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569" r:id="rId2"/>
    <p:sldId id="581" r:id="rId3"/>
    <p:sldId id="582" r:id="rId4"/>
    <p:sldId id="580" r:id="rId5"/>
    <p:sldId id="577" r:id="rId6"/>
    <p:sldId id="576" r:id="rId7"/>
    <p:sldId id="571" r:id="rId8"/>
    <p:sldId id="583" r:id="rId9"/>
    <p:sldId id="572" r:id="rId10"/>
    <p:sldId id="584" r:id="rId11"/>
    <p:sldId id="586" r:id="rId12"/>
    <p:sldId id="587" r:id="rId13"/>
    <p:sldId id="588" r:id="rId14"/>
    <p:sldId id="594" r:id="rId15"/>
    <p:sldId id="573" r:id="rId16"/>
    <p:sldId id="589" r:id="rId17"/>
    <p:sldId id="591" r:id="rId18"/>
    <p:sldId id="592" r:id="rId19"/>
    <p:sldId id="568" r:id="rId20"/>
    <p:sldId id="593" r:id="rId21"/>
    <p:sldId id="5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145D67-876C-44B0-B43E-2CDA7C4A418C}" v="570" dt="2024-07-19T12:06:58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0" d="100"/>
          <a:sy n="70" d="100"/>
        </p:scale>
        <p:origin x="57" y="5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A145D67-876C-44B0-B43E-2CDA7C4A418C}"/>
    <pc:docChg chg="undo custSel addSld delSld modSld sldOrd modMainMaster modNotesMaster">
      <pc:chgData name="Stewart Gale" userId="3647ddd2-6040-41ae-a96d-232c23482af8" providerId="ADAL" clId="{3A145D67-876C-44B0-B43E-2CDA7C4A418C}" dt="2024-07-19T12:07:10.618" v="1236" actId="14100"/>
      <pc:docMkLst>
        <pc:docMk/>
      </pc:docMkLst>
      <pc:sldChg chg="addSp delSp modSp mod delAnim modAnim">
        <pc:chgData name="Stewart Gale" userId="3647ddd2-6040-41ae-a96d-232c23482af8" providerId="ADAL" clId="{3A145D67-876C-44B0-B43E-2CDA7C4A418C}" dt="2024-07-02T09:42:55.416" v="935" actId="113"/>
        <pc:sldMkLst>
          <pc:docMk/>
          <pc:sldMk cId="132630190" sldId="568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32630190" sldId="568"/>
            <ac:spMk id="3" creationId="{9CA2EC6D-CE5E-48BB-872B-402FFFCAA37A}"/>
          </ac:spMkLst>
        </pc:spChg>
        <pc:spChg chg="add mod">
          <ac:chgData name="Stewart Gale" userId="3647ddd2-6040-41ae-a96d-232c23482af8" providerId="ADAL" clId="{3A145D67-876C-44B0-B43E-2CDA7C4A418C}" dt="2024-07-02T08:27:59.434" v="724"/>
          <ac:spMkLst>
            <pc:docMk/>
            <pc:sldMk cId="132630190" sldId="568"/>
            <ac:spMk id="6" creationId="{71789B58-41D8-8330-EDC8-25E093CE012A}"/>
          </ac:spMkLst>
        </pc:spChg>
        <pc:spChg chg="add mod">
          <ac:chgData name="Stewart Gale" userId="3647ddd2-6040-41ae-a96d-232c23482af8" providerId="ADAL" clId="{3A145D67-876C-44B0-B43E-2CDA7C4A418C}" dt="2024-07-02T09:38:36.897" v="854"/>
          <ac:spMkLst>
            <pc:docMk/>
            <pc:sldMk cId="132630190" sldId="568"/>
            <ac:spMk id="7" creationId="{7D64B2BE-F409-4CC4-7D28-8E09DB9170A4}"/>
          </ac:spMkLst>
        </pc:spChg>
        <pc:spChg chg="add mod">
          <ac:chgData name="Stewart Gale" userId="3647ddd2-6040-41ae-a96d-232c23482af8" providerId="ADAL" clId="{3A145D67-876C-44B0-B43E-2CDA7C4A418C}" dt="2024-07-02T09:38:51.642" v="877" actId="14100"/>
          <ac:spMkLst>
            <pc:docMk/>
            <pc:sldMk cId="132630190" sldId="568"/>
            <ac:spMk id="8" creationId="{DDF85078-5BD2-1EBA-27C9-ADA64BB65AAE}"/>
          </ac:spMkLst>
        </pc:spChg>
        <pc:spChg chg="add mod">
          <ac:chgData name="Stewart Gale" userId="3647ddd2-6040-41ae-a96d-232c23482af8" providerId="ADAL" clId="{3A145D67-876C-44B0-B43E-2CDA7C4A418C}" dt="2024-07-02T09:39:40.777" v="888" actId="1076"/>
          <ac:spMkLst>
            <pc:docMk/>
            <pc:sldMk cId="132630190" sldId="568"/>
            <ac:spMk id="9" creationId="{2584A518-509E-BF37-07D9-FE6E8752723E}"/>
          </ac:spMkLst>
        </pc:spChg>
        <pc:spChg chg="add mod">
          <ac:chgData name="Stewart Gale" userId="3647ddd2-6040-41ae-a96d-232c23482af8" providerId="ADAL" clId="{3A145D67-876C-44B0-B43E-2CDA7C4A418C}" dt="2024-07-02T09:39:44.271" v="889" actId="1076"/>
          <ac:spMkLst>
            <pc:docMk/>
            <pc:sldMk cId="132630190" sldId="568"/>
            <ac:spMk id="10" creationId="{C54191A1-8847-101E-987C-6A7AC349670B}"/>
          </ac:spMkLst>
        </pc:spChg>
        <pc:spChg chg="add mod">
          <ac:chgData name="Stewart Gale" userId="3647ddd2-6040-41ae-a96d-232c23482af8" providerId="ADAL" clId="{3A145D67-876C-44B0-B43E-2CDA7C4A418C}" dt="2024-07-02T09:41:49.546" v="918" actId="1076"/>
          <ac:spMkLst>
            <pc:docMk/>
            <pc:sldMk cId="132630190" sldId="568"/>
            <ac:spMk id="11" creationId="{6A7FB684-33B7-DAAF-815C-712BAEF8FF5D}"/>
          </ac:spMkLst>
        </pc:spChg>
        <pc:spChg chg="mod">
          <ac:chgData name="Stewart Gale" userId="3647ddd2-6040-41ae-a96d-232c23482af8" providerId="ADAL" clId="{3A145D67-876C-44B0-B43E-2CDA7C4A418C}" dt="2024-07-02T09:42:52.738" v="934" actId="113"/>
          <ac:spMkLst>
            <pc:docMk/>
            <pc:sldMk cId="132630190" sldId="568"/>
            <ac:spMk id="3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9:42:55.416" v="935" actId="113"/>
          <ac:spMkLst>
            <pc:docMk/>
            <pc:sldMk cId="132630190" sldId="568"/>
            <ac:spMk id="37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9:38:25.743" v="853" actId="478"/>
          <ac:spMkLst>
            <pc:docMk/>
            <pc:sldMk cId="132630190" sldId="568"/>
            <ac:spMk id="46" creationId="{ED311D3F-8A39-420D-A1FF-F40E43AA4DFE}"/>
          </ac:spMkLst>
        </pc:spChg>
        <pc:spChg chg="del mod">
          <ac:chgData name="Stewart Gale" userId="3647ddd2-6040-41ae-a96d-232c23482af8" providerId="ADAL" clId="{3A145D67-876C-44B0-B43E-2CDA7C4A418C}" dt="2024-07-02T08:28:18.101" v="726" actId="478"/>
          <ac:spMkLst>
            <pc:docMk/>
            <pc:sldMk cId="132630190" sldId="568"/>
            <ac:spMk id="57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8:25:23.540" v="723" actId="478"/>
          <ac:spMkLst>
            <pc:docMk/>
            <pc:sldMk cId="132630190" sldId="568"/>
            <ac:spMk id="68" creationId="{1B696EB5-F1DA-47CD-9B24-7AB504567270}"/>
          </ac:spMkLst>
        </pc:spChg>
        <pc:spChg chg="del mod">
          <ac:chgData name="Stewart Gale" userId="3647ddd2-6040-41ae-a96d-232c23482af8" providerId="ADAL" clId="{3A145D67-876C-44B0-B43E-2CDA7C4A418C}" dt="2024-07-02T08:28:18.101" v="726" actId="478"/>
          <ac:spMkLst>
            <pc:docMk/>
            <pc:sldMk cId="132630190" sldId="568"/>
            <ac:spMk id="79" creationId="{D351D4B4-E10E-4FF3-BC48-A06103FBF9E0}"/>
          </ac:spMkLst>
        </pc:spChg>
        <pc:spChg chg="del mod">
          <ac:chgData name="Stewart Gale" userId="3647ddd2-6040-41ae-a96d-232c23482af8" providerId="ADAL" clId="{3A145D67-876C-44B0-B43E-2CDA7C4A418C}" dt="2024-07-02T09:38:25.743" v="853" actId="478"/>
          <ac:spMkLst>
            <pc:docMk/>
            <pc:sldMk cId="132630190" sldId="568"/>
            <ac:spMk id="81" creationId="{D351D4B4-E10E-4FF3-BC48-A06103FBF9E0}"/>
          </ac:spMkLst>
        </pc:spChg>
        <pc:grpChg chg="del mod">
          <ac:chgData name="Stewart Gale" userId="3647ddd2-6040-41ae-a96d-232c23482af8" providerId="ADAL" clId="{3A145D67-876C-44B0-B43E-2CDA7C4A418C}" dt="2024-07-02T08:23:59.778" v="676" actId="478"/>
          <ac:grpSpMkLst>
            <pc:docMk/>
            <pc:sldMk cId="132630190" sldId="568"/>
            <ac:grpSpMk id="2" creationId="{5152DE99-0B57-4E77-85FC-85B1E377379A}"/>
          </ac:grpSpMkLst>
        </pc:grpChg>
        <pc:picChg chg="del mod modCrop">
          <ac:chgData name="Stewart Gale" userId="3647ddd2-6040-41ae-a96d-232c23482af8" providerId="ADAL" clId="{3A145D67-876C-44B0-B43E-2CDA7C4A418C}" dt="2024-07-02T09:39:35.777" v="886" actId="478"/>
          <ac:picMkLst>
            <pc:docMk/>
            <pc:sldMk cId="132630190" sldId="568"/>
            <ac:picMk id="5" creationId="{00000000-0000-0000-0000-000000000000}"/>
          </ac:picMkLst>
        </pc:pic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132630190" sldId="568"/>
            <ac:cxnSpMk id="4" creationId="{C4E004CA-9091-4C99-BB6D-4CE37FEB1071}"/>
          </ac:cxnSpMkLst>
        </pc:cxnChg>
      </pc:sldChg>
      <pc:sldChg chg="delSp modSp mod">
        <pc:chgData name="Stewart Gale" userId="3647ddd2-6040-41ae-a96d-232c23482af8" providerId="ADAL" clId="{3A145D67-876C-44B0-B43E-2CDA7C4A418C}" dt="2024-07-02T09:53:43.065" v="1135" actId="20577"/>
        <pc:sldMkLst>
          <pc:docMk/>
          <pc:sldMk cId="4189876600" sldId="569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4189876600" sldId="569"/>
            <ac:spMk id="3" creationId="{1DCD659B-9B0F-4736-B272-47379BEFFD3A}"/>
          </ac:spMkLst>
        </pc:spChg>
        <pc:spChg chg="mod">
          <ac:chgData name="Stewart Gale" userId="3647ddd2-6040-41ae-a96d-232c23482af8" providerId="ADAL" clId="{3A145D67-876C-44B0-B43E-2CDA7C4A418C}" dt="2024-07-02T09:53:43.065" v="1135" actId="20577"/>
          <ac:spMkLst>
            <pc:docMk/>
            <pc:sldMk cId="4189876600" sldId="569"/>
            <ac:spMk id="5" creationId="{00000000-0000-0000-0000-000000000000}"/>
          </ac:spMkLst>
        </pc:spChg>
        <pc:grpChg chg="del mod">
          <ac:chgData name="Stewart Gale" userId="3647ddd2-6040-41ae-a96d-232c23482af8" providerId="ADAL" clId="{3A145D67-876C-44B0-B43E-2CDA7C4A418C}" dt="2024-07-02T07:40:13.220" v="30" actId="478"/>
          <ac:grpSpMkLst>
            <pc:docMk/>
            <pc:sldMk cId="4189876600" sldId="56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4189876600" sldId="569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3A145D67-876C-44B0-B43E-2CDA7C4A418C}" dt="2024-07-02T07:51:59.948" v="132" actId="1076"/>
        <pc:sldMkLst>
          <pc:docMk/>
          <pc:sldMk cId="3182940998" sldId="571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3182940998" sldId="571"/>
            <ac:spMk id="3" creationId="{9199B0DB-5E04-49DC-A319-D07315C69C3A}"/>
          </ac:spMkLst>
        </pc:spChg>
        <pc:spChg chg="mod">
          <ac:chgData name="Stewart Gale" userId="3647ddd2-6040-41ae-a96d-232c23482af8" providerId="ADAL" clId="{3A145D67-876C-44B0-B43E-2CDA7C4A418C}" dt="2024-07-02T07:51:59.948" v="132" actId="1076"/>
          <ac:spMkLst>
            <pc:docMk/>
            <pc:sldMk cId="3182940998" sldId="571"/>
            <ac:spMk id="6" creationId="{5C3BE0D0-29B0-4192-AF8F-AB3A5EDD3F0D}"/>
          </ac:spMkLst>
        </pc:spChg>
        <pc:spChg chg="del mod">
          <ac:chgData name="Stewart Gale" userId="3647ddd2-6040-41ae-a96d-232c23482af8" providerId="ADAL" clId="{3A145D67-876C-44B0-B43E-2CDA7C4A418C}" dt="2024-07-02T07:51:38.391" v="124" actId="478"/>
          <ac:spMkLst>
            <pc:docMk/>
            <pc:sldMk cId="3182940998" sldId="571"/>
            <ac:spMk id="7" creationId="{00000000-0000-0000-0000-000000000000}"/>
          </ac:spMkLst>
        </pc:spChg>
        <pc:grpChg chg="del mod">
          <ac:chgData name="Stewart Gale" userId="3647ddd2-6040-41ae-a96d-232c23482af8" providerId="ADAL" clId="{3A145D67-876C-44B0-B43E-2CDA7C4A418C}" dt="2024-07-02T07:51:19.611" v="120" actId="478"/>
          <ac:grpSpMkLst>
            <pc:docMk/>
            <pc:sldMk cId="3182940998" sldId="571"/>
            <ac:grpSpMk id="2" creationId="{CCDB5AF8-6E1E-4F70-86B8-0D0DE9D252D4}"/>
          </ac:grpSpMkLst>
        </pc:grpChg>
        <pc:picChg chg="del mod">
          <ac:chgData name="Stewart Gale" userId="3647ddd2-6040-41ae-a96d-232c23482af8" providerId="ADAL" clId="{3A145D67-876C-44B0-B43E-2CDA7C4A418C}" dt="2024-07-02T07:51:38.391" v="124" actId="478"/>
          <ac:picMkLst>
            <pc:docMk/>
            <pc:sldMk cId="3182940998" sldId="571"/>
            <ac:picMk id="11" creationId="{00000000-0000-0000-0000-000000000000}"/>
          </ac:picMkLst>
        </pc:pic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3182940998" sldId="571"/>
            <ac:cxnSpMk id="4" creationId="{12D343C0-A78A-445A-9E0E-CBC513380176}"/>
          </ac:cxnSpMkLst>
        </pc:cxnChg>
      </pc:sldChg>
      <pc:sldChg chg="addSp delSp modSp mod delAnim modAnim">
        <pc:chgData name="Stewart Gale" userId="3647ddd2-6040-41ae-a96d-232c23482af8" providerId="ADAL" clId="{3A145D67-876C-44B0-B43E-2CDA7C4A418C}" dt="2024-07-02T08:16:30.512" v="548"/>
        <pc:sldMkLst>
          <pc:docMk/>
          <pc:sldMk cId="1124005457" sldId="572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124005457" sldId="572"/>
            <ac:spMk id="3" creationId="{9199B0DB-5E04-49DC-A319-D07315C69C3A}"/>
          </ac:spMkLst>
        </pc:spChg>
        <pc:spChg chg="add del mod">
          <ac:chgData name="Stewart Gale" userId="3647ddd2-6040-41ae-a96d-232c23482af8" providerId="ADAL" clId="{3A145D67-876C-44B0-B43E-2CDA7C4A418C}" dt="2024-07-02T07:52:54.253" v="148" actId="478"/>
          <ac:spMkLst>
            <pc:docMk/>
            <pc:sldMk cId="1124005457" sldId="572"/>
            <ac:spMk id="6" creationId="{5C3BE0D0-29B0-4192-AF8F-AB3A5EDD3F0D}"/>
          </ac:spMkLst>
        </pc:spChg>
        <pc:spChg chg="add mod">
          <ac:chgData name="Stewart Gale" userId="3647ddd2-6040-41ae-a96d-232c23482af8" providerId="ADAL" clId="{3A145D67-876C-44B0-B43E-2CDA7C4A418C}" dt="2024-07-02T07:54:38.093" v="182" actId="1076"/>
          <ac:spMkLst>
            <pc:docMk/>
            <pc:sldMk cId="1124005457" sldId="572"/>
            <ac:spMk id="7" creationId="{7255D24A-C41F-6E2B-0918-D96479149B9C}"/>
          </ac:spMkLst>
        </pc:spChg>
        <pc:spChg chg="add mod">
          <ac:chgData name="Stewart Gale" userId="3647ddd2-6040-41ae-a96d-232c23482af8" providerId="ADAL" clId="{3A145D67-876C-44B0-B43E-2CDA7C4A418C}" dt="2024-07-02T08:07:39.993" v="409" actId="1038"/>
          <ac:spMkLst>
            <pc:docMk/>
            <pc:sldMk cId="1124005457" sldId="572"/>
            <ac:spMk id="11" creationId="{0602ABA6-69A2-DC4C-C83E-673F6742ED54}"/>
          </ac:spMkLst>
        </pc:spChg>
        <pc:spChg chg="add mod">
          <ac:chgData name="Stewart Gale" userId="3647ddd2-6040-41ae-a96d-232c23482af8" providerId="ADAL" clId="{3A145D67-876C-44B0-B43E-2CDA7C4A418C}" dt="2024-07-02T08:07:39.993" v="409" actId="1038"/>
          <ac:spMkLst>
            <pc:docMk/>
            <pc:sldMk cId="1124005457" sldId="572"/>
            <ac:spMk id="14" creationId="{AA3732EC-E997-20E8-B0F2-8DDC6E74BDF8}"/>
          </ac:spMkLst>
        </pc:spChg>
        <pc:spChg chg="add mod">
          <ac:chgData name="Stewart Gale" userId="3647ddd2-6040-41ae-a96d-232c23482af8" providerId="ADAL" clId="{3A145D67-876C-44B0-B43E-2CDA7C4A418C}" dt="2024-07-02T08:07:39.993" v="409" actId="1038"/>
          <ac:spMkLst>
            <pc:docMk/>
            <pc:sldMk cId="1124005457" sldId="572"/>
            <ac:spMk id="15" creationId="{C9EC7B43-D07C-7D61-158B-6C4017CF9EE9}"/>
          </ac:spMkLst>
        </pc:spChg>
        <pc:spChg chg="add del">
          <ac:chgData name="Stewart Gale" userId="3647ddd2-6040-41ae-a96d-232c23482af8" providerId="ADAL" clId="{3A145D67-876C-44B0-B43E-2CDA7C4A418C}" dt="2024-07-02T07:56:51.066" v="249" actId="478"/>
          <ac:spMkLst>
            <pc:docMk/>
            <pc:sldMk cId="1124005457" sldId="572"/>
            <ac:spMk id="16" creationId="{E7FACAE9-595E-2474-A010-5121B0C7548C}"/>
          </ac:spMkLst>
        </pc:spChg>
        <pc:spChg chg="del mod">
          <ac:chgData name="Stewart Gale" userId="3647ddd2-6040-41ae-a96d-232c23482af8" providerId="ADAL" clId="{3A145D67-876C-44B0-B43E-2CDA7C4A418C}" dt="2024-07-02T07:54:29.778" v="178" actId="478"/>
          <ac:spMkLst>
            <pc:docMk/>
            <pc:sldMk cId="1124005457" sldId="572"/>
            <ac:spMk id="21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8:07:39.993" v="409" actId="1038"/>
          <ac:spMkLst>
            <pc:docMk/>
            <pc:sldMk cId="1124005457" sldId="572"/>
            <ac:spMk id="24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7:54:29.778" v="178" actId="478"/>
          <ac:spMkLst>
            <pc:docMk/>
            <pc:sldMk cId="1124005457" sldId="572"/>
            <ac:spMk id="63" creationId="{6D450F22-A190-41F2-9DED-1CAD0F9CC0F4}"/>
          </ac:spMkLst>
        </pc:spChg>
        <pc:grpChg chg="add del mod">
          <ac:chgData name="Stewart Gale" userId="3647ddd2-6040-41ae-a96d-232c23482af8" providerId="ADAL" clId="{3A145D67-876C-44B0-B43E-2CDA7C4A418C}" dt="2024-07-02T07:52:55.742" v="149" actId="478"/>
          <ac:grpSpMkLst>
            <pc:docMk/>
            <pc:sldMk cId="1124005457" sldId="572"/>
            <ac:grpSpMk id="2" creationId="{CCDB5AF8-6E1E-4F70-86B8-0D0DE9D252D4}"/>
          </ac:grpSpMkLst>
        </pc:grpChg>
        <pc:picChg chg="add mod">
          <ac:chgData name="Stewart Gale" userId="3647ddd2-6040-41ae-a96d-232c23482af8" providerId="ADAL" clId="{3A145D67-876C-44B0-B43E-2CDA7C4A418C}" dt="2024-07-02T07:55:30.310" v="220" actId="1076"/>
          <ac:picMkLst>
            <pc:docMk/>
            <pc:sldMk cId="1124005457" sldId="572"/>
            <ac:picMk id="9" creationId="{CF8E3A70-621B-BDF3-21DA-2FADD55EEEC8}"/>
          </ac:picMkLst>
        </pc:pic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1124005457" sldId="572"/>
            <ac:cxnSpMk id="4" creationId="{12D343C0-A78A-445A-9E0E-CBC513380176}"/>
          </ac:cxnSpMkLst>
        </pc:cxnChg>
        <pc:cxnChg chg="del mod">
          <ac:chgData name="Stewart Gale" userId="3647ddd2-6040-41ae-a96d-232c23482af8" providerId="ADAL" clId="{3A145D67-876C-44B0-B43E-2CDA7C4A418C}" dt="2024-07-02T07:54:29.778" v="178" actId="478"/>
          <ac:cxnSpMkLst>
            <pc:docMk/>
            <pc:sldMk cId="1124005457" sldId="572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3A145D67-876C-44B0-B43E-2CDA7C4A418C}" dt="2024-07-02T07:54:29.778" v="178" actId="478"/>
          <ac:cxnSpMkLst>
            <pc:docMk/>
            <pc:sldMk cId="1124005457" sldId="572"/>
            <ac:cxnSpMk id="13" creationId="{00000000-0000-0000-0000-000000000000}"/>
          </ac:cxnSpMkLst>
        </pc:cxnChg>
        <pc:cxnChg chg="add mod">
          <ac:chgData name="Stewart Gale" userId="3647ddd2-6040-41ae-a96d-232c23482af8" providerId="ADAL" clId="{3A145D67-876C-44B0-B43E-2CDA7C4A418C}" dt="2024-07-02T07:57:41.350" v="262" actId="1076"/>
          <ac:cxnSpMkLst>
            <pc:docMk/>
            <pc:sldMk cId="1124005457" sldId="572"/>
            <ac:cxnSpMk id="18" creationId="{50E6B6D5-4D68-E1D3-5F6A-33C63218CCE4}"/>
          </ac:cxnSpMkLst>
        </pc:cxnChg>
        <pc:cxnChg chg="add mod">
          <ac:chgData name="Stewart Gale" userId="3647ddd2-6040-41ae-a96d-232c23482af8" providerId="ADAL" clId="{3A145D67-876C-44B0-B43E-2CDA7C4A418C}" dt="2024-07-02T07:57:38.975" v="261" actId="1076"/>
          <ac:cxnSpMkLst>
            <pc:docMk/>
            <pc:sldMk cId="1124005457" sldId="572"/>
            <ac:cxnSpMk id="22" creationId="{4F29ACF9-69C6-E8C3-AAAC-CF384C0B5927}"/>
          </ac:cxnSpMkLst>
        </pc:cxnChg>
      </pc:sldChg>
      <pc:sldChg chg="delSp modSp mod">
        <pc:chgData name="Stewart Gale" userId="3647ddd2-6040-41ae-a96d-232c23482af8" providerId="ADAL" clId="{3A145D67-876C-44B0-B43E-2CDA7C4A418C}" dt="2024-07-02T08:23:55.955" v="675" actId="1076"/>
        <pc:sldMkLst>
          <pc:docMk/>
          <pc:sldMk cId="1740620609" sldId="573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740620609" sldId="573"/>
            <ac:spMk id="3" creationId="{9CA2EC6D-CE5E-48BB-872B-402FFFCAA37A}"/>
          </ac:spMkLst>
        </pc:spChg>
        <pc:spChg chg="mod">
          <ac:chgData name="Stewart Gale" userId="3647ddd2-6040-41ae-a96d-232c23482af8" providerId="ADAL" clId="{3A145D67-876C-44B0-B43E-2CDA7C4A418C}" dt="2024-07-02T08:23:55.955" v="675" actId="1076"/>
          <ac:spMkLst>
            <pc:docMk/>
            <pc:sldMk cId="1740620609" sldId="573"/>
            <ac:spMk id="6" creationId="{1B696EB5-F1DA-47CD-9B24-7AB504567270}"/>
          </ac:spMkLst>
        </pc:spChg>
        <pc:grpChg chg="del mod">
          <ac:chgData name="Stewart Gale" userId="3647ddd2-6040-41ae-a96d-232c23482af8" providerId="ADAL" clId="{3A145D67-876C-44B0-B43E-2CDA7C4A418C}" dt="2024-07-02T08:23:31.715" v="664" actId="478"/>
          <ac:grpSpMkLst>
            <pc:docMk/>
            <pc:sldMk cId="1740620609" sldId="573"/>
            <ac:grpSpMk id="2" creationId="{5152DE99-0B57-4E77-85FC-85B1E377379A}"/>
          </ac:grpSpMkLst>
        </pc:grpChg>
        <pc:picChg chg="del mod">
          <ac:chgData name="Stewart Gale" userId="3647ddd2-6040-41ae-a96d-232c23482af8" providerId="ADAL" clId="{3A145D67-876C-44B0-B43E-2CDA7C4A418C}" dt="2024-07-02T08:23:40.195" v="666" actId="478"/>
          <ac:picMkLst>
            <pc:docMk/>
            <pc:sldMk cId="1740620609" sldId="573"/>
            <ac:picMk id="5" creationId="{00000000-0000-0000-0000-000000000000}"/>
          </ac:picMkLst>
        </pc:pic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1740620609" sldId="573"/>
            <ac:cxnSpMk id="4" creationId="{C4E004CA-9091-4C99-BB6D-4CE37FEB1071}"/>
          </ac:cxnSpMkLst>
        </pc:cxnChg>
      </pc:sldChg>
      <pc:sldChg chg="addSp delSp modSp mod delAnim modAnim">
        <pc:chgData name="Stewart Gale" userId="3647ddd2-6040-41ae-a96d-232c23482af8" providerId="ADAL" clId="{3A145D67-876C-44B0-B43E-2CDA7C4A418C}" dt="2024-07-02T09:53:01.456" v="1134"/>
        <pc:sldMkLst>
          <pc:docMk/>
          <pc:sldMk cId="3866829358" sldId="575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3866829358" sldId="575"/>
            <ac:spMk id="3" creationId="{9CA2EC6D-CE5E-48BB-872B-402FFFCAA37A}"/>
          </ac:spMkLst>
        </pc:spChg>
        <pc:spChg chg="mod">
          <ac:chgData name="Stewart Gale" userId="3647ddd2-6040-41ae-a96d-232c23482af8" providerId="ADAL" clId="{3A145D67-876C-44B0-B43E-2CDA7C4A418C}" dt="2024-07-02T09:52:52.445" v="1133" actId="1076"/>
          <ac:spMkLst>
            <pc:docMk/>
            <pc:sldMk cId="3866829358" sldId="575"/>
            <ac:spMk id="7" creationId="{00000000-0000-0000-0000-000000000000}"/>
          </ac:spMkLst>
        </pc:spChg>
        <pc:spChg chg="add mod">
          <ac:chgData name="Stewart Gale" userId="3647ddd2-6040-41ae-a96d-232c23482af8" providerId="ADAL" clId="{3A145D67-876C-44B0-B43E-2CDA7C4A418C}" dt="2024-07-02T09:44:05.823" v="963"/>
          <ac:spMkLst>
            <pc:docMk/>
            <pc:sldMk cId="3866829358" sldId="575"/>
            <ac:spMk id="8" creationId="{06C3AD09-F9D3-16B9-488B-F6E151BB8D86}"/>
          </ac:spMkLst>
        </pc:spChg>
        <pc:spChg chg="add mod">
          <ac:chgData name="Stewart Gale" userId="3647ddd2-6040-41ae-a96d-232c23482af8" providerId="ADAL" clId="{3A145D67-876C-44B0-B43E-2CDA7C4A418C}" dt="2024-07-02T09:45:34.405" v="976" actId="20577"/>
          <ac:spMkLst>
            <pc:docMk/>
            <pc:sldMk cId="3866829358" sldId="575"/>
            <ac:spMk id="9" creationId="{7110EBCB-6A7A-AC2F-41D5-CEA9D965BB2E}"/>
          </ac:spMkLst>
        </pc:spChg>
        <pc:spChg chg="add mod">
          <ac:chgData name="Stewart Gale" userId="3647ddd2-6040-41ae-a96d-232c23482af8" providerId="ADAL" clId="{3A145D67-876C-44B0-B43E-2CDA7C4A418C}" dt="2024-07-02T09:52:52.445" v="1133" actId="1076"/>
          <ac:spMkLst>
            <pc:docMk/>
            <pc:sldMk cId="3866829358" sldId="575"/>
            <ac:spMk id="12" creationId="{2AED58E6-56F3-F2FE-B4B4-2E97A37FF23D}"/>
          </ac:spMkLst>
        </pc:spChg>
        <pc:spChg chg="add mod">
          <ac:chgData name="Stewart Gale" userId="3647ddd2-6040-41ae-a96d-232c23482af8" providerId="ADAL" clId="{3A145D67-876C-44B0-B43E-2CDA7C4A418C}" dt="2024-07-02T09:52:52.445" v="1133" actId="1076"/>
          <ac:spMkLst>
            <pc:docMk/>
            <pc:sldMk cId="3866829358" sldId="575"/>
            <ac:spMk id="13" creationId="{26BDE99F-5FE9-0CA6-2A8D-4A89124AAAED}"/>
          </ac:spMkLst>
        </pc:spChg>
        <pc:spChg chg="add mod">
          <ac:chgData name="Stewart Gale" userId="3647ddd2-6040-41ae-a96d-232c23482af8" providerId="ADAL" clId="{3A145D67-876C-44B0-B43E-2CDA7C4A418C}" dt="2024-07-02T09:52:52.445" v="1133" actId="1076"/>
          <ac:spMkLst>
            <pc:docMk/>
            <pc:sldMk cId="3866829358" sldId="575"/>
            <ac:spMk id="14" creationId="{DBD8FF62-EB05-95E9-3F23-928625523E53}"/>
          </ac:spMkLst>
        </pc:spChg>
        <pc:spChg chg="add mod">
          <ac:chgData name="Stewart Gale" userId="3647ddd2-6040-41ae-a96d-232c23482af8" providerId="ADAL" clId="{3A145D67-876C-44B0-B43E-2CDA7C4A418C}" dt="2024-07-02T09:52:52.445" v="1133" actId="1076"/>
          <ac:spMkLst>
            <pc:docMk/>
            <pc:sldMk cId="3866829358" sldId="575"/>
            <ac:spMk id="15" creationId="{93C51FB4-AF60-2E71-7510-E865E6C50BE3}"/>
          </ac:spMkLst>
        </pc:spChg>
        <pc:spChg chg="add mod">
          <ac:chgData name="Stewart Gale" userId="3647ddd2-6040-41ae-a96d-232c23482af8" providerId="ADAL" clId="{3A145D67-876C-44B0-B43E-2CDA7C4A418C}" dt="2024-07-02T09:52:52.445" v="1133" actId="1076"/>
          <ac:spMkLst>
            <pc:docMk/>
            <pc:sldMk cId="3866829358" sldId="575"/>
            <ac:spMk id="16" creationId="{B1A5005F-481E-B39C-5A70-8985472DCAF5}"/>
          </ac:spMkLst>
        </pc:spChg>
        <pc:spChg chg="del mod">
          <ac:chgData name="Stewart Gale" userId="3647ddd2-6040-41ae-a96d-232c23482af8" providerId="ADAL" clId="{3A145D67-876C-44B0-B43E-2CDA7C4A418C}" dt="2024-07-02T09:43:58.439" v="962" actId="478"/>
          <ac:spMkLst>
            <pc:docMk/>
            <pc:sldMk cId="3866829358" sldId="575"/>
            <ac:spMk id="68" creationId="{1B696EB5-F1DA-47CD-9B24-7AB504567270}"/>
          </ac:spMkLst>
        </pc:spChg>
        <pc:spChg chg="del mod">
          <ac:chgData name="Stewart Gale" userId="3647ddd2-6040-41ae-a96d-232c23482af8" providerId="ADAL" clId="{3A145D67-876C-44B0-B43E-2CDA7C4A418C}" dt="2024-07-02T09:51:56.043" v="1113" actId="478"/>
          <ac:spMkLst>
            <pc:docMk/>
            <pc:sldMk cId="3866829358" sldId="575"/>
            <ac:spMk id="77" creationId="{C0B2EFAA-0B3B-433E-98E3-B7335C288C5C}"/>
          </ac:spMkLst>
        </pc:spChg>
        <pc:spChg chg="del mod">
          <ac:chgData name="Stewart Gale" userId="3647ddd2-6040-41ae-a96d-232c23482af8" providerId="ADAL" clId="{3A145D67-876C-44B0-B43E-2CDA7C4A418C}" dt="2024-07-02T09:44:09.241" v="965" actId="478"/>
          <ac:spMkLst>
            <pc:docMk/>
            <pc:sldMk cId="3866829358" sldId="575"/>
            <ac:spMk id="82" creationId="{F7B1242F-0779-402C-80F6-4B8C52840912}"/>
          </ac:spMkLst>
        </pc:spChg>
        <pc:grpChg chg="del mod">
          <ac:chgData name="Stewart Gale" userId="3647ddd2-6040-41ae-a96d-232c23482af8" providerId="ADAL" clId="{3A145D67-876C-44B0-B43E-2CDA7C4A418C}" dt="2024-07-02T08:24:01.548" v="677" actId="478"/>
          <ac:grpSpMkLst>
            <pc:docMk/>
            <pc:sldMk cId="3866829358" sldId="575"/>
            <ac:grpSpMk id="2" creationId="{5152DE99-0B57-4E77-85FC-85B1E377379A}"/>
          </ac:grpSpMkLst>
        </pc:grpChg>
        <pc:picChg chg="del mod">
          <ac:chgData name="Stewart Gale" userId="3647ddd2-6040-41ae-a96d-232c23482af8" providerId="ADAL" clId="{3A145D67-876C-44B0-B43E-2CDA7C4A418C}" dt="2024-07-02T09:45:29.948" v="974" actId="478"/>
          <ac:picMkLst>
            <pc:docMk/>
            <pc:sldMk cId="3866829358" sldId="575"/>
            <ac:picMk id="5" creationId="{00000000-0000-0000-0000-000000000000}"/>
          </ac:picMkLst>
        </pc:picChg>
        <pc:picChg chg="mod">
          <ac:chgData name="Stewart Gale" userId="3647ddd2-6040-41ae-a96d-232c23482af8" providerId="ADAL" clId="{3A145D67-876C-44B0-B43E-2CDA7C4A418C}" dt="2024-07-02T09:45:37.908" v="979" actId="1076"/>
          <ac:picMkLst>
            <pc:docMk/>
            <pc:sldMk cId="3866829358" sldId="575"/>
            <ac:picMk id="6" creationId="{00000000-0000-0000-0000-000000000000}"/>
          </ac:picMkLst>
        </pc:pic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3866829358" sldId="575"/>
            <ac:cxnSpMk id="4" creationId="{C4E004CA-9091-4C99-BB6D-4CE37FEB1071}"/>
          </ac:cxnSpMkLst>
        </pc:cxnChg>
        <pc:cxnChg chg="add del">
          <ac:chgData name="Stewart Gale" userId="3647ddd2-6040-41ae-a96d-232c23482af8" providerId="ADAL" clId="{3A145D67-876C-44B0-B43E-2CDA7C4A418C}" dt="2024-07-02T09:46:08.613" v="989" actId="478"/>
          <ac:cxnSpMkLst>
            <pc:docMk/>
            <pc:sldMk cId="3866829358" sldId="575"/>
            <ac:cxnSpMk id="11" creationId="{A43289B8-6299-2C51-AE24-CD58334D4AFC}"/>
          </ac:cxnSpMkLst>
        </pc:cxnChg>
      </pc:sldChg>
      <pc:sldChg chg="delSp modSp mod">
        <pc:chgData name="Stewart Gale" userId="3647ddd2-6040-41ae-a96d-232c23482af8" providerId="ADAL" clId="{3A145D67-876C-44B0-B43E-2CDA7C4A418C}" dt="2024-07-02T07:51:14.314" v="119" actId="113"/>
        <pc:sldMkLst>
          <pc:docMk/>
          <pc:sldMk cId="1960836316" sldId="576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960836316" sldId="576"/>
            <ac:spMk id="3" creationId="{9199B0DB-5E04-49DC-A319-D07315C69C3A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960836316" sldId="576"/>
            <ac:spMk id="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51:03.618" v="117" actId="1076"/>
          <ac:spMkLst>
            <pc:docMk/>
            <pc:sldMk cId="1960836316" sldId="576"/>
            <ac:spMk id="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960836316" sldId="576"/>
            <ac:spMk id="7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960836316" sldId="576"/>
            <ac:spMk id="8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960836316" sldId="576"/>
            <ac:spMk id="1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51:08.139" v="118" actId="1076"/>
          <ac:spMkLst>
            <pc:docMk/>
            <pc:sldMk cId="1960836316" sldId="576"/>
            <ac:spMk id="1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51:14.314" v="119" actId="113"/>
          <ac:spMkLst>
            <pc:docMk/>
            <pc:sldMk cId="1960836316" sldId="576"/>
            <ac:spMk id="17" creationId="{00000000-0000-0000-0000-000000000000}"/>
          </ac:spMkLst>
        </pc:spChg>
        <pc:grpChg chg="del mod">
          <ac:chgData name="Stewart Gale" userId="3647ddd2-6040-41ae-a96d-232c23482af8" providerId="ADAL" clId="{3A145D67-876C-44B0-B43E-2CDA7C4A418C}" dt="2024-07-02T07:50:32.531" v="104" actId="478"/>
          <ac:grpSpMkLst>
            <pc:docMk/>
            <pc:sldMk cId="1960836316" sldId="576"/>
            <ac:grpSpMk id="2" creationId="{CCDB5AF8-6E1E-4F70-86B8-0D0DE9D252D4}"/>
          </ac:grpSpMkLst>
        </pc:grp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1960836316" sldId="576"/>
            <ac:cxnSpMk id="4" creationId="{12D343C0-A78A-445A-9E0E-CBC513380176}"/>
          </ac:cxnSpMkLst>
        </pc:cxnChg>
        <pc:cxnChg chg="mod">
          <ac:chgData name="Stewart Gale" userId="3647ddd2-6040-41ae-a96d-232c23482af8" providerId="ADAL" clId="{3A145D67-876C-44B0-B43E-2CDA7C4A418C}" dt="2024-07-02T07:51:03.618" v="117" actId="1076"/>
          <ac:cxnSpMkLst>
            <pc:docMk/>
            <pc:sldMk cId="1960836316" sldId="57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51:03.618" v="117" actId="1076"/>
          <ac:cxnSpMkLst>
            <pc:docMk/>
            <pc:sldMk cId="1960836316" sldId="576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3A145D67-876C-44B0-B43E-2CDA7C4A418C}" dt="2024-07-02T07:50:16.229" v="103" actId="113"/>
        <pc:sldMkLst>
          <pc:docMk/>
          <pc:sldMk cId="2178239460" sldId="577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3" creationId="{9199B0DB-5E04-49DC-A319-D07315C69C3A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7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8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50:16.229" v="103" actId="113"/>
          <ac:spMkLst>
            <pc:docMk/>
            <pc:sldMk cId="2178239460" sldId="577"/>
            <ac:spMk id="12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19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20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22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23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24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2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2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178239460" sldId="577"/>
            <ac:spMk id="32" creationId="{00000000-0000-0000-0000-000000000000}"/>
          </ac:spMkLst>
        </pc:spChg>
        <pc:grpChg chg="del mod">
          <ac:chgData name="Stewart Gale" userId="3647ddd2-6040-41ae-a96d-232c23482af8" providerId="ADAL" clId="{3A145D67-876C-44B0-B43E-2CDA7C4A418C}" dt="2024-07-02T07:49:57.202" v="95" actId="478"/>
          <ac:grpSpMkLst>
            <pc:docMk/>
            <pc:sldMk cId="2178239460" sldId="577"/>
            <ac:grpSpMk id="2" creationId="{CCDB5AF8-6E1E-4F70-86B8-0D0DE9D252D4}"/>
          </ac:grpSpMkLst>
        </pc:grp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4" creationId="{12D343C0-A78A-445A-9E0E-CBC513380176}"/>
          </ac:cxnSpMkLst>
        </pc:cxn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178239460" sldId="577"/>
            <ac:cxnSpMk id="28" creationId="{00000000-0000-0000-0000-000000000000}"/>
          </ac:cxnSpMkLst>
        </pc:cxnChg>
      </pc:sldChg>
      <pc:sldChg chg="delSp modSp del mod">
        <pc:chgData name="Stewart Gale" userId="3647ddd2-6040-41ae-a96d-232c23482af8" providerId="ADAL" clId="{3A145D67-876C-44B0-B43E-2CDA7C4A418C}" dt="2024-07-02T08:20:15.906" v="612" actId="47"/>
        <pc:sldMkLst>
          <pc:docMk/>
          <pc:sldMk cId="42882831" sldId="578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42882831" sldId="578"/>
            <ac:spMk id="3" creationId="{9199B0DB-5E04-49DC-A319-D07315C69C3A}"/>
          </ac:spMkLst>
        </pc:spChg>
        <pc:spChg chg="del mod">
          <ac:chgData name="Stewart Gale" userId="3647ddd2-6040-41ae-a96d-232c23482af8" providerId="ADAL" clId="{3A145D67-876C-44B0-B43E-2CDA7C4A418C}" dt="2024-07-02T08:18:16.374" v="581" actId="21"/>
          <ac:spMkLst>
            <pc:docMk/>
            <pc:sldMk cId="42882831" sldId="578"/>
            <ac:spMk id="5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8:18:16.374" v="581" actId="21"/>
          <ac:spMkLst>
            <pc:docMk/>
            <pc:sldMk cId="42882831" sldId="578"/>
            <ac:spMk id="6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8:18:16.374" v="581" actId="21"/>
          <ac:spMkLst>
            <pc:docMk/>
            <pc:sldMk cId="42882831" sldId="578"/>
            <ac:spMk id="7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8:18:16.374" v="581" actId="21"/>
          <ac:spMkLst>
            <pc:docMk/>
            <pc:sldMk cId="42882831" sldId="578"/>
            <ac:spMk id="8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42882831" sldId="578"/>
            <ac:spMk id="9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42882831" sldId="578"/>
            <ac:spMk id="14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8:18:16.374" v="581" actId="21"/>
          <ac:spMkLst>
            <pc:docMk/>
            <pc:sldMk cId="42882831" sldId="578"/>
            <ac:spMk id="15" creationId="{00000000-0000-0000-0000-000000000000}"/>
          </ac:spMkLst>
        </pc:spChg>
        <pc:grpChg chg="mod">
          <ac:chgData name="Stewart Gale" userId="3647ddd2-6040-41ae-a96d-232c23482af8" providerId="ADAL" clId="{3A145D67-876C-44B0-B43E-2CDA7C4A418C}" dt="2024-07-02T07:40:11.991" v="29"/>
          <ac:grpSpMkLst>
            <pc:docMk/>
            <pc:sldMk cId="42882831" sldId="578"/>
            <ac:grpSpMk id="2" creationId="{CCDB5AF8-6E1E-4F70-86B8-0D0DE9D252D4}"/>
          </ac:grpSpMkLst>
        </pc:grp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42882831" sldId="578"/>
            <ac:cxnSpMk id="4" creationId="{12D343C0-A78A-445A-9E0E-CBC513380176}"/>
          </ac:cxnSpMkLst>
        </pc:cxnChg>
        <pc:cxnChg chg="del mod">
          <ac:chgData name="Stewart Gale" userId="3647ddd2-6040-41ae-a96d-232c23482af8" providerId="ADAL" clId="{3A145D67-876C-44B0-B43E-2CDA7C4A418C}" dt="2024-07-02T08:18:16.374" v="581" actId="21"/>
          <ac:cxnSpMkLst>
            <pc:docMk/>
            <pc:sldMk cId="42882831" sldId="578"/>
            <ac:cxnSpMk id="10" creationId="{00000000-0000-0000-0000-000000000000}"/>
          </ac:cxnSpMkLst>
        </pc:cxnChg>
        <pc:cxnChg chg="del mod">
          <ac:chgData name="Stewart Gale" userId="3647ddd2-6040-41ae-a96d-232c23482af8" providerId="ADAL" clId="{3A145D67-876C-44B0-B43E-2CDA7C4A418C}" dt="2024-07-02T08:18:16.374" v="581" actId="21"/>
          <ac:cxnSpMkLst>
            <pc:docMk/>
            <pc:sldMk cId="42882831" sldId="578"/>
            <ac:cxnSpMk id="11" creationId="{00000000-0000-0000-0000-000000000000}"/>
          </ac:cxnSpMkLst>
        </pc:cxnChg>
      </pc:sldChg>
      <pc:sldChg chg="addSp delSp modSp del mod modAnim">
        <pc:chgData name="Stewart Gale" userId="3647ddd2-6040-41ae-a96d-232c23482af8" providerId="ADAL" clId="{3A145D67-876C-44B0-B43E-2CDA7C4A418C}" dt="2024-07-19T12:04:03.818" v="1196" actId="47"/>
        <pc:sldMkLst>
          <pc:docMk/>
          <pc:sldMk cId="2578659521" sldId="579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2578659521" sldId="579"/>
            <ac:spMk id="3" creationId="{9199B0DB-5E04-49DC-A319-D07315C69C3A}"/>
          </ac:spMkLst>
        </pc:spChg>
        <pc:spChg chg="mod">
          <ac:chgData name="Stewart Gale" userId="3647ddd2-6040-41ae-a96d-232c23482af8" providerId="ADAL" clId="{3A145D67-876C-44B0-B43E-2CDA7C4A418C}" dt="2024-07-02T08:21:42.893" v="637" actId="164"/>
          <ac:spMkLst>
            <pc:docMk/>
            <pc:sldMk cId="2578659521" sldId="579"/>
            <ac:spMk id="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8:21:42.893" v="637" actId="164"/>
          <ac:spMkLst>
            <pc:docMk/>
            <pc:sldMk cId="2578659521" sldId="579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3A145D67-876C-44B0-B43E-2CDA7C4A418C}" dt="2023-02-03T05:16:09.894" v="11" actId="478"/>
          <ac:spMkLst>
            <pc:docMk/>
            <pc:sldMk cId="2578659521" sldId="579"/>
            <ac:spMk id="8" creationId="{EC9DF1F2-96FC-7213-5276-C2426FA20E73}"/>
          </ac:spMkLst>
        </pc:spChg>
        <pc:spChg chg="add del mod">
          <ac:chgData name="Stewart Gale" userId="3647ddd2-6040-41ae-a96d-232c23482af8" providerId="ADAL" clId="{3A145D67-876C-44B0-B43E-2CDA7C4A418C}" dt="2024-07-02T08:21:00.302" v="619" actId="478"/>
          <ac:spMkLst>
            <pc:docMk/>
            <pc:sldMk cId="2578659521" sldId="579"/>
            <ac:spMk id="9" creationId="{F2806D4A-E9DF-42AA-6EAC-1612D6FBEB9E}"/>
          </ac:spMkLst>
        </pc:spChg>
        <pc:spChg chg="mod">
          <ac:chgData name="Stewart Gale" userId="3647ddd2-6040-41ae-a96d-232c23482af8" providerId="ADAL" clId="{3A145D67-876C-44B0-B43E-2CDA7C4A418C}" dt="2024-07-02T08:21:42.893" v="637" actId="164"/>
          <ac:spMkLst>
            <pc:docMk/>
            <pc:sldMk cId="2578659521" sldId="579"/>
            <ac:spMk id="1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8:21:36.706" v="635" actId="1076"/>
          <ac:spMkLst>
            <pc:docMk/>
            <pc:sldMk cId="2578659521" sldId="579"/>
            <ac:spMk id="22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8:23:16.460" v="662" actId="1076"/>
          <ac:spMkLst>
            <pc:docMk/>
            <pc:sldMk cId="2578659521" sldId="579"/>
            <ac:spMk id="23" creationId="{00000000-0000-0000-0000-000000000000}"/>
          </ac:spMkLst>
        </pc:spChg>
        <pc:grpChg chg="del mod">
          <ac:chgData name="Stewart Gale" userId="3647ddd2-6040-41ae-a96d-232c23482af8" providerId="ADAL" clId="{3A145D67-876C-44B0-B43E-2CDA7C4A418C}" dt="2024-07-02T08:20:18.724" v="613" actId="478"/>
          <ac:grpSpMkLst>
            <pc:docMk/>
            <pc:sldMk cId="2578659521" sldId="579"/>
            <ac:grpSpMk id="2" creationId="{CCDB5AF8-6E1E-4F70-86B8-0D0DE9D252D4}"/>
          </ac:grpSpMkLst>
        </pc:grpChg>
        <pc:grpChg chg="add mod">
          <ac:chgData name="Stewart Gale" userId="3647ddd2-6040-41ae-a96d-232c23482af8" providerId="ADAL" clId="{3A145D67-876C-44B0-B43E-2CDA7C4A418C}" dt="2024-07-02T08:21:42.893" v="637" actId="164"/>
          <ac:grpSpMkLst>
            <pc:docMk/>
            <pc:sldMk cId="2578659521" sldId="579"/>
            <ac:grpSpMk id="7" creationId="{D8171F0C-0090-0212-8D75-0DC3261AC59C}"/>
          </ac:grpSpMkLst>
        </pc:grpChg>
        <pc:grpChg chg="add del mod">
          <ac:chgData name="Stewart Gale" userId="3647ddd2-6040-41ae-a96d-232c23482af8" providerId="ADAL" clId="{3A145D67-876C-44B0-B43E-2CDA7C4A418C}" dt="2024-07-02T08:22:12.041" v="644" actId="165"/>
          <ac:grpSpMkLst>
            <pc:docMk/>
            <pc:sldMk cId="2578659521" sldId="579"/>
            <ac:grpSpMk id="8" creationId="{BF1C289E-8C8F-0892-D1AC-838F98BA4C7F}"/>
          </ac:grpSpMkLst>
        </pc:grpChg>
        <pc:picChg chg="add del mod">
          <ac:chgData name="Stewart Gale" userId="3647ddd2-6040-41ae-a96d-232c23482af8" providerId="ADAL" clId="{3A145D67-876C-44B0-B43E-2CDA7C4A418C}" dt="2024-07-02T08:20:58.428" v="618" actId="478"/>
          <ac:picMkLst>
            <pc:docMk/>
            <pc:sldMk cId="2578659521" sldId="579"/>
            <ac:picMk id="1026" creationId="{63041247-08DE-95B6-B00B-121C8289CBE9}"/>
          </ac:picMkLst>
        </pc:pic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2578659521" sldId="579"/>
            <ac:cxnSpMk id="4" creationId="{12D343C0-A78A-445A-9E0E-CBC513380176}"/>
          </ac:cxnSpMkLst>
        </pc:cxnChg>
        <pc:cxnChg chg="mod">
          <ac:chgData name="Stewart Gale" userId="3647ddd2-6040-41ae-a96d-232c23482af8" providerId="ADAL" clId="{3A145D67-876C-44B0-B43E-2CDA7C4A418C}" dt="2024-07-02T08:21:42.893" v="637" actId="164"/>
          <ac:cxnSpMkLst>
            <pc:docMk/>
            <pc:sldMk cId="2578659521" sldId="579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8:21:42.893" v="637" actId="164"/>
          <ac:cxnSpMkLst>
            <pc:docMk/>
            <pc:sldMk cId="2578659521" sldId="579"/>
            <ac:cxnSpMk id="11" creationId="{00000000-0000-0000-0000-000000000000}"/>
          </ac:cxnSpMkLst>
        </pc:cxnChg>
        <pc:cxnChg chg="mod topLvl">
          <ac:chgData name="Stewart Gale" userId="3647ddd2-6040-41ae-a96d-232c23482af8" providerId="ADAL" clId="{3A145D67-876C-44B0-B43E-2CDA7C4A418C}" dt="2024-07-02T08:22:49.340" v="652" actId="14100"/>
          <ac:cxnSpMkLst>
            <pc:docMk/>
            <pc:sldMk cId="2578659521" sldId="579"/>
            <ac:cxnSpMk id="13" creationId="{00000000-0000-0000-0000-000000000000}"/>
          </ac:cxnSpMkLst>
        </pc:cxnChg>
        <pc:cxnChg chg="mod topLvl">
          <ac:chgData name="Stewart Gale" userId="3647ddd2-6040-41ae-a96d-232c23482af8" providerId="ADAL" clId="{3A145D67-876C-44B0-B43E-2CDA7C4A418C}" dt="2024-07-02T08:22:42.323" v="649" actId="1076"/>
          <ac:cxnSpMkLst>
            <pc:docMk/>
            <pc:sldMk cId="2578659521" sldId="579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3A145D67-876C-44B0-B43E-2CDA7C4A418C}" dt="2024-07-02T08:22:14.807" v="645" actId="1076"/>
          <ac:cxnSpMkLst>
            <pc:docMk/>
            <pc:sldMk cId="2578659521" sldId="579"/>
            <ac:cxnSpMk id="17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3A145D67-876C-44B0-B43E-2CDA7C4A418C}" dt="2024-07-02T07:45:12.212" v="94" actId="692"/>
        <pc:sldMkLst>
          <pc:docMk/>
          <pc:sldMk cId="1692016941" sldId="580"/>
        </pc:sld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k cId="1692016941" sldId="580"/>
            <ac:spMk id="3" creationId="{9199B0DB-5E04-49DC-A319-D07315C69C3A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7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8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1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4:14.479" v="87" actId="1076"/>
          <ac:spMkLst>
            <pc:docMk/>
            <pc:sldMk cId="1692016941" sldId="580"/>
            <ac:spMk id="16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29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30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31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32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33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37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3:51.579" v="83" actId="1076"/>
          <ac:spMkLst>
            <pc:docMk/>
            <pc:sldMk cId="1692016941" sldId="580"/>
            <ac:spMk id="38" creationId="{00000000-0000-0000-0000-000000000000}"/>
          </ac:spMkLst>
        </pc:spChg>
        <pc:grpChg chg="del mod">
          <ac:chgData name="Stewart Gale" userId="3647ddd2-6040-41ae-a96d-232c23482af8" providerId="ADAL" clId="{3A145D67-876C-44B0-B43E-2CDA7C4A418C}" dt="2024-07-02T07:43:20.338" v="77" actId="478"/>
          <ac:grpSpMkLst>
            <pc:docMk/>
            <pc:sldMk cId="1692016941" sldId="580"/>
            <ac:grpSpMk id="2" creationId="{CCDB5AF8-6E1E-4F70-86B8-0D0DE9D252D4}"/>
          </ac:grpSpMkLst>
        </pc:grpChg>
        <pc:cxnChg chg="mod">
          <ac:chgData name="Stewart Gale" userId="3647ddd2-6040-41ae-a96d-232c23482af8" providerId="ADAL" clId="{3A145D67-876C-44B0-B43E-2CDA7C4A418C}" dt="2024-07-02T07:40:11.991" v="29"/>
          <ac:cxnSpMkLst>
            <pc:docMk/>
            <pc:sldMk cId="1692016941" sldId="580"/>
            <ac:cxnSpMk id="4" creationId="{12D343C0-A78A-445A-9E0E-CBC513380176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5:12.212" v="94" actId="692"/>
          <ac:cxnSpMkLst>
            <pc:docMk/>
            <pc:sldMk cId="1692016941" sldId="580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02T07:43:51.579" v="83" actId="1076"/>
          <ac:cxnSpMkLst>
            <pc:docMk/>
            <pc:sldMk cId="1692016941" sldId="580"/>
            <ac:cxnSpMk id="34" creationId="{00000000-0000-0000-0000-000000000000}"/>
          </ac:cxnSpMkLst>
        </pc:cxnChg>
      </pc:sldChg>
      <pc:sldChg chg="addSp delSp modSp new mod">
        <pc:chgData name="Stewart Gale" userId="3647ddd2-6040-41ae-a96d-232c23482af8" providerId="ADAL" clId="{3A145D67-876C-44B0-B43E-2CDA7C4A418C}" dt="2024-07-02T07:41:35.631" v="55" actId="20577"/>
        <pc:sldMkLst>
          <pc:docMk/>
          <pc:sldMk cId="3007768052" sldId="581"/>
        </pc:sldMkLst>
        <pc:spChg chg="add mod">
          <ac:chgData name="Stewart Gale" userId="3647ddd2-6040-41ae-a96d-232c23482af8" providerId="ADAL" clId="{3A145D67-876C-44B0-B43E-2CDA7C4A418C}" dt="2024-07-02T07:40:56.132" v="49" actId="1076"/>
          <ac:spMkLst>
            <pc:docMk/>
            <pc:sldMk cId="3007768052" sldId="581"/>
            <ac:spMk id="2" creationId="{B8291E20-CC31-1860-B526-918D89A4D430}"/>
          </ac:spMkLst>
        </pc:spChg>
        <pc:spChg chg="add del mod">
          <ac:chgData name="Stewart Gale" userId="3647ddd2-6040-41ae-a96d-232c23482af8" providerId="ADAL" clId="{3A145D67-876C-44B0-B43E-2CDA7C4A418C}" dt="2024-07-02T07:41:08.470" v="51" actId="478"/>
          <ac:spMkLst>
            <pc:docMk/>
            <pc:sldMk cId="3007768052" sldId="581"/>
            <ac:spMk id="3" creationId="{490227B3-4770-B460-AC3E-7E6438B92E23}"/>
          </ac:spMkLst>
        </pc:spChg>
        <pc:spChg chg="add mod">
          <ac:chgData name="Stewart Gale" userId="3647ddd2-6040-41ae-a96d-232c23482af8" providerId="ADAL" clId="{3A145D67-876C-44B0-B43E-2CDA7C4A418C}" dt="2024-07-02T07:41:29.790" v="53" actId="1076"/>
          <ac:spMkLst>
            <pc:docMk/>
            <pc:sldMk cId="3007768052" sldId="581"/>
            <ac:spMk id="4" creationId="{74357B86-97DC-3913-5CD3-2D5C226EDE63}"/>
          </ac:spMkLst>
        </pc:spChg>
        <pc:spChg chg="add mod">
          <ac:chgData name="Stewart Gale" userId="3647ddd2-6040-41ae-a96d-232c23482af8" providerId="ADAL" clId="{3A145D67-876C-44B0-B43E-2CDA7C4A418C}" dt="2024-07-02T07:41:29.790" v="53" actId="1076"/>
          <ac:spMkLst>
            <pc:docMk/>
            <pc:sldMk cId="3007768052" sldId="581"/>
            <ac:spMk id="5" creationId="{CA3622C6-213E-1D22-63F8-47ED5D359250}"/>
          </ac:spMkLst>
        </pc:spChg>
        <pc:spChg chg="add mod">
          <ac:chgData name="Stewart Gale" userId="3647ddd2-6040-41ae-a96d-232c23482af8" providerId="ADAL" clId="{3A145D67-876C-44B0-B43E-2CDA7C4A418C}" dt="2024-07-02T07:41:33.411" v="54" actId="20577"/>
          <ac:spMkLst>
            <pc:docMk/>
            <pc:sldMk cId="3007768052" sldId="581"/>
            <ac:spMk id="6" creationId="{8AC60985-7896-65C7-F991-A08CD9703E7C}"/>
          </ac:spMkLst>
        </pc:spChg>
        <pc:spChg chg="add mod">
          <ac:chgData name="Stewart Gale" userId="3647ddd2-6040-41ae-a96d-232c23482af8" providerId="ADAL" clId="{3A145D67-876C-44B0-B43E-2CDA7C4A418C}" dt="2024-07-02T07:41:35.631" v="55" actId="20577"/>
          <ac:spMkLst>
            <pc:docMk/>
            <pc:sldMk cId="3007768052" sldId="581"/>
            <ac:spMk id="7" creationId="{38979A5E-C689-DDB0-32D4-79C9DBAA4581}"/>
          </ac:spMkLst>
        </pc:spChg>
        <pc:spChg chg="add mod">
          <ac:chgData name="Stewart Gale" userId="3647ddd2-6040-41ae-a96d-232c23482af8" providerId="ADAL" clId="{3A145D67-876C-44B0-B43E-2CDA7C4A418C}" dt="2024-07-02T07:41:29.790" v="53" actId="1076"/>
          <ac:spMkLst>
            <pc:docMk/>
            <pc:sldMk cId="3007768052" sldId="581"/>
            <ac:spMk id="10" creationId="{F31F51C2-57A8-6DCB-ED41-BA154D2F833B}"/>
          </ac:spMkLst>
        </pc:spChg>
        <pc:cxnChg chg="add mod">
          <ac:chgData name="Stewart Gale" userId="3647ddd2-6040-41ae-a96d-232c23482af8" providerId="ADAL" clId="{3A145D67-876C-44B0-B43E-2CDA7C4A418C}" dt="2024-07-02T07:41:29.790" v="53" actId="1076"/>
          <ac:cxnSpMkLst>
            <pc:docMk/>
            <pc:sldMk cId="3007768052" sldId="581"/>
            <ac:cxnSpMk id="8" creationId="{DA1EDC72-BF44-D088-B17C-CE30DDD4999C}"/>
          </ac:cxnSpMkLst>
        </pc:cxnChg>
        <pc:cxnChg chg="add mod">
          <ac:chgData name="Stewart Gale" userId="3647ddd2-6040-41ae-a96d-232c23482af8" providerId="ADAL" clId="{3A145D67-876C-44B0-B43E-2CDA7C4A418C}" dt="2024-07-02T07:41:29.790" v="53" actId="1076"/>
          <ac:cxnSpMkLst>
            <pc:docMk/>
            <pc:sldMk cId="3007768052" sldId="581"/>
            <ac:cxnSpMk id="9" creationId="{FFE55165-2965-7480-2A25-271A134CEC48}"/>
          </ac:cxnSpMkLst>
        </pc:cxnChg>
      </pc:sldChg>
      <pc:sldChg chg="delSp modSp add mod">
        <pc:chgData name="Stewart Gale" userId="3647ddd2-6040-41ae-a96d-232c23482af8" providerId="ADAL" clId="{3A145D67-876C-44B0-B43E-2CDA7C4A418C}" dt="2024-07-02T07:43:16.684" v="76" actId="1076"/>
        <pc:sldMkLst>
          <pc:docMk/>
          <pc:sldMk cId="2849783897" sldId="582"/>
        </pc:sldMkLst>
        <pc:spChg chg="mod">
          <ac:chgData name="Stewart Gale" userId="3647ddd2-6040-41ae-a96d-232c23482af8" providerId="ADAL" clId="{3A145D67-876C-44B0-B43E-2CDA7C4A418C}" dt="2024-07-02T07:43:16.684" v="76" actId="1076"/>
          <ac:spMkLst>
            <pc:docMk/>
            <pc:sldMk cId="2849783897" sldId="582"/>
            <ac:spMk id="2" creationId="{B8291E20-CC31-1860-B526-918D89A4D430}"/>
          </ac:spMkLst>
        </pc:spChg>
        <pc:spChg chg="mod">
          <ac:chgData name="Stewart Gale" userId="3647ddd2-6040-41ae-a96d-232c23482af8" providerId="ADAL" clId="{3A145D67-876C-44B0-B43E-2CDA7C4A418C}" dt="2024-07-02T07:43:14.128" v="75" actId="1076"/>
          <ac:spMkLst>
            <pc:docMk/>
            <pc:sldMk cId="2849783897" sldId="582"/>
            <ac:spMk id="4" creationId="{74357B86-97DC-3913-5CD3-2D5C226EDE63}"/>
          </ac:spMkLst>
        </pc:spChg>
        <pc:spChg chg="mod">
          <ac:chgData name="Stewart Gale" userId="3647ddd2-6040-41ae-a96d-232c23482af8" providerId="ADAL" clId="{3A145D67-876C-44B0-B43E-2CDA7C4A418C}" dt="2024-07-02T07:43:14.128" v="75" actId="1076"/>
          <ac:spMkLst>
            <pc:docMk/>
            <pc:sldMk cId="2849783897" sldId="582"/>
            <ac:spMk id="5" creationId="{CA3622C6-213E-1D22-63F8-47ED5D359250}"/>
          </ac:spMkLst>
        </pc:spChg>
        <pc:spChg chg="mod">
          <ac:chgData name="Stewart Gale" userId="3647ddd2-6040-41ae-a96d-232c23482af8" providerId="ADAL" clId="{3A145D67-876C-44B0-B43E-2CDA7C4A418C}" dt="2024-07-02T07:43:14.128" v="75" actId="1076"/>
          <ac:spMkLst>
            <pc:docMk/>
            <pc:sldMk cId="2849783897" sldId="582"/>
            <ac:spMk id="6" creationId="{8AC60985-7896-65C7-F991-A08CD9703E7C}"/>
          </ac:spMkLst>
        </pc:spChg>
        <pc:spChg chg="mod">
          <ac:chgData name="Stewart Gale" userId="3647ddd2-6040-41ae-a96d-232c23482af8" providerId="ADAL" clId="{3A145D67-876C-44B0-B43E-2CDA7C4A418C}" dt="2024-07-02T07:43:14.128" v="75" actId="1076"/>
          <ac:spMkLst>
            <pc:docMk/>
            <pc:sldMk cId="2849783897" sldId="582"/>
            <ac:spMk id="7" creationId="{38979A5E-C689-DDB0-32D4-79C9DBAA4581}"/>
          </ac:spMkLst>
        </pc:spChg>
        <pc:spChg chg="del">
          <ac:chgData name="Stewart Gale" userId="3647ddd2-6040-41ae-a96d-232c23482af8" providerId="ADAL" clId="{3A145D67-876C-44B0-B43E-2CDA7C4A418C}" dt="2024-07-02T07:41:59.158" v="60" actId="478"/>
          <ac:spMkLst>
            <pc:docMk/>
            <pc:sldMk cId="2849783897" sldId="582"/>
            <ac:spMk id="10" creationId="{F31F51C2-57A8-6DCB-ED41-BA154D2F833B}"/>
          </ac:spMkLst>
        </pc:spChg>
        <pc:cxnChg chg="mod">
          <ac:chgData name="Stewart Gale" userId="3647ddd2-6040-41ae-a96d-232c23482af8" providerId="ADAL" clId="{3A145D67-876C-44B0-B43E-2CDA7C4A418C}" dt="2024-07-02T07:43:14.128" v="75" actId="1076"/>
          <ac:cxnSpMkLst>
            <pc:docMk/>
            <pc:sldMk cId="2849783897" sldId="582"/>
            <ac:cxnSpMk id="8" creationId="{DA1EDC72-BF44-D088-B17C-CE30DDD4999C}"/>
          </ac:cxnSpMkLst>
        </pc:cxnChg>
        <pc:cxnChg chg="mod">
          <ac:chgData name="Stewart Gale" userId="3647ddd2-6040-41ae-a96d-232c23482af8" providerId="ADAL" clId="{3A145D67-876C-44B0-B43E-2CDA7C4A418C}" dt="2024-07-02T07:43:14.128" v="75" actId="1076"/>
          <ac:cxnSpMkLst>
            <pc:docMk/>
            <pc:sldMk cId="2849783897" sldId="582"/>
            <ac:cxnSpMk id="9" creationId="{FFE55165-2965-7480-2A25-271A134CEC48}"/>
          </ac:cxnSpMkLst>
        </pc:cxnChg>
      </pc:sldChg>
      <pc:sldChg chg="addSp modSp add mod modAnim">
        <pc:chgData name="Stewart Gale" userId="3647ddd2-6040-41ae-a96d-232c23482af8" providerId="ADAL" clId="{3A145D67-876C-44B0-B43E-2CDA7C4A418C}" dt="2024-07-02T08:25:15.991" v="721" actId="1076"/>
        <pc:sldMkLst>
          <pc:docMk/>
          <pc:sldMk cId="2659996726" sldId="583"/>
        </pc:sldMkLst>
        <pc:spChg chg="add mod">
          <ac:chgData name="Stewart Gale" userId="3647ddd2-6040-41ae-a96d-232c23482af8" providerId="ADAL" clId="{3A145D67-876C-44B0-B43E-2CDA7C4A418C}" dt="2024-07-02T08:25:12.941" v="720" actId="1076"/>
          <ac:spMkLst>
            <pc:docMk/>
            <pc:sldMk cId="2659996726" sldId="583"/>
            <ac:spMk id="2" creationId="{B3418658-9460-772A-E4AE-1B9B8DF5346A}"/>
          </ac:spMkLst>
        </pc:spChg>
        <pc:spChg chg="mod">
          <ac:chgData name="Stewart Gale" userId="3647ddd2-6040-41ae-a96d-232c23482af8" providerId="ADAL" clId="{3A145D67-876C-44B0-B43E-2CDA7C4A418C}" dt="2024-07-02T07:52:12.335" v="136" actId="20577"/>
          <ac:spMkLst>
            <pc:docMk/>
            <pc:sldMk cId="2659996726" sldId="583"/>
            <ac:spMk id="6" creationId="{5C3BE0D0-29B0-4192-AF8F-AB3A5EDD3F0D}"/>
          </ac:spMkLst>
        </pc:spChg>
        <pc:spChg chg="mod">
          <ac:chgData name="Stewart Gale" userId="3647ddd2-6040-41ae-a96d-232c23482af8" providerId="ADAL" clId="{3A145D67-876C-44B0-B43E-2CDA7C4A418C}" dt="2024-07-02T08:25:15.991" v="721" actId="1076"/>
          <ac:spMkLst>
            <pc:docMk/>
            <pc:sldMk cId="2659996726" sldId="583"/>
            <ac:spMk id="7" creationId="{00000000-0000-0000-0000-000000000000}"/>
          </ac:spMkLst>
        </pc:spChg>
        <pc:picChg chg="mod">
          <ac:chgData name="Stewart Gale" userId="3647ddd2-6040-41ae-a96d-232c23482af8" providerId="ADAL" clId="{3A145D67-876C-44B0-B43E-2CDA7C4A418C}" dt="2024-07-02T07:53:14.210" v="160" actId="1036"/>
          <ac:picMkLst>
            <pc:docMk/>
            <pc:sldMk cId="2659996726" sldId="583"/>
            <ac:picMk id="11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3A145D67-876C-44B0-B43E-2CDA7C4A418C}" dt="2024-07-02T08:16:56.789" v="554"/>
        <pc:sldMkLst>
          <pc:docMk/>
          <pc:sldMk cId="2588877910" sldId="584"/>
        </pc:sldMkLst>
        <pc:spChg chg="add mod">
          <ac:chgData name="Stewart Gale" userId="3647ddd2-6040-41ae-a96d-232c23482af8" providerId="ADAL" clId="{3A145D67-876C-44B0-B43E-2CDA7C4A418C}" dt="2024-07-02T07:58:51.038" v="271" actId="20577"/>
          <ac:spMkLst>
            <pc:docMk/>
            <pc:sldMk cId="2588877910" sldId="584"/>
            <ac:spMk id="2" creationId="{07C03F0B-B820-F455-CB58-4A2C8D54DD10}"/>
          </ac:spMkLst>
        </pc:spChg>
        <pc:spChg chg="add mod">
          <ac:chgData name="Stewart Gale" userId="3647ddd2-6040-41ae-a96d-232c23482af8" providerId="ADAL" clId="{3A145D67-876C-44B0-B43E-2CDA7C4A418C}" dt="2024-07-02T08:02:11.818" v="299" actId="1076"/>
          <ac:spMkLst>
            <pc:docMk/>
            <pc:sldMk cId="2588877910" sldId="584"/>
            <ac:spMk id="3" creationId="{B1EE5F2E-9131-4EA6-0FB8-E0C51EE38521}"/>
          </ac:spMkLst>
        </pc:spChg>
        <pc:spChg chg="add mod">
          <ac:chgData name="Stewart Gale" userId="3647ddd2-6040-41ae-a96d-232c23482af8" providerId="ADAL" clId="{3A145D67-876C-44B0-B43E-2CDA7C4A418C}" dt="2024-07-02T08:03:21.823" v="323" actId="1076"/>
          <ac:spMkLst>
            <pc:docMk/>
            <pc:sldMk cId="2588877910" sldId="584"/>
            <ac:spMk id="5" creationId="{393AE486-F84E-BA93-704D-4CBB414C99F8}"/>
          </ac:spMkLst>
        </pc:spChg>
        <pc:spChg chg="mod">
          <ac:chgData name="Stewart Gale" userId="3647ddd2-6040-41ae-a96d-232c23482af8" providerId="ADAL" clId="{3A145D67-876C-44B0-B43E-2CDA7C4A418C}" dt="2024-07-02T08:07:34.449" v="408" actId="14100"/>
          <ac:spMkLst>
            <pc:docMk/>
            <pc:sldMk cId="2588877910" sldId="584"/>
            <ac:spMk id="7" creationId="{7255D24A-C41F-6E2B-0918-D96479149B9C}"/>
          </ac:spMkLst>
        </pc:spChg>
        <pc:spChg chg="add mod">
          <ac:chgData name="Stewart Gale" userId="3647ddd2-6040-41ae-a96d-232c23482af8" providerId="ADAL" clId="{3A145D67-876C-44B0-B43E-2CDA7C4A418C}" dt="2024-07-02T08:04:25.061" v="335" actId="207"/>
          <ac:spMkLst>
            <pc:docMk/>
            <pc:sldMk cId="2588877910" sldId="584"/>
            <ac:spMk id="10" creationId="{8181FD90-7F42-C040-26EE-019FD950A840}"/>
          </ac:spMkLst>
        </pc:spChg>
        <pc:spChg chg="add mod">
          <ac:chgData name="Stewart Gale" userId="3647ddd2-6040-41ae-a96d-232c23482af8" providerId="ADAL" clId="{3A145D67-876C-44B0-B43E-2CDA7C4A418C}" dt="2024-07-02T08:03:21.823" v="323" actId="1076"/>
          <ac:spMkLst>
            <pc:docMk/>
            <pc:sldMk cId="2588877910" sldId="584"/>
            <ac:spMk id="11" creationId="{E9BA5F8A-2879-7EE3-E6D5-FFC8429CAA06}"/>
          </ac:spMkLst>
        </pc:spChg>
        <pc:spChg chg="del mod">
          <ac:chgData name="Stewart Gale" userId="3647ddd2-6040-41ae-a96d-232c23482af8" providerId="ADAL" clId="{3A145D67-876C-44B0-B43E-2CDA7C4A418C}" dt="2024-07-02T07:58:23.354" v="266" actId="478"/>
          <ac:spMkLst>
            <pc:docMk/>
            <pc:sldMk cId="2588877910" sldId="584"/>
            <ac:spMk id="21" creationId="{00000000-0000-0000-0000-000000000000}"/>
          </ac:spMkLst>
        </pc:spChg>
        <pc:spChg chg="del">
          <ac:chgData name="Stewart Gale" userId="3647ddd2-6040-41ae-a96d-232c23482af8" providerId="ADAL" clId="{3A145D67-876C-44B0-B43E-2CDA7C4A418C}" dt="2024-07-02T07:54:17.477" v="174" actId="478"/>
          <ac:spMkLst>
            <pc:docMk/>
            <pc:sldMk cId="2588877910" sldId="584"/>
            <ac:spMk id="24" creationId="{00000000-0000-0000-0000-000000000000}"/>
          </ac:spMkLst>
        </pc:spChg>
        <pc:spChg chg="del mod">
          <ac:chgData name="Stewart Gale" userId="3647ddd2-6040-41ae-a96d-232c23482af8" providerId="ADAL" clId="{3A145D67-876C-44B0-B43E-2CDA7C4A418C}" dt="2024-07-02T08:03:31.982" v="325" actId="478"/>
          <ac:spMkLst>
            <pc:docMk/>
            <pc:sldMk cId="2588877910" sldId="584"/>
            <ac:spMk id="63" creationId="{6D450F22-A190-41F2-9DED-1CAD0F9CC0F4}"/>
          </ac:spMkLst>
        </pc:spChg>
        <pc:cxnChg chg="del">
          <ac:chgData name="Stewart Gale" userId="3647ddd2-6040-41ae-a96d-232c23482af8" providerId="ADAL" clId="{3A145D67-876C-44B0-B43E-2CDA7C4A418C}" dt="2024-07-02T07:54:17.477" v="174" actId="478"/>
          <ac:cxnSpMkLst>
            <pc:docMk/>
            <pc:sldMk cId="2588877910" sldId="584"/>
            <ac:cxnSpMk id="8" creationId="{00000000-0000-0000-0000-000000000000}"/>
          </ac:cxnSpMkLst>
        </pc:cxnChg>
        <pc:cxnChg chg="add mod">
          <ac:chgData name="Stewart Gale" userId="3647ddd2-6040-41ae-a96d-232c23482af8" providerId="ADAL" clId="{3A145D67-876C-44B0-B43E-2CDA7C4A418C}" dt="2024-07-02T08:04:19.724" v="334" actId="14100"/>
          <ac:cxnSpMkLst>
            <pc:docMk/>
            <pc:sldMk cId="2588877910" sldId="584"/>
            <ac:cxnSpMk id="12" creationId="{4E830F93-4663-D0C8-03DB-7F992024CAAE}"/>
          </ac:cxnSpMkLst>
        </pc:cxnChg>
        <pc:cxnChg chg="del">
          <ac:chgData name="Stewart Gale" userId="3647ddd2-6040-41ae-a96d-232c23482af8" providerId="ADAL" clId="{3A145D67-876C-44B0-B43E-2CDA7C4A418C}" dt="2024-07-02T07:54:19.263" v="175" actId="478"/>
          <ac:cxnSpMkLst>
            <pc:docMk/>
            <pc:sldMk cId="2588877910" sldId="584"/>
            <ac:cxnSpMk id="13" creationId="{00000000-0000-0000-0000-000000000000}"/>
          </ac:cxnSpMkLst>
        </pc:cxnChg>
        <pc:cxnChg chg="add mod">
          <ac:chgData name="Stewart Gale" userId="3647ddd2-6040-41ae-a96d-232c23482af8" providerId="ADAL" clId="{3A145D67-876C-44B0-B43E-2CDA7C4A418C}" dt="2024-07-02T08:04:04.835" v="331" actId="14100"/>
          <ac:cxnSpMkLst>
            <pc:docMk/>
            <pc:sldMk cId="2588877910" sldId="584"/>
            <ac:cxnSpMk id="14" creationId="{7FDDD670-E719-AF19-23BA-F76D46509965}"/>
          </ac:cxnSpMkLst>
        </pc:cxnChg>
      </pc:sldChg>
      <pc:sldChg chg="add del">
        <pc:chgData name="Stewart Gale" userId="3647ddd2-6040-41ae-a96d-232c23482af8" providerId="ADAL" clId="{3A145D67-876C-44B0-B43E-2CDA7C4A418C}" dt="2024-07-02T08:14:19.455" v="524" actId="47"/>
        <pc:sldMkLst>
          <pc:docMk/>
          <pc:sldMk cId="2743051779" sldId="585"/>
        </pc:sldMkLst>
      </pc:sldChg>
      <pc:sldChg chg="addSp delSp modSp add mod delAnim modAnim">
        <pc:chgData name="Stewart Gale" userId="3647ddd2-6040-41ae-a96d-232c23482af8" providerId="ADAL" clId="{3A145D67-876C-44B0-B43E-2CDA7C4A418C}" dt="2024-07-02T08:15:04.271" v="536"/>
        <pc:sldMkLst>
          <pc:docMk/>
          <pc:sldMk cId="1665815394" sldId="586"/>
        </pc:sldMkLst>
        <pc:spChg chg="mod">
          <ac:chgData name="Stewart Gale" userId="3647ddd2-6040-41ae-a96d-232c23482af8" providerId="ADAL" clId="{3A145D67-876C-44B0-B43E-2CDA7C4A418C}" dt="2024-07-02T08:07:15.675" v="398" actId="1037"/>
          <ac:spMkLst>
            <pc:docMk/>
            <pc:sldMk cId="1665815394" sldId="586"/>
            <ac:spMk id="2" creationId="{07C03F0B-B820-F455-CB58-4A2C8D54DD10}"/>
          </ac:spMkLst>
        </pc:spChg>
        <pc:spChg chg="mod">
          <ac:chgData name="Stewart Gale" userId="3647ddd2-6040-41ae-a96d-232c23482af8" providerId="ADAL" clId="{3A145D67-876C-44B0-B43E-2CDA7C4A418C}" dt="2024-07-02T08:07:15.675" v="398" actId="1037"/>
          <ac:spMkLst>
            <pc:docMk/>
            <pc:sldMk cId="1665815394" sldId="586"/>
            <ac:spMk id="3" creationId="{B1EE5F2E-9131-4EA6-0FB8-E0C51EE38521}"/>
          </ac:spMkLst>
        </pc:spChg>
        <pc:spChg chg="mod">
          <ac:chgData name="Stewart Gale" userId="3647ddd2-6040-41ae-a96d-232c23482af8" providerId="ADAL" clId="{3A145D67-876C-44B0-B43E-2CDA7C4A418C}" dt="2024-07-02T08:07:15.675" v="398" actId="1037"/>
          <ac:spMkLst>
            <pc:docMk/>
            <pc:sldMk cId="1665815394" sldId="586"/>
            <ac:spMk id="5" creationId="{393AE486-F84E-BA93-704D-4CBB414C99F8}"/>
          </ac:spMkLst>
        </pc:spChg>
        <pc:spChg chg="mod">
          <ac:chgData name="Stewart Gale" userId="3647ddd2-6040-41ae-a96d-232c23482af8" providerId="ADAL" clId="{3A145D67-876C-44B0-B43E-2CDA7C4A418C}" dt="2024-07-02T08:07:25.831" v="403" actId="14100"/>
          <ac:spMkLst>
            <pc:docMk/>
            <pc:sldMk cId="1665815394" sldId="586"/>
            <ac:spMk id="7" creationId="{7255D24A-C41F-6E2B-0918-D96479149B9C}"/>
          </ac:spMkLst>
        </pc:spChg>
        <pc:spChg chg="mod">
          <ac:chgData name="Stewart Gale" userId="3647ddd2-6040-41ae-a96d-232c23482af8" providerId="ADAL" clId="{3A145D67-876C-44B0-B43E-2CDA7C4A418C}" dt="2024-07-02T08:07:15.675" v="398" actId="1037"/>
          <ac:spMkLst>
            <pc:docMk/>
            <pc:sldMk cId="1665815394" sldId="586"/>
            <ac:spMk id="10" creationId="{8181FD90-7F42-C040-26EE-019FD950A840}"/>
          </ac:spMkLst>
        </pc:spChg>
        <pc:spChg chg="mod">
          <ac:chgData name="Stewart Gale" userId="3647ddd2-6040-41ae-a96d-232c23482af8" providerId="ADAL" clId="{3A145D67-876C-44B0-B43E-2CDA7C4A418C}" dt="2024-07-02T08:14:24.256" v="525" actId="1036"/>
          <ac:spMkLst>
            <pc:docMk/>
            <pc:sldMk cId="1665815394" sldId="586"/>
            <ac:spMk id="11" creationId="{E9BA5F8A-2879-7EE3-E6D5-FFC8429CAA06}"/>
          </ac:spMkLst>
        </pc:spChg>
        <pc:spChg chg="del">
          <ac:chgData name="Stewart Gale" userId="3647ddd2-6040-41ae-a96d-232c23482af8" providerId="ADAL" clId="{3A145D67-876C-44B0-B43E-2CDA7C4A418C}" dt="2024-07-02T08:05:39.016" v="373" actId="478"/>
          <ac:spMkLst>
            <pc:docMk/>
            <pc:sldMk cId="1665815394" sldId="586"/>
            <ac:spMk id="63" creationId="{6D450F22-A190-41F2-9DED-1CAD0F9CC0F4}"/>
          </ac:spMkLst>
        </pc:spChg>
        <pc:picChg chg="mod">
          <ac:chgData name="Stewart Gale" userId="3647ddd2-6040-41ae-a96d-232c23482af8" providerId="ADAL" clId="{3A145D67-876C-44B0-B43E-2CDA7C4A418C}" dt="2024-07-02T08:07:15.675" v="398" actId="1037"/>
          <ac:picMkLst>
            <pc:docMk/>
            <pc:sldMk cId="1665815394" sldId="586"/>
            <ac:picMk id="9" creationId="{CF8E3A70-621B-BDF3-21DA-2FADD55EEEC8}"/>
          </ac:picMkLst>
        </pc:picChg>
        <pc:cxnChg chg="add mod">
          <ac:chgData name="Stewart Gale" userId="3647ddd2-6040-41ae-a96d-232c23482af8" providerId="ADAL" clId="{3A145D67-876C-44B0-B43E-2CDA7C4A418C}" dt="2024-07-02T08:07:15.675" v="398" actId="1037"/>
          <ac:cxnSpMkLst>
            <pc:docMk/>
            <pc:sldMk cId="1665815394" sldId="586"/>
            <ac:cxnSpMk id="4" creationId="{D9C0B2BD-5D73-75B5-0649-2DFBFEABFECB}"/>
          </ac:cxnSpMkLst>
        </pc:cxnChg>
        <pc:cxnChg chg="add mod">
          <ac:chgData name="Stewart Gale" userId="3647ddd2-6040-41ae-a96d-232c23482af8" providerId="ADAL" clId="{3A145D67-876C-44B0-B43E-2CDA7C4A418C}" dt="2024-07-02T08:07:15.675" v="398" actId="1037"/>
          <ac:cxnSpMkLst>
            <pc:docMk/>
            <pc:sldMk cId="1665815394" sldId="586"/>
            <ac:cxnSpMk id="6" creationId="{1C2BE240-E957-B73C-72E9-5CAFD624FFB7}"/>
          </ac:cxnSpMkLst>
        </pc:cxnChg>
        <pc:cxnChg chg="add mod">
          <ac:chgData name="Stewart Gale" userId="3647ddd2-6040-41ae-a96d-232c23482af8" providerId="ADAL" clId="{3A145D67-876C-44B0-B43E-2CDA7C4A418C}" dt="2024-07-02T08:07:15.675" v="398" actId="1037"/>
          <ac:cxnSpMkLst>
            <pc:docMk/>
            <pc:sldMk cId="1665815394" sldId="586"/>
            <ac:cxnSpMk id="14" creationId="{68FEA181-7F01-E92E-4C9D-9EB2E16EC248}"/>
          </ac:cxnSpMkLst>
        </pc:cxnChg>
        <pc:cxnChg chg="add del mod">
          <ac:chgData name="Stewart Gale" userId="3647ddd2-6040-41ae-a96d-232c23482af8" providerId="ADAL" clId="{3A145D67-876C-44B0-B43E-2CDA7C4A418C}" dt="2024-07-02T08:06:35.566" v="389" actId="478"/>
          <ac:cxnSpMkLst>
            <pc:docMk/>
            <pc:sldMk cId="1665815394" sldId="586"/>
            <ac:cxnSpMk id="15" creationId="{4FD59F08-6B13-0148-B4E6-CF6D637E4A31}"/>
          </ac:cxnSpMkLst>
        </pc:cxnChg>
      </pc:sldChg>
      <pc:sldChg chg="add del">
        <pc:chgData name="Stewart Gale" userId="3647ddd2-6040-41ae-a96d-232c23482af8" providerId="ADAL" clId="{3A145D67-876C-44B0-B43E-2CDA7C4A418C}" dt="2024-07-02T08:03:47.797" v="327"/>
        <pc:sldMkLst>
          <pc:docMk/>
          <pc:sldMk cId="3694658794" sldId="587"/>
        </pc:sldMkLst>
      </pc:sldChg>
      <pc:sldChg chg="addSp delSp modSp add mod modAnim">
        <pc:chgData name="Stewart Gale" userId="3647ddd2-6040-41ae-a96d-232c23482af8" providerId="ADAL" clId="{3A145D67-876C-44B0-B43E-2CDA7C4A418C}" dt="2024-07-02T08:14:08.959" v="523" actId="1035"/>
        <pc:sldMkLst>
          <pc:docMk/>
          <pc:sldMk cId="3776801599" sldId="587"/>
        </pc:sldMkLst>
        <pc:spChg chg="mod">
          <ac:chgData name="Stewart Gale" userId="3647ddd2-6040-41ae-a96d-232c23482af8" providerId="ADAL" clId="{3A145D67-876C-44B0-B43E-2CDA7C4A418C}" dt="2024-07-02T08:08:15.574" v="434" actId="313"/>
          <ac:spMkLst>
            <pc:docMk/>
            <pc:sldMk cId="3776801599" sldId="587"/>
            <ac:spMk id="2" creationId="{07C03F0B-B820-F455-CB58-4A2C8D54DD10}"/>
          </ac:spMkLst>
        </pc:spChg>
        <pc:spChg chg="del">
          <ac:chgData name="Stewart Gale" userId="3647ddd2-6040-41ae-a96d-232c23482af8" providerId="ADAL" clId="{3A145D67-876C-44B0-B43E-2CDA7C4A418C}" dt="2024-07-02T08:08:13.594" v="433" actId="478"/>
          <ac:spMkLst>
            <pc:docMk/>
            <pc:sldMk cId="3776801599" sldId="587"/>
            <ac:spMk id="3" creationId="{B1EE5F2E-9131-4EA6-0FB8-E0C51EE38521}"/>
          </ac:spMkLst>
        </pc:spChg>
        <pc:spChg chg="del mod">
          <ac:chgData name="Stewart Gale" userId="3647ddd2-6040-41ae-a96d-232c23482af8" providerId="ADAL" clId="{3A145D67-876C-44B0-B43E-2CDA7C4A418C}" dt="2024-07-02T08:08:43.377" v="439" actId="478"/>
          <ac:spMkLst>
            <pc:docMk/>
            <pc:sldMk cId="3776801599" sldId="587"/>
            <ac:spMk id="5" creationId="{393AE486-F84E-BA93-704D-4CBB414C99F8}"/>
          </ac:spMkLst>
        </pc:spChg>
        <pc:spChg chg="add del mod">
          <ac:chgData name="Stewart Gale" userId="3647ddd2-6040-41ae-a96d-232c23482af8" providerId="ADAL" clId="{3A145D67-876C-44B0-B43E-2CDA7C4A418C}" dt="2024-07-02T08:10:38.091" v="442" actId="478"/>
          <ac:spMkLst>
            <pc:docMk/>
            <pc:sldMk cId="3776801599" sldId="587"/>
            <ac:spMk id="8" creationId="{6BDDF860-0876-2F4D-F533-DD7EAE3C163E}"/>
          </ac:spMkLst>
        </pc:spChg>
        <pc:spChg chg="del mod">
          <ac:chgData name="Stewart Gale" userId="3647ddd2-6040-41ae-a96d-232c23482af8" providerId="ADAL" clId="{3A145D67-876C-44B0-B43E-2CDA7C4A418C}" dt="2024-07-02T08:08:43.377" v="439" actId="478"/>
          <ac:spMkLst>
            <pc:docMk/>
            <pc:sldMk cId="3776801599" sldId="587"/>
            <ac:spMk id="10" creationId="{8181FD90-7F42-C040-26EE-019FD950A840}"/>
          </ac:spMkLst>
        </pc:spChg>
        <pc:spChg chg="mod">
          <ac:chgData name="Stewart Gale" userId="3647ddd2-6040-41ae-a96d-232c23482af8" providerId="ADAL" clId="{3A145D67-876C-44B0-B43E-2CDA7C4A418C}" dt="2024-07-02T08:11:26.564" v="464" actId="207"/>
          <ac:spMkLst>
            <pc:docMk/>
            <pc:sldMk cId="3776801599" sldId="587"/>
            <ac:spMk id="11" creationId="{E9BA5F8A-2879-7EE3-E6D5-FFC8429CAA06}"/>
          </ac:spMkLst>
        </pc:spChg>
        <pc:spChg chg="add mod">
          <ac:chgData name="Stewart Gale" userId="3647ddd2-6040-41ae-a96d-232c23482af8" providerId="ADAL" clId="{3A145D67-876C-44B0-B43E-2CDA7C4A418C}" dt="2024-07-02T08:11:31.309" v="465" actId="207"/>
          <ac:spMkLst>
            <pc:docMk/>
            <pc:sldMk cId="3776801599" sldId="587"/>
            <ac:spMk id="12" creationId="{D99A0CA2-247D-16FC-87A6-6A498CA21192}"/>
          </ac:spMkLst>
        </pc:spChg>
        <pc:spChg chg="add mod">
          <ac:chgData name="Stewart Gale" userId="3647ddd2-6040-41ae-a96d-232c23482af8" providerId="ADAL" clId="{3A145D67-876C-44B0-B43E-2CDA7C4A418C}" dt="2024-07-02T08:11:08.313" v="456" actId="1076"/>
          <ac:spMkLst>
            <pc:docMk/>
            <pc:sldMk cId="3776801599" sldId="587"/>
            <ac:spMk id="13" creationId="{5E52BC69-56AC-9453-3E08-6F105B4397E0}"/>
          </ac:spMkLst>
        </pc:spChg>
        <pc:spChg chg="add mod">
          <ac:chgData name="Stewart Gale" userId="3647ddd2-6040-41ae-a96d-232c23482af8" providerId="ADAL" clId="{3A145D67-876C-44B0-B43E-2CDA7C4A418C}" dt="2024-07-02T08:14:02.366" v="519" actId="1076"/>
          <ac:spMkLst>
            <pc:docMk/>
            <pc:sldMk cId="3776801599" sldId="587"/>
            <ac:spMk id="15" creationId="{27249CAE-58D9-A298-7A01-CFB2DD83F5BE}"/>
          </ac:spMkLst>
        </pc:spChg>
        <pc:spChg chg="add mod">
          <ac:chgData name="Stewart Gale" userId="3647ddd2-6040-41ae-a96d-232c23482af8" providerId="ADAL" clId="{3A145D67-876C-44B0-B43E-2CDA7C4A418C}" dt="2024-07-02T08:14:08.959" v="523" actId="1035"/>
          <ac:spMkLst>
            <pc:docMk/>
            <pc:sldMk cId="3776801599" sldId="587"/>
            <ac:spMk id="16" creationId="{9281D934-2CB8-2443-0A1B-3CA996477B98}"/>
          </ac:spMkLst>
        </pc:spChg>
        <pc:spChg chg="add mod">
          <ac:chgData name="Stewart Gale" userId="3647ddd2-6040-41ae-a96d-232c23482af8" providerId="ADAL" clId="{3A145D67-876C-44B0-B43E-2CDA7C4A418C}" dt="2024-07-02T08:14:02.366" v="519" actId="1076"/>
          <ac:spMkLst>
            <pc:docMk/>
            <pc:sldMk cId="3776801599" sldId="587"/>
            <ac:spMk id="17" creationId="{B65FC22D-779F-33BB-CE2F-2CFD34B13F6A}"/>
          </ac:spMkLst>
        </pc:spChg>
      </pc:sldChg>
      <pc:sldChg chg="addSp delSp modSp new mod ord modAnim">
        <pc:chgData name="Stewart Gale" userId="3647ddd2-6040-41ae-a96d-232c23482af8" providerId="ADAL" clId="{3A145D67-876C-44B0-B43E-2CDA7C4A418C}" dt="2024-07-02T08:20:50.767" v="617"/>
        <pc:sldMkLst>
          <pc:docMk/>
          <pc:sldMk cId="1916563151" sldId="588"/>
        </pc:sldMkLst>
        <pc:spChg chg="mod topLvl">
          <ac:chgData name="Stewart Gale" userId="3647ddd2-6040-41ae-a96d-232c23482af8" providerId="ADAL" clId="{3A145D67-876C-44B0-B43E-2CDA7C4A418C}" dt="2024-07-02T08:18:44.794" v="589" actId="1076"/>
          <ac:spMkLst>
            <pc:docMk/>
            <pc:sldMk cId="1916563151" sldId="588"/>
            <ac:spMk id="3" creationId="{8B9F3D1B-5EF1-B212-7BD0-486FDE4A5126}"/>
          </ac:spMkLst>
        </pc:spChg>
        <pc:spChg chg="add mod">
          <ac:chgData name="Stewart Gale" userId="3647ddd2-6040-41ae-a96d-232c23482af8" providerId="ADAL" clId="{3A145D67-876C-44B0-B43E-2CDA7C4A418C}" dt="2024-07-02T08:18:53.351" v="590" actId="1076"/>
          <ac:spMkLst>
            <pc:docMk/>
            <pc:sldMk cId="1916563151" sldId="588"/>
            <ac:spMk id="5" creationId="{00000000-0000-0000-0000-000000000000}"/>
          </ac:spMkLst>
        </pc:spChg>
        <pc:spChg chg="add mod">
          <ac:chgData name="Stewart Gale" userId="3647ddd2-6040-41ae-a96d-232c23482af8" providerId="ADAL" clId="{3A145D67-876C-44B0-B43E-2CDA7C4A418C}" dt="2024-07-02T08:18:53.351" v="590" actId="1076"/>
          <ac:spMkLst>
            <pc:docMk/>
            <pc:sldMk cId="1916563151" sldId="588"/>
            <ac:spMk id="6" creationId="{00000000-0000-0000-0000-000000000000}"/>
          </ac:spMkLst>
        </pc:spChg>
        <pc:spChg chg="add mod">
          <ac:chgData name="Stewart Gale" userId="3647ddd2-6040-41ae-a96d-232c23482af8" providerId="ADAL" clId="{3A145D67-876C-44B0-B43E-2CDA7C4A418C}" dt="2024-07-02T08:18:53.351" v="590" actId="1076"/>
          <ac:spMkLst>
            <pc:docMk/>
            <pc:sldMk cId="1916563151" sldId="588"/>
            <ac:spMk id="7" creationId="{00000000-0000-0000-0000-000000000000}"/>
          </ac:spMkLst>
        </pc:spChg>
        <pc:spChg chg="add mod">
          <ac:chgData name="Stewart Gale" userId="3647ddd2-6040-41ae-a96d-232c23482af8" providerId="ADAL" clId="{3A145D67-876C-44B0-B43E-2CDA7C4A418C}" dt="2024-07-02T08:18:53.351" v="590" actId="1076"/>
          <ac:spMkLst>
            <pc:docMk/>
            <pc:sldMk cId="1916563151" sldId="588"/>
            <ac:spMk id="8" creationId="{00000000-0000-0000-0000-000000000000}"/>
          </ac:spMkLst>
        </pc:spChg>
        <pc:spChg chg="add mod">
          <ac:chgData name="Stewart Gale" userId="3647ddd2-6040-41ae-a96d-232c23482af8" providerId="ADAL" clId="{3A145D67-876C-44B0-B43E-2CDA7C4A418C}" dt="2024-07-02T08:20:08.916" v="611" actId="113"/>
          <ac:spMkLst>
            <pc:docMk/>
            <pc:sldMk cId="1916563151" sldId="588"/>
            <ac:spMk id="9" creationId="{DD25F0A9-2641-A693-7335-01B086185FC1}"/>
          </ac:spMkLst>
        </pc:spChg>
        <pc:spChg chg="add del mod">
          <ac:chgData name="Stewart Gale" userId="3647ddd2-6040-41ae-a96d-232c23482af8" providerId="ADAL" clId="{3A145D67-876C-44B0-B43E-2CDA7C4A418C}" dt="2024-07-02T08:18:27.915" v="586" actId="478"/>
          <ac:spMkLst>
            <pc:docMk/>
            <pc:sldMk cId="1916563151" sldId="588"/>
            <ac:spMk id="15" creationId="{00000000-0000-0000-0000-000000000000}"/>
          </ac:spMkLst>
        </pc:spChg>
        <pc:spChg chg="add mod">
          <ac:chgData name="Stewart Gale" userId="3647ddd2-6040-41ae-a96d-232c23482af8" providerId="ADAL" clId="{3A145D67-876C-44B0-B43E-2CDA7C4A418C}" dt="2024-07-02T08:20:32.180" v="615" actId="1076"/>
          <ac:spMkLst>
            <pc:docMk/>
            <pc:sldMk cId="1916563151" sldId="588"/>
            <ac:spMk id="20" creationId="{16DCE8DF-E777-E15E-672D-14E2768CAE97}"/>
          </ac:spMkLst>
        </pc:spChg>
        <pc:grpChg chg="add del mod">
          <ac:chgData name="Stewart Gale" userId="3647ddd2-6040-41ae-a96d-232c23482af8" providerId="ADAL" clId="{3A145D67-876C-44B0-B43E-2CDA7C4A418C}" dt="2024-07-02T08:17:36.086" v="561" actId="478"/>
          <ac:grpSpMkLst>
            <pc:docMk/>
            <pc:sldMk cId="1916563151" sldId="588"/>
            <ac:grpSpMk id="2" creationId="{C4E6A29D-EA4F-9ED2-9F90-8BE8722B0173}"/>
          </ac:grpSpMkLst>
        </pc:grpChg>
        <pc:picChg chg="add mod">
          <ac:chgData name="Stewart Gale" userId="3647ddd2-6040-41ae-a96d-232c23482af8" providerId="ADAL" clId="{3A145D67-876C-44B0-B43E-2CDA7C4A418C}" dt="2024-07-02T08:20:32.180" v="615" actId="1076"/>
          <ac:picMkLst>
            <pc:docMk/>
            <pc:sldMk cId="1916563151" sldId="588"/>
            <ac:picMk id="19" creationId="{A72C0AFD-7BC0-ED15-B8DE-DBF2E3D841A1}"/>
          </ac:picMkLst>
        </pc:picChg>
        <pc:cxnChg chg="del mod topLvl">
          <ac:chgData name="Stewart Gale" userId="3647ddd2-6040-41ae-a96d-232c23482af8" providerId="ADAL" clId="{3A145D67-876C-44B0-B43E-2CDA7C4A418C}" dt="2024-07-02T08:17:36.086" v="561" actId="478"/>
          <ac:cxnSpMkLst>
            <pc:docMk/>
            <pc:sldMk cId="1916563151" sldId="588"/>
            <ac:cxnSpMk id="4" creationId="{8C7DC869-9B7E-8BD0-F4B0-119B63C947F5}"/>
          </ac:cxnSpMkLst>
        </pc:cxnChg>
        <pc:cxnChg chg="add mod">
          <ac:chgData name="Stewart Gale" userId="3647ddd2-6040-41ae-a96d-232c23482af8" providerId="ADAL" clId="{3A145D67-876C-44B0-B43E-2CDA7C4A418C}" dt="2024-07-02T08:18:53.351" v="590" actId="1076"/>
          <ac:cxnSpMkLst>
            <pc:docMk/>
            <pc:sldMk cId="1916563151" sldId="588"/>
            <ac:cxnSpMk id="10" creationId="{00000000-0000-0000-0000-000000000000}"/>
          </ac:cxnSpMkLst>
        </pc:cxnChg>
        <pc:cxnChg chg="add mod">
          <ac:chgData name="Stewart Gale" userId="3647ddd2-6040-41ae-a96d-232c23482af8" providerId="ADAL" clId="{3A145D67-876C-44B0-B43E-2CDA7C4A418C}" dt="2024-07-02T08:18:53.351" v="590" actId="1076"/>
          <ac:cxnSpMkLst>
            <pc:docMk/>
            <pc:sldMk cId="1916563151" sldId="588"/>
            <ac:cxnSpMk id="11" creationId="{00000000-0000-0000-0000-000000000000}"/>
          </ac:cxnSpMkLst>
        </pc:cxnChg>
        <pc:cxnChg chg="add mod">
          <ac:chgData name="Stewart Gale" userId="3647ddd2-6040-41ae-a96d-232c23482af8" providerId="ADAL" clId="{3A145D67-876C-44B0-B43E-2CDA7C4A418C}" dt="2024-07-02T08:19:49.484" v="607" actId="208"/>
          <ac:cxnSpMkLst>
            <pc:docMk/>
            <pc:sldMk cId="1916563151" sldId="588"/>
            <ac:cxnSpMk id="12" creationId="{C6A17B21-2778-A9A3-767A-781BE73E319B}"/>
          </ac:cxnSpMkLst>
        </pc:cxnChg>
        <pc:cxnChg chg="add mod">
          <ac:chgData name="Stewart Gale" userId="3647ddd2-6040-41ae-a96d-232c23482af8" providerId="ADAL" clId="{3A145D67-876C-44B0-B43E-2CDA7C4A418C}" dt="2024-07-02T08:19:49.484" v="607" actId="208"/>
          <ac:cxnSpMkLst>
            <pc:docMk/>
            <pc:sldMk cId="1916563151" sldId="588"/>
            <ac:cxnSpMk id="16" creationId="{E75518C6-42F3-D771-4B5B-E52E84F1B1BA}"/>
          </ac:cxnSpMkLst>
        </pc:cxnChg>
      </pc:sldChg>
      <pc:sldChg chg="addSp modSp add mod modAnim">
        <pc:chgData name="Stewart Gale" userId="3647ddd2-6040-41ae-a96d-232c23482af8" providerId="ADAL" clId="{3A145D67-876C-44B0-B43E-2CDA7C4A418C}" dt="2024-07-02T09:36:07.035" v="806" actId="1076"/>
        <pc:sldMkLst>
          <pc:docMk/>
          <pc:sldMk cId="799736096" sldId="589"/>
        </pc:sldMkLst>
        <pc:spChg chg="add mod">
          <ac:chgData name="Stewart Gale" userId="3647ddd2-6040-41ae-a96d-232c23482af8" providerId="ADAL" clId="{3A145D67-876C-44B0-B43E-2CDA7C4A418C}" dt="2024-07-02T08:25:02.039" v="718" actId="1076"/>
          <ac:spMkLst>
            <pc:docMk/>
            <pc:sldMk cId="799736096" sldId="589"/>
            <ac:spMk id="2" creationId="{8A4C6B09-7CDB-CCF4-EB9B-2A3C3C07A636}"/>
          </ac:spMkLst>
        </pc:spChg>
        <pc:spChg chg="mod">
          <ac:chgData name="Stewart Gale" userId="3647ddd2-6040-41ae-a96d-232c23482af8" providerId="ADAL" clId="{3A145D67-876C-44B0-B43E-2CDA7C4A418C}" dt="2024-07-02T08:24:09.627" v="679" actId="14100"/>
          <ac:spMkLst>
            <pc:docMk/>
            <pc:sldMk cId="799736096" sldId="589"/>
            <ac:spMk id="6" creationId="{1B696EB5-F1DA-47CD-9B24-7AB504567270}"/>
          </ac:spMkLst>
        </pc:spChg>
        <pc:picChg chg="mod">
          <ac:chgData name="Stewart Gale" userId="3647ddd2-6040-41ae-a96d-232c23482af8" providerId="ADAL" clId="{3A145D67-876C-44B0-B43E-2CDA7C4A418C}" dt="2024-07-02T08:25:20.336" v="722" actId="1076"/>
          <ac:picMkLst>
            <pc:docMk/>
            <pc:sldMk cId="799736096" sldId="589"/>
            <ac:picMk id="5" creationId="{00000000-0000-0000-0000-000000000000}"/>
          </ac:picMkLst>
        </pc:picChg>
        <pc:cxnChg chg="add mod">
          <ac:chgData name="Stewart Gale" userId="3647ddd2-6040-41ae-a96d-232c23482af8" providerId="ADAL" clId="{3A145D67-876C-44B0-B43E-2CDA7C4A418C}" dt="2024-07-02T09:36:07.035" v="806" actId="1076"/>
          <ac:cxnSpMkLst>
            <pc:docMk/>
            <pc:sldMk cId="799736096" sldId="589"/>
            <ac:cxnSpMk id="3" creationId="{659521F1-18FA-9B3E-D261-BB31CE50C672}"/>
          </ac:cxnSpMkLst>
        </pc:cxnChg>
        <pc:cxnChg chg="add mod">
          <ac:chgData name="Stewart Gale" userId="3647ddd2-6040-41ae-a96d-232c23482af8" providerId="ADAL" clId="{3A145D67-876C-44B0-B43E-2CDA7C4A418C}" dt="2024-07-02T09:36:07.035" v="806" actId="1076"/>
          <ac:cxnSpMkLst>
            <pc:docMk/>
            <pc:sldMk cId="799736096" sldId="589"/>
            <ac:cxnSpMk id="4" creationId="{4FF29760-CB1E-4E86-D8D9-EE1A3970304B}"/>
          </ac:cxnSpMkLst>
        </pc:cxnChg>
        <pc:cxnChg chg="add mod">
          <ac:chgData name="Stewart Gale" userId="3647ddd2-6040-41ae-a96d-232c23482af8" providerId="ADAL" clId="{3A145D67-876C-44B0-B43E-2CDA7C4A418C}" dt="2024-07-02T09:36:07.035" v="806" actId="1076"/>
          <ac:cxnSpMkLst>
            <pc:docMk/>
            <pc:sldMk cId="799736096" sldId="589"/>
            <ac:cxnSpMk id="7" creationId="{6E5636A7-BA33-8E71-0BA0-25AE8C601672}"/>
          </ac:cxnSpMkLst>
        </pc:cxnChg>
      </pc:sldChg>
      <pc:sldChg chg="add del">
        <pc:chgData name="Stewart Gale" userId="3647ddd2-6040-41ae-a96d-232c23482af8" providerId="ADAL" clId="{3A145D67-876C-44B0-B43E-2CDA7C4A418C}" dt="2024-07-02T09:43:55.432" v="961" actId="47"/>
        <pc:sldMkLst>
          <pc:docMk/>
          <pc:sldMk cId="4146037514" sldId="590"/>
        </pc:sldMkLst>
      </pc:sldChg>
      <pc:sldChg chg="addSp delSp modSp add mod ord delAnim modAnim">
        <pc:chgData name="Stewart Gale" userId="3647ddd2-6040-41ae-a96d-232c23482af8" providerId="ADAL" clId="{3A145D67-876C-44B0-B43E-2CDA7C4A418C}" dt="2024-07-02T09:37:45.804" v="834" actId="14100"/>
        <pc:sldMkLst>
          <pc:docMk/>
          <pc:sldMk cId="3118888163" sldId="591"/>
        </pc:sldMkLst>
        <pc:spChg chg="add mod">
          <ac:chgData name="Stewart Gale" userId="3647ddd2-6040-41ae-a96d-232c23482af8" providerId="ADAL" clId="{3A145D67-876C-44B0-B43E-2CDA7C4A418C}" dt="2024-07-02T08:30:05.753" v="779" actId="1076"/>
          <ac:spMkLst>
            <pc:docMk/>
            <pc:sldMk cId="3118888163" sldId="591"/>
            <ac:spMk id="3" creationId="{767D9BC3-D601-DE41-C3B8-F528DF35D216}"/>
          </ac:spMkLst>
        </pc:spChg>
        <pc:spChg chg="add mod">
          <ac:chgData name="Stewart Gale" userId="3647ddd2-6040-41ae-a96d-232c23482af8" providerId="ADAL" clId="{3A145D67-876C-44B0-B43E-2CDA7C4A418C}" dt="2024-07-02T09:37:45.804" v="834" actId="14100"/>
          <ac:spMkLst>
            <pc:docMk/>
            <pc:sldMk cId="3118888163" sldId="591"/>
            <ac:spMk id="7" creationId="{7ADA552D-8081-AF1F-AE76-05BF1B0BF0EF}"/>
          </ac:spMkLst>
        </pc:spChg>
        <pc:spChg chg="add mod">
          <ac:chgData name="Stewart Gale" userId="3647ddd2-6040-41ae-a96d-232c23482af8" providerId="ADAL" clId="{3A145D67-876C-44B0-B43E-2CDA7C4A418C}" dt="2024-07-02T08:30:42.546" v="800" actId="207"/>
          <ac:spMkLst>
            <pc:docMk/>
            <pc:sldMk cId="3118888163" sldId="591"/>
            <ac:spMk id="9" creationId="{D9952F3D-4F12-0D0E-97C4-BC8A465AF0D5}"/>
          </ac:spMkLst>
        </pc:spChg>
        <pc:spChg chg="del">
          <ac:chgData name="Stewart Gale" userId="3647ddd2-6040-41ae-a96d-232c23482af8" providerId="ADAL" clId="{3A145D67-876C-44B0-B43E-2CDA7C4A418C}" dt="2024-07-02T08:28:27.277" v="728" actId="478"/>
          <ac:spMkLst>
            <pc:docMk/>
            <pc:sldMk cId="3118888163" sldId="591"/>
            <ac:spMk id="36" creationId="{00000000-0000-0000-0000-000000000000}"/>
          </ac:spMkLst>
        </pc:spChg>
        <pc:spChg chg="del">
          <ac:chgData name="Stewart Gale" userId="3647ddd2-6040-41ae-a96d-232c23482af8" providerId="ADAL" clId="{3A145D67-876C-44B0-B43E-2CDA7C4A418C}" dt="2024-07-02T08:28:27.277" v="728" actId="478"/>
          <ac:spMkLst>
            <pc:docMk/>
            <pc:sldMk cId="3118888163" sldId="591"/>
            <ac:spMk id="37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9:36:38.759" v="814" actId="207"/>
          <ac:spMkLst>
            <pc:docMk/>
            <pc:sldMk cId="3118888163" sldId="591"/>
            <ac:spMk id="46" creationId="{ED311D3F-8A39-420D-A1FF-F40E43AA4DFE}"/>
          </ac:spMkLst>
        </pc:spChg>
        <pc:spChg chg="mod">
          <ac:chgData name="Stewart Gale" userId="3647ddd2-6040-41ae-a96d-232c23482af8" providerId="ADAL" clId="{3A145D67-876C-44B0-B43E-2CDA7C4A418C}" dt="2024-07-02T09:35:35.316" v="803" actId="14100"/>
          <ac:spMkLst>
            <pc:docMk/>
            <pc:sldMk cId="3118888163" sldId="591"/>
            <ac:spMk id="81" creationId="{D351D4B4-E10E-4FF3-BC48-A06103FBF9E0}"/>
          </ac:spMkLst>
        </pc:spChg>
        <pc:picChg chg="mod modCrop">
          <ac:chgData name="Stewart Gale" userId="3647ddd2-6040-41ae-a96d-232c23482af8" providerId="ADAL" clId="{3A145D67-876C-44B0-B43E-2CDA7C4A418C}" dt="2024-07-02T08:29:07.834" v="744" actId="1076"/>
          <ac:picMkLst>
            <pc:docMk/>
            <pc:sldMk cId="3118888163" sldId="591"/>
            <ac:picMk id="5" creationId="{00000000-0000-0000-0000-000000000000}"/>
          </ac:picMkLst>
        </pc:picChg>
        <pc:cxnChg chg="add mod">
          <ac:chgData name="Stewart Gale" userId="3647ddd2-6040-41ae-a96d-232c23482af8" providerId="ADAL" clId="{3A145D67-876C-44B0-B43E-2CDA7C4A418C}" dt="2024-07-02T09:36:20.442" v="810" actId="1076"/>
          <ac:cxnSpMkLst>
            <pc:docMk/>
            <pc:sldMk cId="3118888163" sldId="591"/>
            <ac:cxnSpMk id="10" creationId="{7BB5D1CD-706C-9E47-BF67-86312DC1E098}"/>
          </ac:cxnSpMkLst>
        </pc:cxnChg>
        <pc:cxnChg chg="add del mod">
          <ac:chgData name="Stewart Gale" userId="3647ddd2-6040-41ae-a96d-232c23482af8" providerId="ADAL" clId="{3A145D67-876C-44B0-B43E-2CDA7C4A418C}" dt="2024-07-02T09:36:22.522" v="811" actId="478"/>
          <ac:cxnSpMkLst>
            <pc:docMk/>
            <pc:sldMk cId="3118888163" sldId="591"/>
            <ac:cxnSpMk id="11" creationId="{E5CFC2FE-B4E2-2627-3416-6009FF7347F3}"/>
          </ac:cxnSpMkLst>
        </pc:cxnChg>
        <pc:cxnChg chg="add mod">
          <ac:chgData name="Stewart Gale" userId="3647ddd2-6040-41ae-a96d-232c23482af8" providerId="ADAL" clId="{3A145D67-876C-44B0-B43E-2CDA7C4A418C}" dt="2024-07-02T09:36:24.980" v="812" actId="1076"/>
          <ac:cxnSpMkLst>
            <pc:docMk/>
            <pc:sldMk cId="3118888163" sldId="591"/>
            <ac:cxnSpMk id="12" creationId="{17E9E3CF-2EF1-DDF5-9459-8B4FCEFFF551}"/>
          </ac:cxnSpMkLst>
        </pc:cxnChg>
      </pc:sldChg>
      <pc:sldChg chg="modSp add mod modAnim">
        <pc:chgData name="Stewart Gale" userId="3647ddd2-6040-41ae-a96d-232c23482af8" providerId="ADAL" clId="{3A145D67-876C-44B0-B43E-2CDA7C4A418C}" dt="2024-07-02T09:38:19.888" v="852" actId="14100"/>
        <pc:sldMkLst>
          <pc:docMk/>
          <pc:sldMk cId="119268878" sldId="592"/>
        </pc:sldMkLst>
        <pc:spChg chg="mod">
          <ac:chgData name="Stewart Gale" userId="3647ddd2-6040-41ae-a96d-232c23482af8" providerId="ADAL" clId="{3A145D67-876C-44B0-B43E-2CDA7C4A418C}" dt="2024-07-02T09:37:27.910" v="820" actId="20577"/>
          <ac:spMkLst>
            <pc:docMk/>
            <pc:sldMk cId="119268878" sldId="592"/>
            <ac:spMk id="3" creationId="{767D9BC3-D601-DE41-C3B8-F528DF35D216}"/>
          </ac:spMkLst>
        </pc:spChg>
        <pc:spChg chg="mod">
          <ac:chgData name="Stewart Gale" userId="3647ddd2-6040-41ae-a96d-232c23482af8" providerId="ADAL" clId="{3A145D67-876C-44B0-B43E-2CDA7C4A418C}" dt="2024-07-02T09:37:54.541" v="845" actId="14100"/>
          <ac:spMkLst>
            <pc:docMk/>
            <pc:sldMk cId="119268878" sldId="592"/>
            <ac:spMk id="7" creationId="{7ADA552D-8081-AF1F-AE76-05BF1B0BF0EF}"/>
          </ac:spMkLst>
        </pc:spChg>
        <pc:spChg chg="mod">
          <ac:chgData name="Stewart Gale" userId="3647ddd2-6040-41ae-a96d-232c23482af8" providerId="ADAL" clId="{3A145D67-876C-44B0-B43E-2CDA7C4A418C}" dt="2024-07-02T09:38:19.888" v="852" actId="14100"/>
          <ac:spMkLst>
            <pc:docMk/>
            <pc:sldMk cId="119268878" sldId="592"/>
            <ac:spMk id="9" creationId="{D9952F3D-4F12-0D0E-97C4-BC8A465AF0D5}"/>
          </ac:spMkLst>
        </pc:spChg>
        <pc:spChg chg="mod">
          <ac:chgData name="Stewart Gale" userId="3647ddd2-6040-41ae-a96d-232c23482af8" providerId="ADAL" clId="{3A145D67-876C-44B0-B43E-2CDA7C4A418C}" dt="2024-07-02T09:38:01.419" v="848" actId="20577"/>
          <ac:spMkLst>
            <pc:docMk/>
            <pc:sldMk cId="119268878" sldId="592"/>
            <ac:spMk id="46" creationId="{ED311D3F-8A39-420D-A1FF-F40E43AA4DFE}"/>
          </ac:spMkLst>
        </pc:spChg>
      </pc:sldChg>
      <pc:sldChg chg="addSp delSp modSp add mod ord delAnim modAnim">
        <pc:chgData name="Stewart Gale" userId="3647ddd2-6040-41ae-a96d-232c23482af8" providerId="ADAL" clId="{3A145D67-876C-44B0-B43E-2CDA7C4A418C}" dt="2024-07-02T09:43:49.995" v="960"/>
        <pc:sldMkLst>
          <pc:docMk/>
          <pc:sldMk cId="3036925821" sldId="593"/>
        </pc:sldMkLst>
        <pc:spChg chg="add mod">
          <ac:chgData name="Stewart Gale" userId="3647ddd2-6040-41ae-a96d-232c23482af8" providerId="ADAL" clId="{3A145D67-876C-44B0-B43E-2CDA7C4A418C}" dt="2024-07-02T09:43:45.577" v="958" actId="20577"/>
          <ac:spMkLst>
            <pc:docMk/>
            <pc:sldMk cId="3036925821" sldId="593"/>
            <ac:spMk id="2" creationId="{8BF74E7B-A7AD-7381-7876-164D3FA61DFC}"/>
          </ac:spMkLst>
        </pc:spChg>
        <pc:spChg chg="mod">
          <ac:chgData name="Stewart Gale" userId="3647ddd2-6040-41ae-a96d-232c23482af8" providerId="ADAL" clId="{3A145D67-876C-44B0-B43E-2CDA7C4A418C}" dt="2024-07-02T09:43:39.888" v="949" actId="1076"/>
          <ac:spMkLst>
            <pc:docMk/>
            <pc:sldMk cId="3036925821" sldId="593"/>
            <ac:spMk id="7" creationId="{7D64B2BE-F409-4CC4-7D28-8E09DB9170A4}"/>
          </ac:spMkLst>
        </pc:spChg>
        <pc:spChg chg="del">
          <ac:chgData name="Stewart Gale" userId="3647ddd2-6040-41ae-a96d-232c23482af8" providerId="ADAL" clId="{3A145D67-876C-44B0-B43E-2CDA7C4A418C}" dt="2024-07-02T09:43:13.291" v="937" actId="478"/>
          <ac:spMkLst>
            <pc:docMk/>
            <pc:sldMk cId="3036925821" sldId="593"/>
            <ac:spMk id="8" creationId="{DDF85078-5BD2-1EBA-27C9-ADA64BB65AAE}"/>
          </ac:spMkLst>
        </pc:spChg>
        <pc:spChg chg="del">
          <ac:chgData name="Stewart Gale" userId="3647ddd2-6040-41ae-a96d-232c23482af8" providerId="ADAL" clId="{3A145D67-876C-44B0-B43E-2CDA7C4A418C}" dt="2024-07-02T09:43:13.291" v="937" actId="478"/>
          <ac:spMkLst>
            <pc:docMk/>
            <pc:sldMk cId="3036925821" sldId="593"/>
            <ac:spMk id="9" creationId="{2584A518-509E-BF37-07D9-FE6E8752723E}"/>
          </ac:spMkLst>
        </pc:spChg>
        <pc:spChg chg="del">
          <ac:chgData name="Stewart Gale" userId="3647ddd2-6040-41ae-a96d-232c23482af8" providerId="ADAL" clId="{3A145D67-876C-44B0-B43E-2CDA7C4A418C}" dt="2024-07-02T09:43:13.291" v="937" actId="478"/>
          <ac:spMkLst>
            <pc:docMk/>
            <pc:sldMk cId="3036925821" sldId="593"/>
            <ac:spMk id="10" creationId="{C54191A1-8847-101E-987C-6A7AC349670B}"/>
          </ac:spMkLst>
        </pc:spChg>
        <pc:spChg chg="del">
          <ac:chgData name="Stewart Gale" userId="3647ddd2-6040-41ae-a96d-232c23482af8" providerId="ADAL" clId="{3A145D67-876C-44B0-B43E-2CDA7C4A418C}" dt="2024-07-02T09:43:13.291" v="937" actId="478"/>
          <ac:spMkLst>
            <pc:docMk/>
            <pc:sldMk cId="3036925821" sldId="593"/>
            <ac:spMk id="11" creationId="{6A7FB684-33B7-DAAF-815C-712BAEF8FF5D}"/>
          </ac:spMkLst>
        </pc:spChg>
        <pc:spChg chg="del">
          <ac:chgData name="Stewart Gale" userId="3647ddd2-6040-41ae-a96d-232c23482af8" providerId="ADAL" clId="{3A145D67-876C-44B0-B43E-2CDA7C4A418C}" dt="2024-07-02T09:43:13.291" v="937" actId="478"/>
          <ac:spMkLst>
            <pc:docMk/>
            <pc:sldMk cId="3036925821" sldId="593"/>
            <ac:spMk id="36" creationId="{00000000-0000-0000-0000-000000000000}"/>
          </ac:spMkLst>
        </pc:spChg>
        <pc:spChg chg="del">
          <ac:chgData name="Stewart Gale" userId="3647ddd2-6040-41ae-a96d-232c23482af8" providerId="ADAL" clId="{3A145D67-876C-44B0-B43E-2CDA7C4A418C}" dt="2024-07-02T09:43:13.291" v="937" actId="478"/>
          <ac:spMkLst>
            <pc:docMk/>
            <pc:sldMk cId="3036925821" sldId="593"/>
            <ac:spMk id="37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3A145D67-876C-44B0-B43E-2CDA7C4A418C}" dt="2024-07-19T12:07:10.618" v="1236" actId="14100"/>
        <pc:sldMkLst>
          <pc:docMk/>
          <pc:sldMk cId="3973957685" sldId="594"/>
        </pc:sldMkLst>
        <pc:spChg chg="add mod">
          <ac:chgData name="Stewart Gale" userId="3647ddd2-6040-41ae-a96d-232c23482af8" providerId="ADAL" clId="{3A145D67-876C-44B0-B43E-2CDA7C4A418C}" dt="2024-07-19T12:03:49.153" v="1194" actId="1076"/>
          <ac:spMkLst>
            <pc:docMk/>
            <pc:sldMk cId="3973957685" sldId="594"/>
            <ac:spMk id="8" creationId="{D6A971DA-0908-07BD-A091-DE95CB08F818}"/>
          </ac:spMkLst>
        </pc:spChg>
        <pc:spChg chg="add mod">
          <ac:chgData name="Stewart Gale" userId="3647ddd2-6040-41ae-a96d-232c23482af8" providerId="ADAL" clId="{3A145D67-876C-44B0-B43E-2CDA7C4A418C}" dt="2024-07-19T12:03:49.153" v="1194" actId="1076"/>
          <ac:spMkLst>
            <pc:docMk/>
            <pc:sldMk cId="3973957685" sldId="594"/>
            <ac:spMk id="9" creationId="{F6D700A4-BCFB-ACFB-F304-E10D493900E7}"/>
          </ac:spMkLst>
        </pc:spChg>
        <pc:spChg chg="add mod">
          <ac:chgData name="Stewart Gale" userId="3647ddd2-6040-41ae-a96d-232c23482af8" providerId="ADAL" clId="{3A145D67-876C-44B0-B43E-2CDA7C4A418C}" dt="2024-07-19T12:05:18.078" v="1201" actId="1076"/>
          <ac:spMkLst>
            <pc:docMk/>
            <pc:sldMk cId="3973957685" sldId="594"/>
            <ac:spMk id="18" creationId="{51C9091C-43CC-354D-5884-969E228E8BD8}"/>
          </ac:spMkLst>
        </pc:spChg>
        <pc:spChg chg="add mod">
          <ac:chgData name="Stewart Gale" userId="3647ddd2-6040-41ae-a96d-232c23482af8" providerId="ADAL" clId="{3A145D67-876C-44B0-B43E-2CDA7C4A418C}" dt="2024-07-19T12:05:23.829" v="1203" actId="1076"/>
          <ac:spMkLst>
            <pc:docMk/>
            <pc:sldMk cId="3973957685" sldId="594"/>
            <ac:spMk id="19" creationId="{CD1FB336-2292-AAAC-5238-49CEE2ADB1C6}"/>
          </ac:spMkLst>
        </pc:spChg>
        <pc:spChg chg="mod">
          <ac:chgData name="Stewart Gale" userId="3647ddd2-6040-41ae-a96d-232c23482af8" providerId="ADAL" clId="{3A145D67-876C-44B0-B43E-2CDA7C4A418C}" dt="2024-07-19T12:06:13.474" v="1205" actId="1076"/>
          <ac:spMkLst>
            <pc:docMk/>
            <pc:sldMk cId="3973957685" sldId="594"/>
            <ac:spMk id="23" creationId="{00000000-0000-0000-0000-000000000000}"/>
          </ac:spMkLst>
        </pc:spChg>
        <pc:grpChg chg="mod">
          <ac:chgData name="Stewart Gale" userId="3647ddd2-6040-41ae-a96d-232c23482af8" providerId="ADAL" clId="{3A145D67-876C-44B0-B43E-2CDA7C4A418C}" dt="2024-07-19T12:03:27.441" v="1192" actId="1076"/>
          <ac:grpSpMkLst>
            <pc:docMk/>
            <pc:sldMk cId="3973957685" sldId="594"/>
            <ac:grpSpMk id="7" creationId="{D8171F0C-0090-0212-8D75-0DC3261AC59C}"/>
          </ac:grpSpMkLst>
        </pc:grpChg>
        <pc:cxnChg chg="mod">
          <ac:chgData name="Stewart Gale" userId="3647ddd2-6040-41ae-a96d-232c23482af8" providerId="ADAL" clId="{3A145D67-876C-44B0-B43E-2CDA7C4A418C}" dt="2024-07-19T12:02:48.088" v="1186" actId="208"/>
          <ac:cxnSpMkLst>
            <pc:docMk/>
            <pc:sldMk cId="3973957685" sldId="594"/>
            <ac:cxnSpMk id="10" creationId="{00000000-0000-0000-0000-000000000000}"/>
          </ac:cxnSpMkLst>
        </pc:cxnChg>
        <pc:cxnChg chg="add del mod">
          <ac:chgData name="Stewart Gale" userId="3647ddd2-6040-41ae-a96d-232c23482af8" providerId="ADAL" clId="{3A145D67-876C-44B0-B43E-2CDA7C4A418C}" dt="2024-07-19T12:07:02.603" v="1234" actId="478"/>
          <ac:cxnSpMkLst>
            <pc:docMk/>
            <pc:sldMk cId="3973957685" sldId="594"/>
            <ac:cxnSpMk id="12" creationId="{3312B6F7-808E-C8B4-8490-17B59240C54A}"/>
          </ac:cxnSpMkLst>
        </pc:cxnChg>
        <pc:cxnChg chg="mod">
          <ac:chgData name="Stewart Gale" userId="3647ddd2-6040-41ae-a96d-232c23482af8" providerId="ADAL" clId="{3A145D67-876C-44B0-B43E-2CDA7C4A418C}" dt="2024-07-19T12:06:48.479" v="1231" actId="692"/>
          <ac:cxnSpMkLst>
            <pc:docMk/>
            <pc:sldMk cId="3973957685" sldId="594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19T12:03:49.153" v="1194" actId="1076"/>
          <ac:cxnSpMkLst>
            <pc:docMk/>
            <pc:sldMk cId="3973957685" sldId="594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3A145D67-876C-44B0-B43E-2CDA7C4A418C}" dt="2024-07-19T12:03:49.153" v="1194" actId="1076"/>
          <ac:cxnSpMkLst>
            <pc:docMk/>
            <pc:sldMk cId="3973957685" sldId="594"/>
            <ac:cxnSpMk id="17" creationId="{00000000-0000-0000-0000-000000000000}"/>
          </ac:cxnSpMkLst>
        </pc:cxnChg>
        <pc:cxnChg chg="add mod">
          <ac:chgData name="Stewart Gale" userId="3647ddd2-6040-41ae-a96d-232c23482af8" providerId="ADAL" clId="{3A145D67-876C-44B0-B43E-2CDA7C4A418C}" dt="2024-07-19T12:07:10.618" v="1236" actId="14100"/>
          <ac:cxnSpMkLst>
            <pc:docMk/>
            <pc:sldMk cId="3973957685" sldId="594"/>
            <ac:cxnSpMk id="20" creationId="{6952A81D-56F7-0F24-EF32-2F61C237DBAF}"/>
          </ac:cxnSpMkLst>
        </pc:cxnChg>
      </pc:sldChg>
      <pc:sldMasterChg chg="modSp modSldLayout">
        <pc:chgData name="Stewart Gale" userId="3647ddd2-6040-41ae-a96d-232c23482af8" providerId="ADAL" clId="{3A145D67-876C-44B0-B43E-2CDA7C4A418C}" dt="2024-07-02T07:40:11.991" v="29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A145D67-876C-44B0-B43E-2CDA7C4A418C}" dt="2024-07-02T07:40:11.991" v="29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A145D67-876C-44B0-B43E-2CDA7C4A418C}" dt="2024-07-02T07:40:11.991" v="29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A145D67-876C-44B0-B43E-2CDA7C4A418C}" dt="2024-07-02T07:40:11.991" v="29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outube.com/watch?v=G-h_HWqxgU4&amp;embeds_euri=https%3A%2F%2Fwww.examsolutions.net%2F&amp;feature=emb_title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88640"/>
            <a:ext cx="116652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Application of Forces</a:t>
            </a:r>
          </a:p>
          <a:p>
            <a:pPr algn="ctr"/>
            <a:r>
              <a:rPr lang="en-GB" sz="8000" dirty="0"/>
              <a:t>Connected Particles </a:t>
            </a:r>
          </a:p>
          <a:p>
            <a:pPr algn="ctr"/>
            <a:r>
              <a:rPr lang="en-GB" sz="8000" dirty="0"/>
              <a:t>and Friction </a:t>
            </a:r>
            <a:endParaRPr lang="en-GB" sz="11500" dirty="0"/>
          </a:p>
          <a:p>
            <a:pPr algn="ctr"/>
            <a:endParaRPr lang="en-GB" sz="2000" dirty="0"/>
          </a:p>
          <a:p>
            <a:pPr algn="ctr"/>
            <a:r>
              <a:rPr lang="en-GB" sz="8000" dirty="0"/>
              <a:t>Chapter 7 </a:t>
            </a:r>
          </a:p>
          <a:p>
            <a:pPr algn="ctr"/>
            <a:r>
              <a:rPr lang="en-GB" sz="8000" dirty="0"/>
              <a:t>(Part 6 of 6)</a:t>
            </a:r>
          </a:p>
        </p:txBody>
      </p:sp>
    </p:spTree>
    <p:extLst>
      <p:ext uri="{BB962C8B-B14F-4D97-AF65-F5344CB8AC3E}">
        <p14:creationId xmlns:p14="http://schemas.microsoft.com/office/powerpoint/2010/main" val="418987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55D24A-C41F-6E2B-0918-D96479149B9C}"/>
              </a:ext>
            </a:extLst>
          </p:cNvPr>
          <p:cNvSpPr txBox="1"/>
          <p:nvPr/>
        </p:nvSpPr>
        <p:spPr>
          <a:xfrm>
            <a:off x="551384" y="332656"/>
            <a:ext cx="54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Find the acceleration of the system.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8E3A70-621B-BDF3-21DA-2FADD55EE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34"/>
          <a:stretch/>
        </p:blipFill>
        <p:spPr>
          <a:xfrm>
            <a:off x="551384" y="1608917"/>
            <a:ext cx="5327824" cy="34394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C03F0B-B820-F455-CB58-4A2C8D54DD10}"/>
                  </a:ext>
                </a:extLst>
              </p:cNvPr>
              <p:cNvSpPr txBox="1"/>
              <p:nvPr/>
            </p:nvSpPr>
            <p:spPr>
              <a:xfrm>
                <a:off x="6537970" y="512827"/>
                <a:ext cx="273630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Particle 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𝑷</m:t>
                    </m:r>
                  </m:oMath>
                </a14:m>
                <a:endParaRPr kumimoji="0" lang="en-GB" sz="44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C03F0B-B820-F455-CB58-4A2C8D54D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70" y="512827"/>
                <a:ext cx="2736304" cy="769441"/>
              </a:xfrm>
              <a:prstGeom prst="rect">
                <a:avLst/>
              </a:prstGeom>
              <a:blipFill>
                <a:blip r:embed="rId3"/>
                <a:stretch>
                  <a:fillRect l="-3795" t="-15079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EE5F2E-9131-4EA6-0FB8-E0C51EE38521}"/>
                  </a:ext>
                </a:extLst>
              </p:cNvPr>
              <p:cNvSpPr txBox="1"/>
              <p:nvPr/>
            </p:nvSpPr>
            <p:spPr>
              <a:xfrm>
                <a:off x="6456040" y="1461799"/>
                <a:ext cx="51125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𝑹𝒆𝒍𝒐𝒔𝒐𝒗𝒆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𝑽𝒆𝒓𝒕𝒊𝒄𝒂𝒍𝒍𝒚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EE5F2E-9131-4EA6-0FB8-E0C51EE38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461799"/>
                <a:ext cx="511256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3AE486-F84E-BA93-704D-4CBB414C99F8}"/>
                  </a:ext>
                </a:extLst>
              </p:cNvPr>
              <p:cNvSpPr txBox="1"/>
              <p:nvPr/>
            </p:nvSpPr>
            <p:spPr>
              <a:xfrm>
                <a:off x="6384032" y="3206063"/>
                <a:ext cx="2627907" cy="1246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3AE486-F84E-BA93-704D-4CBB414C9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3206063"/>
                <a:ext cx="2627907" cy="1246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81FD90-7F42-C040-26EE-019FD950A840}"/>
                  </a:ext>
                </a:extLst>
              </p:cNvPr>
              <p:cNvSpPr txBox="1"/>
              <p:nvPr/>
            </p:nvSpPr>
            <p:spPr>
              <a:xfrm>
                <a:off x="6096001" y="2328554"/>
                <a:ext cx="36004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81FD90-7F42-C040-26EE-019FD950A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2328554"/>
                <a:ext cx="360040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BA5F8A-2879-7EE3-E6D5-FFC8429CAA06}"/>
                  </a:ext>
                </a:extLst>
              </p:cNvPr>
              <p:cNvSpPr txBox="1"/>
              <p:nvPr/>
            </p:nvSpPr>
            <p:spPr>
              <a:xfrm>
                <a:off x="6388057" y="4736914"/>
                <a:ext cx="185083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BA5F8A-2879-7EE3-E6D5-FFC8429CA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057" y="4736914"/>
                <a:ext cx="185083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E830F93-4663-D0C8-03DB-7F992024CAAE}"/>
              </a:ext>
            </a:extLst>
          </p:cNvPr>
          <p:cNvCxnSpPr>
            <a:cxnSpLocks/>
          </p:cNvCxnSpPr>
          <p:nvPr/>
        </p:nvCxnSpPr>
        <p:spPr>
          <a:xfrm>
            <a:off x="2999656" y="3429000"/>
            <a:ext cx="576064" cy="102355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FDDD670-E719-AF19-23BA-F76D46509965}"/>
              </a:ext>
            </a:extLst>
          </p:cNvPr>
          <p:cNvCxnSpPr>
            <a:cxnSpLocks/>
          </p:cNvCxnSpPr>
          <p:nvPr/>
        </p:nvCxnSpPr>
        <p:spPr>
          <a:xfrm flipH="1" flipV="1">
            <a:off x="2423592" y="2492896"/>
            <a:ext cx="288032" cy="492114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87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55D24A-C41F-6E2B-0918-D96479149B9C}"/>
              </a:ext>
            </a:extLst>
          </p:cNvPr>
          <p:cNvSpPr txBox="1"/>
          <p:nvPr/>
        </p:nvSpPr>
        <p:spPr>
          <a:xfrm>
            <a:off x="407368" y="332656"/>
            <a:ext cx="54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Find the acceleration of the system.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8E3A70-621B-BDF3-21DA-2FADD55EE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34"/>
          <a:stretch/>
        </p:blipFill>
        <p:spPr>
          <a:xfrm>
            <a:off x="407368" y="1608917"/>
            <a:ext cx="5327824" cy="34394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C03F0B-B820-F455-CB58-4A2C8D54DD10}"/>
                  </a:ext>
                </a:extLst>
              </p:cNvPr>
              <p:cNvSpPr txBox="1"/>
              <p:nvPr/>
            </p:nvSpPr>
            <p:spPr>
              <a:xfrm>
                <a:off x="6249938" y="512827"/>
                <a:ext cx="273630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Particle 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𝑷</m:t>
                    </m:r>
                  </m:oMath>
                </a14:m>
                <a:endParaRPr kumimoji="0" lang="en-GB" sz="44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C03F0B-B820-F455-CB58-4A2C8D54D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938" y="512827"/>
                <a:ext cx="2736304" cy="769441"/>
              </a:xfrm>
              <a:prstGeom prst="rect">
                <a:avLst/>
              </a:prstGeom>
              <a:blipFill>
                <a:blip r:embed="rId3"/>
                <a:stretch>
                  <a:fillRect l="-3563" t="-15079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EE5F2E-9131-4EA6-0FB8-E0C51EE38521}"/>
                  </a:ext>
                </a:extLst>
              </p:cNvPr>
              <p:cNvSpPr txBox="1"/>
              <p:nvPr/>
            </p:nvSpPr>
            <p:spPr>
              <a:xfrm>
                <a:off x="6168008" y="1461799"/>
                <a:ext cx="57359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𝑹𝒆𝒍𝒐𝒔𝒐𝒗𝒆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𝑯𝒐𝒓𝒊𝒛𝒐𝒏𝒕𝒂𝒍𝒍𝒚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EE5F2E-9131-4EA6-0FB8-E0C51EE38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1461799"/>
                <a:ext cx="573596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3AE486-F84E-BA93-704D-4CBB414C99F8}"/>
                  </a:ext>
                </a:extLst>
              </p:cNvPr>
              <p:cNvSpPr txBox="1"/>
              <p:nvPr/>
            </p:nvSpPr>
            <p:spPr>
              <a:xfrm>
                <a:off x="6023992" y="3346032"/>
                <a:ext cx="58079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0.2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3AE486-F84E-BA93-704D-4CBB414C9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3346032"/>
                <a:ext cx="580796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81FD90-7F42-C040-26EE-019FD950A840}"/>
                  </a:ext>
                </a:extLst>
              </p:cNvPr>
              <p:cNvSpPr txBox="1"/>
              <p:nvPr/>
            </p:nvSpPr>
            <p:spPr>
              <a:xfrm>
                <a:off x="9891173" y="2453863"/>
                <a:ext cx="19888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81FD90-7F42-C040-26EE-019FD950A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1173" y="2453863"/>
                <a:ext cx="198886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BA5F8A-2879-7EE3-E6D5-FFC8429CAA06}"/>
                  </a:ext>
                </a:extLst>
              </p:cNvPr>
              <p:cNvSpPr txBox="1"/>
              <p:nvPr/>
            </p:nvSpPr>
            <p:spPr>
              <a:xfrm>
                <a:off x="8393308" y="4305290"/>
                <a:ext cx="345235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−3.8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BA5F8A-2879-7EE3-E6D5-FFC8429CA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3308" y="4305290"/>
                <a:ext cx="345235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9C0B2BD-5D73-75B5-0649-2DFBFEABFECB}"/>
              </a:ext>
            </a:extLst>
          </p:cNvPr>
          <p:cNvCxnSpPr>
            <a:cxnSpLocks/>
          </p:cNvCxnSpPr>
          <p:nvPr/>
        </p:nvCxnSpPr>
        <p:spPr>
          <a:xfrm flipV="1">
            <a:off x="3058091" y="2609441"/>
            <a:ext cx="517629" cy="315503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C2BE240-E957-B73C-72E9-5CAFD624FFB7}"/>
              </a:ext>
            </a:extLst>
          </p:cNvPr>
          <p:cNvCxnSpPr>
            <a:cxnSpLocks/>
          </p:cNvCxnSpPr>
          <p:nvPr/>
        </p:nvCxnSpPr>
        <p:spPr>
          <a:xfrm flipH="1">
            <a:off x="1775520" y="3429000"/>
            <a:ext cx="576064" cy="442901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FEA181-7F01-E92E-4C9D-9EB2E16EC248}"/>
              </a:ext>
            </a:extLst>
          </p:cNvPr>
          <p:cNvCxnSpPr>
            <a:cxnSpLocks/>
          </p:cNvCxnSpPr>
          <p:nvPr/>
        </p:nvCxnSpPr>
        <p:spPr>
          <a:xfrm flipH="1">
            <a:off x="2783632" y="4365104"/>
            <a:ext cx="533273" cy="36004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81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55D24A-C41F-6E2B-0918-D96479149B9C}"/>
              </a:ext>
            </a:extLst>
          </p:cNvPr>
          <p:cNvSpPr txBox="1"/>
          <p:nvPr/>
        </p:nvSpPr>
        <p:spPr>
          <a:xfrm>
            <a:off x="407368" y="332656"/>
            <a:ext cx="54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Find the acceleration of the system.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8E3A70-621B-BDF3-21DA-2FADD55EE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34"/>
          <a:stretch/>
        </p:blipFill>
        <p:spPr>
          <a:xfrm>
            <a:off x="407368" y="1608917"/>
            <a:ext cx="5327824" cy="34394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C03F0B-B820-F455-CB58-4A2C8D54DD10}"/>
              </a:ext>
            </a:extLst>
          </p:cNvPr>
          <p:cNvSpPr txBox="1"/>
          <p:nvPr/>
        </p:nvSpPr>
        <p:spPr>
          <a:xfrm>
            <a:off x="6249938" y="512827"/>
            <a:ext cx="5318670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Solve </a:t>
            </a:r>
            <a:r>
              <a:rPr lang="en-GB" sz="4400" b="1" dirty="0">
                <a:solidFill>
                  <a:schemeClr val="bg1"/>
                </a:solidFill>
                <a:latin typeface="Calibri"/>
              </a:rPr>
              <a:t>Simultaneous</a:t>
            </a:r>
            <a:endParaRPr kumimoji="0" lang="en-GB" sz="4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 Math" panose="02040503050406030204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BA5F8A-2879-7EE3-E6D5-FFC8429CAA06}"/>
                  </a:ext>
                </a:extLst>
              </p:cNvPr>
              <p:cNvSpPr txBox="1"/>
              <p:nvPr/>
            </p:nvSpPr>
            <p:spPr>
              <a:xfrm>
                <a:off x="7104112" y="1772816"/>
                <a:ext cx="345235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−3.8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BA5F8A-2879-7EE3-E6D5-FFC8429CA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1772816"/>
                <a:ext cx="345235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9C0B2BD-5D73-75B5-0649-2DFBFEABFECB}"/>
              </a:ext>
            </a:extLst>
          </p:cNvPr>
          <p:cNvCxnSpPr>
            <a:cxnSpLocks/>
          </p:cNvCxnSpPr>
          <p:nvPr/>
        </p:nvCxnSpPr>
        <p:spPr>
          <a:xfrm flipV="1">
            <a:off x="3058091" y="2609441"/>
            <a:ext cx="517629" cy="315503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C2BE240-E957-B73C-72E9-5CAFD624FFB7}"/>
              </a:ext>
            </a:extLst>
          </p:cNvPr>
          <p:cNvCxnSpPr>
            <a:cxnSpLocks/>
          </p:cNvCxnSpPr>
          <p:nvPr/>
        </p:nvCxnSpPr>
        <p:spPr>
          <a:xfrm flipH="1">
            <a:off x="1775520" y="3429000"/>
            <a:ext cx="576064" cy="442901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FEA181-7F01-E92E-4C9D-9EB2E16EC248}"/>
              </a:ext>
            </a:extLst>
          </p:cNvPr>
          <p:cNvCxnSpPr>
            <a:cxnSpLocks/>
          </p:cNvCxnSpPr>
          <p:nvPr/>
        </p:nvCxnSpPr>
        <p:spPr>
          <a:xfrm flipH="1">
            <a:off x="2783632" y="4365104"/>
            <a:ext cx="533273" cy="36004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99A0CA2-247D-16FC-87A6-6A498CA21192}"/>
                  </a:ext>
                </a:extLst>
              </p:cNvPr>
              <p:cNvSpPr/>
              <p:nvPr/>
            </p:nvSpPr>
            <p:spPr>
              <a:xfrm>
                <a:off x="7248128" y="2763905"/>
                <a:ext cx="36508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99A0CA2-247D-16FC-87A6-6A498CA211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2763905"/>
                <a:ext cx="365087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7249CAE-58D9-A298-7A01-CFB2DD83F5BE}"/>
                  </a:ext>
                </a:extLst>
              </p:cNvPr>
              <p:cNvSpPr/>
              <p:nvPr/>
            </p:nvSpPr>
            <p:spPr>
              <a:xfrm>
                <a:off x="5808348" y="4245542"/>
                <a:ext cx="595034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−(5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+3.8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7249CAE-58D9-A298-7A01-CFB2DD83F5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348" y="4245542"/>
                <a:ext cx="595034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281D934-2CB8-2443-0A1B-3CA996477B98}"/>
                  </a:ext>
                </a:extLst>
              </p:cNvPr>
              <p:cNvSpPr/>
              <p:nvPr/>
            </p:nvSpPr>
            <p:spPr>
              <a:xfrm>
                <a:off x="8929010" y="5157192"/>
                <a:ext cx="282968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281D934-2CB8-2443-0A1B-3CA996477B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9010" y="5157192"/>
                <a:ext cx="282968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65FC22D-779F-33BB-CE2F-2CFD34B13F6A}"/>
                  </a:ext>
                </a:extLst>
              </p:cNvPr>
              <p:cNvSpPr/>
              <p:nvPr/>
            </p:nvSpPr>
            <p:spPr>
              <a:xfrm>
                <a:off x="8137463" y="6040821"/>
                <a:ext cx="36981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𝟎𝟓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4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4000" b="0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65FC22D-779F-33BB-CE2F-2CFD34B13F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463" y="6040821"/>
                <a:ext cx="369812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680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B9F3D1B-5EF1-B212-7BD0-486FDE4A5126}"/>
              </a:ext>
            </a:extLst>
          </p:cNvPr>
          <p:cNvSpPr txBox="1"/>
          <p:nvPr/>
        </p:nvSpPr>
        <p:spPr>
          <a:xfrm>
            <a:off x="1055440" y="342668"/>
            <a:ext cx="1008112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Force Exerted on the Pulley</a:t>
            </a:r>
          </a:p>
        </p:txBody>
      </p:sp>
      <p:sp>
        <p:nvSpPr>
          <p:cNvPr id="5" name="Right Triangle 4"/>
          <p:cNvSpPr/>
          <p:nvPr/>
        </p:nvSpPr>
        <p:spPr>
          <a:xfrm flipH="1">
            <a:off x="3647728" y="2564904"/>
            <a:ext cx="4032448" cy="2952328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464152" y="1918655"/>
            <a:ext cx="648072" cy="64807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 rot="19460890">
            <a:off x="5107811" y="3153381"/>
            <a:ext cx="1224136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02668" y="3680020"/>
            <a:ext cx="597589" cy="7920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rgbClr val="0000FF"/>
              </a:solidFill>
            </a:endParaRPr>
          </a:p>
        </p:txBody>
      </p:sp>
      <p:cxnSp>
        <p:nvCxnSpPr>
          <p:cNvPr id="10" name="Straight Connector 9"/>
          <p:cNvCxnSpPr>
            <a:stCxn id="7" idx="3"/>
            <a:endCxn id="6" idx="2"/>
          </p:cNvCxnSpPr>
          <p:nvPr/>
        </p:nvCxnSpPr>
        <p:spPr>
          <a:xfrm flipV="1">
            <a:off x="6217230" y="2242692"/>
            <a:ext cx="1246923" cy="913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0"/>
            <a:endCxn id="6" idx="6"/>
          </p:cNvCxnSpPr>
          <p:nvPr/>
        </p:nvCxnSpPr>
        <p:spPr>
          <a:xfrm flipV="1">
            <a:off x="8101462" y="2242692"/>
            <a:ext cx="10762" cy="1437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D25F0A9-2641-A693-7335-01B086185FC1}"/>
              </a:ext>
            </a:extLst>
          </p:cNvPr>
          <p:cNvSpPr txBox="1"/>
          <p:nvPr/>
        </p:nvSpPr>
        <p:spPr>
          <a:xfrm>
            <a:off x="708618" y="5701816"/>
            <a:ext cx="11017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It is the resultant of the </a:t>
            </a:r>
            <a:r>
              <a:rPr lang="en-GB" sz="5400" b="1" dirty="0"/>
              <a:t>two</a:t>
            </a:r>
            <a:r>
              <a:rPr lang="en-GB" sz="5400" dirty="0"/>
              <a:t> tensions.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6A17B21-2778-A9A3-767A-781BE73E319B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573650" y="2242691"/>
            <a:ext cx="890502" cy="682253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5518C6-42F3-D771-4B5B-E52E84F1B1BA}"/>
              </a:ext>
            </a:extLst>
          </p:cNvPr>
          <p:cNvCxnSpPr>
            <a:cxnSpLocks/>
          </p:cNvCxnSpPr>
          <p:nvPr/>
        </p:nvCxnSpPr>
        <p:spPr>
          <a:xfrm>
            <a:off x="8112224" y="2340104"/>
            <a:ext cx="0" cy="1016888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Free Youtube Logo SVG, PNG Icon, Symbol. Download Image.">
            <a:hlinkClick r:id="rId2"/>
            <a:extLst>
              <a:ext uri="{FF2B5EF4-FFF2-40B4-BE49-F238E27FC236}">
                <a16:creationId xmlns:a16="http://schemas.microsoft.com/office/drawing/2014/main" id="{A72C0AFD-7BC0-ED15-B8DE-DBF2E3D84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2" b="14797"/>
          <a:stretch/>
        </p:blipFill>
        <p:spPr bwMode="auto">
          <a:xfrm>
            <a:off x="1095308" y="2947077"/>
            <a:ext cx="1652983" cy="11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6DCE8DF-E777-E15E-672D-14E2768CAE97}"/>
              </a:ext>
            </a:extLst>
          </p:cNvPr>
          <p:cNvSpPr txBox="1"/>
          <p:nvPr/>
        </p:nvSpPr>
        <p:spPr>
          <a:xfrm>
            <a:off x="1118708" y="4068463"/>
            <a:ext cx="1652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656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8171F0C-0090-0212-8D75-0DC3261AC59C}"/>
              </a:ext>
            </a:extLst>
          </p:cNvPr>
          <p:cNvGrpSpPr/>
          <p:nvPr/>
        </p:nvGrpSpPr>
        <p:grpSpPr>
          <a:xfrm>
            <a:off x="911424" y="1958156"/>
            <a:ext cx="4464496" cy="3668845"/>
            <a:chOff x="612630" y="2278695"/>
            <a:chExt cx="4464496" cy="3668845"/>
          </a:xfrm>
        </p:grpSpPr>
        <p:sp>
          <p:nvSpPr>
            <p:cNvPr id="5" name="Right Triangle 4"/>
            <p:cNvSpPr/>
            <p:nvPr/>
          </p:nvSpPr>
          <p:spPr>
            <a:xfrm flipH="1">
              <a:off x="612630" y="2924944"/>
              <a:ext cx="4032448" cy="2952328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4429054" y="2278695"/>
              <a:ext cx="648072" cy="64807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Connector 9"/>
            <p:cNvCxnSpPr>
              <a:endCxn id="6" idx="2"/>
            </p:cNvCxnSpPr>
            <p:nvPr/>
          </p:nvCxnSpPr>
          <p:spPr>
            <a:xfrm flipV="1">
              <a:off x="3182132" y="2602732"/>
              <a:ext cx="1246923" cy="913981"/>
            </a:xfrm>
            <a:prstGeom prst="line">
              <a:avLst/>
            </a:prstGeom>
            <a:ln w="38100">
              <a:solidFill>
                <a:srgbClr val="0000FF"/>
              </a:solidFill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6" idx="6"/>
            </p:cNvCxnSpPr>
            <p:nvPr/>
          </p:nvCxnSpPr>
          <p:spPr>
            <a:xfrm flipV="1">
              <a:off x="5066364" y="2602732"/>
              <a:ext cx="10762" cy="1437329"/>
            </a:xfrm>
            <a:prstGeom prst="line">
              <a:avLst/>
            </a:prstGeom>
            <a:ln w="38100">
              <a:solidFill>
                <a:srgbClr val="0000FF"/>
              </a:solidFill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044678" y="5301209"/>
              <a:ext cx="5760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3600" dirty="0"/>
                <a:t>ϴ</a:t>
              </a:r>
              <a:endParaRPr lang="en-GB" sz="3600" dirty="0"/>
            </a:p>
          </p:txBody>
        </p:sp>
      </p:grp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7173907" y="4293096"/>
            <a:ext cx="2554113" cy="1132010"/>
          </a:xfrm>
          <a:prstGeom prst="line">
            <a:avLst/>
          </a:prstGeom>
          <a:ln w="57150">
            <a:solidFill>
              <a:srgbClr val="0000FF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 flipV="1">
            <a:off x="9705063" y="2062671"/>
            <a:ext cx="0" cy="2230425"/>
          </a:xfrm>
          <a:prstGeom prst="line">
            <a:avLst/>
          </a:prstGeom>
          <a:ln w="57150">
            <a:solidFill>
              <a:srgbClr val="0000FF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7163031" y="2062671"/>
            <a:ext cx="2519076" cy="3362435"/>
          </a:xfrm>
          <a:prstGeom prst="straightConnector1">
            <a:avLst/>
          </a:prstGeom>
          <a:ln w="130175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65295" y="420533"/>
            <a:ext cx="1028638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Resultant Force of the Tension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4511824" y="5847188"/>
                <a:ext cx="7416304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rgbClr val="00B050"/>
                    </a:solidFill>
                  </a:rPr>
                  <a:t> Force Exerted on Pully </a:t>
                </a:r>
                <a:r>
                  <a:rPr lang="en-GB" sz="3600" dirty="0"/>
                  <a:t>=</a:t>
                </a:r>
                <a:r>
                  <a:rPr lang="en-GB" sz="3600" dirty="0">
                    <a:solidFill>
                      <a:srgbClr val="00B050"/>
                    </a:solidFill>
                  </a:rPr>
                  <a:t> </a:t>
                </a:r>
                <a:r>
                  <a:rPr lang="en-GB" sz="3600" dirty="0"/>
                  <a:t>2</a:t>
                </a:r>
                <a:r>
                  <a:rPr lang="en-GB" sz="3600" dirty="0">
                    <a:solidFill>
                      <a:srgbClr val="0000FF"/>
                    </a:solidFill>
                  </a:rPr>
                  <a:t>T</a:t>
                </a:r>
                <a:r>
                  <a:rPr lang="en-GB" sz="3600" dirty="0">
                    <a:solidFill>
                      <a:srgbClr val="00B050"/>
                    </a:solidFill>
                  </a:rPr>
                  <a:t> </a:t>
                </a:r>
                <a:r>
                  <a:rPr lang="en-GB" sz="3600" dirty="0">
                    <a:solidFill>
                      <a:schemeClr val="tx1"/>
                    </a:solidFill>
                  </a:rPr>
                  <a:t>cos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90 − </m:t>
                        </m:r>
                        <m:r>
                          <m:rPr>
                            <m:sty m:val="p"/>
                          </m:rPr>
                          <a:rPr lang="el-GR" sz="36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</m:num>
                      <m:den>
                        <m:r>
                          <a:rPr lang="en-GB" sz="3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)</a:t>
                </a:r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847188"/>
                <a:ext cx="7416304" cy="889924"/>
              </a:xfrm>
              <a:prstGeom prst="rect">
                <a:avLst/>
              </a:prstGeom>
              <a:blipFill>
                <a:blip r:embed="rId2"/>
                <a:stretch>
                  <a:fillRect l="-1068" r="-1808" b="-1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6A971DA-0908-07BD-A091-DE95CB08F818}"/>
              </a:ext>
            </a:extLst>
          </p:cNvPr>
          <p:cNvSpPr txBox="1"/>
          <p:nvPr/>
        </p:nvSpPr>
        <p:spPr>
          <a:xfrm>
            <a:off x="9826123" y="2946746"/>
            <a:ext cx="529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D700A4-BCFB-ACFB-F304-E10D493900E7}"/>
              </a:ext>
            </a:extLst>
          </p:cNvPr>
          <p:cNvSpPr txBox="1"/>
          <p:nvPr/>
        </p:nvSpPr>
        <p:spPr>
          <a:xfrm>
            <a:off x="8675891" y="4731242"/>
            <a:ext cx="529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C9091C-43CC-354D-5884-969E228E8BD8}"/>
              </a:ext>
            </a:extLst>
          </p:cNvPr>
          <p:cNvSpPr txBox="1"/>
          <p:nvPr/>
        </p:nvSpPr>
        <p:spPr>
          <a:xfrm>
            <a:off x="5483558" y="2604405"/>
            <a:ext cx="529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1FB336-2292-AAAC-5238-49CEE2ADB1C6}"/>
              </a:ext>
            </a:extLst>
          </p:cNvPr>
          <p:cNvSpPr txBox="1"/>
          <p:nvPr/>
        </p:nvSpPr>
        <p:spPr>
          <a:xfrm>
            <a:off x="3776892" y="2062671"/>
            <a:ext cx="529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0000FF"/>
                </a:solidFill>
              </a:rPr>
              <a:t>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52A81D-56F7-0F24-EF32-2F61C237DBAF}"/>
              </a:ext>
            </a:extLst>
          </p:cNvPr>
          <p:cNvCxnSpPr>
            <a:cxnSpLocks/>
          </p:cNvCxnSpPr>
          <p:nvPr/>
        </p:nvCxnSpPr>
        <p:spPr>
          <a:xfrm flipH="1">
            <a:off x="4176912" y="2545491"/>
            <a:ext cx="766960" cy="1315557"/>
          </a:xfrm>
          <a:prstGeom prst="straightConnector1">
            <a:avLst/>
          </a:prstGeom>
          <a:ln w="130175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5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696EB5-F1DA-47CD-9B24-7AB504567270}"/>
                  </a:ext>
                </a:extLst>
              </p:cNvPr>
              <p:cNvSpPr txBox="1"/>
              <p:nvPr/>
            </p:nvSpPr>
            <p:spPr>
              <a:xfrm>
                <a:off x="407368" y="764704"/>
                <a:ext cx="11377264" cy="54402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is held at rest on a </a:t>
                </a:r>
                <a:r>
                  <a:rPr lang="en-GB" sz="2800" b="1" dirty="0"/>
                  <a:t>smooth</a:t>
                </a:r>
                <a:r>
                  <a:rPr lang="en-GB" sz="28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28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2800" dirty="0"/>
                  <a:t>(a)(</a:t>
                </a:r>
                <a:r>
                  <a:rPr lang="en-GB" sz="2800" dirty="0" err="1"/>
                  <a:t>i</a:t>
                </a:r>
                <a:r>
                  <a:rPr lang="en-GB" sz="28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2800" dirty="0"/>
              </a:p>
              <a:p>
                <a:r>
                  <a:rPr lang="en-GB" sz="2800" dirty="0"/>
                  <a:t>     (ii) find the tension in the string.</a:t>
                </a:r>
              </a:p>
              <a:p>
                <a:r>
                  <a:rPr lang="en-GB" sz="2800" dirty="0"/>
                  <a:t>(b) State how you have used the fact that the string is inextensible in your calculations.</a:t>
                </a:r>
              </a:p>
              <a:p>
                <a:r>
                  <a:rPr lang="en-GB" sz="28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696EB5-F1DA-47CD-9B24-7AB504567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764704"/>
                <a:ext cx="11377264" cy="54402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0620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696EB5-F1DA-47CD-9B24-7AB504567270}"/>
                  </a:ext>
                </a:extLst>
              </p:cNvPr>
              <p:cNvSpPr txBox="1"/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is held at rest on a </a:t>
                </a:r>
                <a:r>
                  <a:rPr lang="en-GB" sz="1600" b="1" dirty="0"/>
                  <a:t>smooth</a:t>
                </a:r>
                <a:r>
                  <a:rPr lang="en-GB" sz="16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16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1600" dirty="0"/>
                  <a:t>(a)(</a:t>
                </a:r>
                <a:r>
                  <a:rPr lang="en-GB" sz="1600" dirty="0" err="1"/>
                  <a:t>i</a:t>
                </a:r>
                <a:r>
                  <a:rPr lang="en-GB" sz="16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     (ii) find the tension in the string.</a:t>
                </a:r>
              </a:p>
              <a:p>
                <a:r>
                  <a:rPr lang="en-GB" sz="1600" dirty="0"/>
                  <a:t>(b) State how you have used the fact that the string is inextensible in your calculations.</a:t>
                </a:r>
              </a:p>
              <a:p>
                <a:r>
                  <a:rPr lang="en-GB" sz="16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696EB5-F1DA-47CD-9B24-7AB504567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3848"/>
          <a:stretch/>
        </p:blipFill>
        <p:spPr>
          <a:xfrm>
            <a:off x="2823277" y="2457632"/>
            <a:ext cx="6768752" cy="41863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4C6B09-7CDB-CCF4-EB9B-2A3C3C07A636}"/>
              </a:ext>
            </a:extLst>
          </p:cNvPr>
          <p:cNvSpPr txBox="1"/>
          <p:nvPr/>
        </p:nvSpPr>
        <p:spPr>
          <a:xfrm>
            <a:off x="479376" y="2708920"/>
            <a:ext cx="237626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Diagram</a:t>
            </a:r>
          </a:p>
        </p:txBody>
      </p:sp>
    </p:spTree>
    <p:extLst>
      <p:ext uri="{BB962C8B-B14F-4D97-AF65-F5344CB8AC3E}">
        <p14:creationId xmlns:p14="http://schemas.microsoft.com/office/powerpoint/2010/main" val="79973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D311D3F-8A39-420D-A1FF-F40E43AA4DFE}"/>
                  </a:ext>
                </a:extLst>
              </p:cNvPr>
              <p:cNvSpPr txBox="1"/>
              <p:nvPr/>
            </p:nvSpPr>
            <p:spPr>
              <a:xfrm>
                <a:off x="6293165" y="4335928"/>
                <a:ext cx="460851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1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D311D3F-8A39-420D-A1FF-F40E43AA4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165" y="4335928"/>
                <a:ext cx="4608512" cy="8617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Rectangle 80">
            <a:extLst>
              <a:ext uri="{FF2B5EF4-FFF2-40B4-BE49-F238E27FC236}">
                <a16:creationId xmlns:a16="http://schemas.microsoft.com/office/drawing/2014/main" id="{D351D4B4-E10E-4FF3-BC48-A06103FBF9E0}"/>
              </a:ext>
            </a:extLst>
          </p:cNvPr>
          <p:cNvSpPr/>
          <p:nvPr/>
        </p:nvSpPr>
        <p:spPr>
          <a:xfrm>
            <a:off x="421094" y="2636912"/>
            <a:ext cx="41832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" r="11423" b="32657"/>
          <a:stretch/>
        </p:blipFill>
        <p:spPr>
          <a:xfrm>
            <a:off x="357038" y="2784920"/>
            <a:ext cx="5738962" cy="36327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/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is held at rest on a </a:t>
                </a:r>
                <a:r>
                  <a:rPr lang="en-GB" sz="1600" b="1" dirty="0"/>
                  <a:t>smooth</a:t>
                </a:r>
                <a:r>
                  <a:rPr lang="en-GB" sz="16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16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1600" dirty="0"/>
                  <a:t>(a)(</a:t>
                </a:r>
                <a:r>
                  <a:rPr lang="en-GB" sz="1600" dirty="0" err="1"/>
                  <a:t>i</a:t>
                </a:r>
                <a:r>
                  <a:rPr lang="en-GB" sz="16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     (ii) find the tension in the string.</a:t>
                </a:r>
              </a:p>
              <a:p>
                <a:r>
                  <a:rPr lang="en-GB" sz="1600" dirty="0"/>
                  <a:t>(b) State how you have used the fact that the string is inextensible in your calculations.</a:t>
                </a:r>
              </a:p>
              <a:p>
                <a:r>
                  <a:rPr lang="en-GB" sz="16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D9BC3-D601-DE41-C3B8-F528DF35D216}"/>
                  </a:ext>
                </a:extLst>
              </p:cNvPr>
              <p:cNvSpPr txBox="1"/>
              <p:nvPr/>
            </p:nvSpPr>
            <p:spPr>
              <a:xfrm>
                <a:off x="6312024" y="2721114"/>
                <a:ext cx="252028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000" b="1" dirty="0">
                    <a:solidFill>
                      <a:schemeClr val="bg1"/>
                    </a:solidFill>
                    <a:latin typeface="Calibri"/>
                  </a:rPr>
                  <a:t>P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article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            </a:t>
                </a:r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D9BC3-D601-DE41-C3B8-F528DF35D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721114"/>
                <a:ext cx="2520280" cy="707886"/>
              </a:xfrm>
              <a:prstGeom prst="rect">
                <a:avLst/>
              </a:prstGeom>
              <a:blipFill>
                <a:blip r:embed="rId5"/>
                <a:stretch>
                  <a:fillRect l="-2657" t="-14530" b="-35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DA552D-8081-AF1F-AE76-05BF1B0BF0EF}"/>
                  </a:ext>
                </a:extLst>
              </p:cNvPr>
              <p:cNvSpPr txBox="1"/>
              <p:nvPr/>
            </p:nvSpPr>
            <p:spPr>
              <a:xfrm>
                <a:off x="6240016" y="3645024"/>
                <a:ext cx="43924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𝑯𝒐𝒓𝒊𝒐𝒏𝒕𝒊𝒂𝒍𝒍𝒚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DA552D-8081-AF1F-AE76-05BF1B0BF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3645024"/>
                <a:ext cx="439248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952F3D-4F12-0D0E-97C4-BC8A465AF0D5}"/>
                  </a:ext>
                </a:extLst>
              </p:cNvPr>
              <p:cNvSpPr txBox="1"/>
              <p:nvPr/>
            </p:nvSpPr>
            <p:spPr>
              <a:xfrm>
                <a:off x="9098658" y="5213671"/>
                <a:ext cx="2736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952F3D-4F12-0D0E-97C4-BC8A465AF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658" y="5213671"/>
                <a:ext cx="273630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B5D1CD-706C-9E47-BF67-86312DC1E098}"/>
              </a:ext>
            </a:extLst>
          </p:cNvPr>
          <p:cNvCxnSpPr>
            <a:cxnSpLocks/>
          </p:cNvCxnSpPr>
          <p:nvPr/>
        </p:nvCxnSpPr>
        <p:spPr>
          <a:xfrm flipV="1">
            <a:off x="3143672" y="3811064"/>
            <a:ext cx="517629" cy="315503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E9E3CF-2EF1-DDF5-9459-8B4FCEFFF551}"/>
              </a:ext>
            </a:extLst>
          </p:cNvPr>
          <p:cNvCxnSpPr>
            <a:cxnSpLocks/>
          </p:cNvCxnSpPr>
          <p:nvPr/>
        </p:nvCxnSpPr>
        <p:spPr>
          <a:xfrm flipH="1">
            <a:off x="2877035" y="5661248"/>
            <a:ext cx="533273" cy="36004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88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D311D3F-8A39-420D-A1FF-F40E43AA4DFE}"/>
                  </a:ext>
                </a:extLst>
              </p:cNvPr>
              <p:cNvSpPr txBox="1"/>
              <p:nvPr/>
            </p:nvSpPr>
            <p:spPr>
              <a:xfrm>
                <a:off x="6293165" y="4335928"/>
                <a:ext cx="460851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1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D311D3F-8A39-420D-A1FF-F40E43AA4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165" y="4335928"/>
                <a:ext cx="4608512" cy="8617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Rectangle 80">
            <a:extLst>
              <a:ext uri="{FF2B5EF4-FFF2-40B4-BE49-F238E27FC236}">
                <a16:creationId xmlns:a16="http://schemas.microsoft.com/office/drawing/2014/main" id="{D351D4B4-E10E-4FF3-BC48-A06103FBF9E0}"/>
              </a:ext>
            </a:extLst>
          </p:cNvPr>
          <p:cNvSpPr/>
          <p:nvPr/>
        </p:nvSpPr>
        <p:spPr>
          <a:xfrm>
            <a:off x="421094" y="2636912"/>
            <a:ext cx="41832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" r="11423" b="32657"/>
          <a:stretch/>
        </p:blipFill>
        <p:spPr>
          <a:xfrm>
            <a:off x="357038" y="2784920"/>
            <a:ext cx="5738962" cy="36327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/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is held at rest on a </a:t>
                </a:r>
                <a:r>
                  <a:rPr lang="en-GB" sz="1600" b="1" dirty="0"/>
                  <a:t>smooth</a:t>
                </a:r>
                <a:r>
                  <a:rPr lang="en-GB" sz="16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16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1600" dirty="0"/>
                  <a:t>(a)(</a:t>
                </a:r>
                <a:r>
                  <a:rPr lang="en-GB" sz="1600" dirty="0" err="1"/>
                  <a:t>i</a:t>
                </a:r>
                <a:r>
                  <a:rPr lang="en-GB" sz="16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     (ii) find the tension in the string.</a:t>
                </a:r>
              </a:p>
              <a:p>
                <a:r>
                  <a:rPr lang="en-GB" sz="1600" dirty="0"/>
                  <a:t>(b) State how you have used the fact that the string is inextensible in your calculations.</a:t>
                </a:r>
              </a:p>
              <a:p>
                <a:r>
                  <a:rPr lang="en-GB" sz="16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D9BC3-D601-DE41-C3B8-F528DF35D216}"/>
                  </a:ext>
                </a:extLst>
              </p:cNvPr>
              <p:cNvSpPr txBox="1"/>
              <p:nvPr/>
            </p:nvSpPr>
            <p:spPr>
              <a:xfrm>
                <a:off x="6312024" y="2721114"/>
                <a:ext cx="252028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000" b="1" dirty="0">
                    <a:solidFill>
                      <a:schemeClr val="bg1"/>
                    </a:solidFill>
                    <a:latin typeface="Calibri"/>
                  </a:rPr>
                  <a:t>P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article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            </a:t>
                </a:r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D9BC3-D601-DE41-C3B8-F528DF35D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721114"/>
                <a:ext cx="2520280" cy="707886"/>
              </a:xfrm>
              <a:prstGeom prst="rect">
                <a:avLst/>
              </a:prstGeom>
              <a:blipFill>
                <a:blip r:embed="rId5"/>
                <a:stretch>
                  <a:fillRect l="-3140" t="-14530" b="-35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DA552D-8081-AF1F-AE76-05BF1B0BF0EF}"/>
                  </a:ext>
                </a:extLst>
              </p:cNvPr>
              <p:cNvSpPr txBox="1"/>
              <p:nvPr/>
            </p:nvSpPr>
            <p:spPr>
              <a:xfrm>
                <a:off x="6240016" y="3645024"/>
                <a:ext cx="38884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𝑽𝒆𝒓𝒕𝒊𝒄𝒂𝒍𝒍𝒚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DA552D-8081-AF1F-AE76-05BF1B0BF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3645024"/>
                <a:ext cx="388843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952F3D-4F12-0D0E-97C4-BC8A465AF0D5}"/>
                  </a:ext>
                </a:extLst>
              </p:cNvPr>
              <p:cNvSpPr txBox="1"/>
              <p:nvPr/>
            </p:nvSpPr>
            <p:spPr>
              <a:xfrm>
                <a:off x="7464152" y="5152710"/>
                <a:ext cx="30243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952F3D-4F12-0D0E-97C4-BC8A465AF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152710"/>
                <a:ext cx="302433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B5D1CD-706C-9E47-BF67-86312DC1E098}"/>
              </a:ext>
            </a:extLst>
          </p:cNvPr>
          <p:cNvCxnSpPr>
            <a:cxnSpLocks/>
          </p:cNvCxnSpPr>
          <p:nvPr/>
        </p:nvCxnSpPr>
        <p:spPr>
          <a:xfrm flipV="1">
            <a:off x="3143672" y="3811064"/>
            <a:ext cx="517629" cy="315503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E9E3CF-2EF1-DDF5-9459-8B4FCEFFF551}"/>
              </a:ext>
            </a:extLst>
          </p:cNvPr>
          <p:cNvCxnSpPr>
            <a:cxnSpLocks/>
          </p:cNvCxnSpPr>
          <p:nvPr/>
        </p:nvCxnSpPr>
        <p:spPr>
          <a:xfrm flipH="1">
            <a:off x="2877035" y="5661248"/>
            <a:ext cx="533273" cy="36004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6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7799248" y="3638399"/>
                <a:ext cx="2736304" cy="12442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dirty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4000" b="1" i="1" dirty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GB" sz="4000" b="1" i="1" dirty="0"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9248" y="3638399"/>
                <a:ext cx="2736304" cy="12442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8231296" y="5155224"/>
                <a:ext cx="2115194" cy="1141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96" y="5155224"/>
                <a:ext cx="2115194" cy="11414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/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is held at rest on a </a:t>
                </a:r>
                <a:r>
                  <a:rPr lang="en-GB" sz="1600" b="1" dirty="0"/>
                  <a:t>smooth</a:t>
                </a:r>
                <a:r>
                  <a:rPr lang="en-GB" sz="16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16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1600" dirty="0"/>
                  <a:t>(a)(</a:t>
                </a:r>
                <a:r>
                  <a:rPr lang="en-GB" sz="1600" dirty="0" err="1"/>
                  <a:t>i</a:t>
                </a:r>
                <a:r>
                  <a:rPr lang="en-GB" sz="16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     (ii) find the tension in the string.</a:t>
                </a:r>
              </a:p>
              <a:p>
                <a:r>
                  <a:rPr lang="en-GB" sz="1600" dirty="0"/>
                  <a:t>(b) State how you have used the fact that the string is inextensible in your calculations.</a:t>
                </a:r>
              </a:p>
              <a:p>
                <a:r>
                  <a:rPr lang="en-GB" sz="16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7D64B2BE-F409-4CC4-7D28-8E09DB9170A4}"/>
              </a:ext>
            </a:extLst>
          </p:cNvPr>
          <p:cNvSpPr/>
          <p:nvPr/>
        </p:nvSpPr>
        <p:spPr>
          <a:xfrm>
            <a:off x="421094" y="2636912"/>
            <a:ext cx="41832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85078-5BD2-1EBA-27C9-ADA64BB65AAE}"/>
              </a:ext>
            </a:extLst>
          </p:cNvPr>
          <p:cNvSpPr txBox="1"/>
          <p:nvPr/>
        </p:nvSpPr>
        <p:spPr>
          <a:xfrm>
            <a:off x="1243918" y="2628302"/>
            <a:ext cx="4996097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chemeClr val="bg1"/>
                </a:solidFill>
                <a:latin typeface="Calibri"/>
              </a:rPr>
              <a:t>Solve Simultaneously</a:t>
            </a:r>
            <a:endParaRPr kumimoji="0" lang="en-GB" sz="4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84A518-509E-BF37-07D9-FE6E8752723E}"/>
                  </a:ext>
                </a:extLst>
              </p:cNvPr>
              <p:cNvSpPr txBox="1"/>
              <p:nvPr/>
            </p:nvSpPr>
            <p:spPr>
              <a:xfrm>
                <a:off x="2279576" y="3657281"/>
                <a:ext cx="2736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84A518-509E-BF37-07D9-FE6E87527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657281"/>
                <a:ext cx="273630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4191A1-8847-101E-987C-6A7AC349670B}"/>
                  </a:ext>
                </a:extLst>
              </p:cNvPr>
              <p:cNvSpPr txBox="1"/>
              <p:nvPr/>
            </p:nvSpPr>
            <p:spPr>
              <a:xfrm>
                <a:off x="2229798" y="4389208"/>
                <a:ext cx="30243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4191A1-8847-101E-987C-6A7AC3496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798" y="4389208"/>
                <a:ext cx="302433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7FB684-33B7-DAAF-815C-712BAEF8FF5D}"/>
                  </a:ext>
                </a:extLst>
              </p:cNvPr>
              <p:cNvSpPr txBox="1"/>
              <p:nvPr/>
            </p:nvSpPr>
            <p:spPr>
              <a:xfrm>
                <a:off x="7043164" y="2755329"/>
                <a:ext cx="42484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7FB684-33B7-DAAF-815C-712BAEF8F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164" y="2755329"/>
                <a:ext cx="424847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3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8" grpId="0" animBg="1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B8291E20-CC31-1860-B526-918D89A4D430}"/>
              </a:ext>
            </a:extLst>
          </p:cNvPr>
          <p:cNvSpPr txBox="1"/>
          <p:nvPr/>
        </p:nvSpPr>
        <p:spPr>
          <a:xfrm>
            <a:off x="1919536" y="764704"/>
            <a:ext cx="8171828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Connected particles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4357B86-97DC-3913-5CD3-2D5C226EDE63}"/>
              </a:ext>
            </a:extLst>
          </p:cNvPr>
          <p:cNvSpPr/>
          <p:nvPr/>
        </p:nvSpPr>
        <p:spPr>
          <a:xfrm flipH="1">
            <a:off x="2927648" y="3068960"/>
            <a:ext cx="4032448" cy="2952328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A3622C6-213E-1D22-63F8-47ED5D359250}"/>
              </a:ext>
            </a:extLst>
          </p:cNvPr>
          <p:cNvSpPr/>
          <p:nvPr/>
        </p:nvSpPr>
        <p:spPr>
          <a:xfrm>
            <a:off x="6744072" y="2422711"/>
            <a:ext cx="648072" cy="64807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C60985-7896-65C7-F991-A08CD9703E7C}"/>
              </a:ext>
            </a:extLst>
          </p:cNvPr>
          <p:cNvSpPr/>
          <p:nvPr/>
        </p:nvSpPr>
        <p:spPr>
          <a:xfrm rot="19460890">
            <a:off x="4387731" y="3657437"/>
            <a:ext cx="1224136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979A5E-C689-DDB0-32D4-79C9DBAA4581}"/>
              </a:ext>
            </a:extLst>
          </p:cNvPr>
          <p:cNvSpPr/>
          <p:nvPr/>
        </p:nvSpPr>
        <p:spPr>
          <a:xfrm>
            <a:off x="7082588" y="4184076"/>
            <a:ext cx="597589" cy="7920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rgbClr val="0000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1EDC72-BF44-D088-B17C-CE30DDD4999C}"/>
              </a:ext>
            </a:extLst>
          </p:cNvPr>
          <p:cNvCxnSpPr>
            <a:stCxn id="6" idx="3"/>
            <a:endCxn id="5" idx="2"/>
          </p:cNvCxnSpPr>
          <p:nvPr/>
        </p:nvCxnSpPr>
        <p:spPr>
          <a:xfrm flipV="1">
            <a:off x="5497150" y="2746748"/>
            <a:ext cx="1246923" cy="913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E55165-2965-7480-2A25-271A134CEC48}"/>
              </a:ext>
            </a:extLst>
          </p:cNvPr>
          <p:cNvCxnSpPr>
            <a:stCxn id="7" idx="0"/>
            <a:endCxn id="5" idx="6"/>
          </p:cNvCxnSpPr>
          <p:nvPr/>
        </p:nvCxnSpPr>
        <p:spPr>
          <a:xfrm flipV="1">
            <a:off x="7381382" y="2746748"/>
            <a:ext cx="10762" cy="1437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1F51C2-57A8-6DCB-ED41-BA154D2F833B}"/>
              </a:ext>
            </a:extLst>
          </p:cNvPr>
          <p:cNvSpPr txBox="1"/>
          <p:nvPr/>
        </p:nvSpPr>
        <p:spPr>
          <a:xfrm>
            <a:off x="3359696" y="544522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ϴ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0776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/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is held at rest on a </a:t>
                </a:r>
                <a:r>
                  <a:rPr lang="en-GB" sz="1600" b="1" dirty="0"/>
                  <a:t>smooth</a:t>
                </a:r>
                <a:r>
                  <a:rPr lang="en-GB" sz="16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16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1600" dirty="0"/>
                  <a:t>(a)(</a:t>
                </a:r>
                <a:r>
                  <a:rPr lang="en-GB" sz="1600" dirty="0" err="1"/>
                  <a:t>i</a:t>
                </a:r>
                <a:r>
                  <a:rPr lang="en-GB" sz="16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     (ii) find the tension in the string.</a:t>
                </a:r>
              </a:p>
              <a:p>
                <a:r>
                  <a:rPr lang="en-GB" sz="1600" dirty="0"/>
                  <a:t>(b) State how you have used the fact that the string is inextensible in your calculations.</a:t>
                </a:r>
              </a:p>
              <a:p>
                <a:r>
                  <a:rPr lang="en-GB" sz="16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89B58-41D8-8330-EDC8-25E093CE0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7D64B2BE-F409-4CC4-7D28-8E09DB9170A4}"/>
              </a:ext>
            </a:extLst>
          </p:cNvPr>
          <p:cNvSpPr/>
          <p:nvPr/>
        </p:nvSpPr>
        <p:spPr>
          <a:xfrm>
            <a:off x="434742" y="2780928"/>
            <a:ext cx="41832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BF74E7B-A7AD-7381-7876-164D3FA61DFC}"/>
                  </a:ext>
                </a:extLst>
              </p:cNvPr>
              <p:cNvSpPr/>
              <p:nvPr/>
            </p:nvSpPr>
            <p:spPr>
              <a:xfrm>
                <a:off x="1357120" y="2636912"/>
                <a:ext cx="928903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String is inextensible so acceleration at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is the same.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BF74E7B-A7AD-7381-7876-164D3FA61D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120" y="2636912"/>
                <a:ext cx="9289032" cy="1446550"/>
              </a:xfrm>
              <a:prstGeom prst="rect">
                <a:avLst/>
              </a:prstGeom>
              <a:blipFill>
                <a:blip r:embed="rId3"/>
                <a:stretch>
                  <a:fillRect l="-2692" t="-8861" r="-591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92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64" y="2996952"/>
            <a:ext cx="3168352" cy="29912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934887" y="5688753"/>
                <a:ext cx="3095451" cy="867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𝐹𝑜𝑟𝑐𝑒</m:t>
                      </m:r>
                      <m:r>
                        <a:rPr lang="en-GB" sz="2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ad>
                            <m:radPr>
                              <m:degHide m:val="on"/>
                              <m:ctrlP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887" y="5688753"/>
                <a:ext cx="3095451" cy="867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C3AD09-F9D3-16B9-488B-F6E151BB8D86}"/>
                  </a:ext>
                </a:extLst>
              </p:cNvPr>
              <p:cNvSpPr txBox="1"/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One end of a light inextensible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of mass 2kg. The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is held at rest on a </a:t>
                </a:r>
                <a:r>
                  <a:rPr lang="en-GB" sz="1600" b="1" dirty="0"/>
                  <a:t>smooth</a:t>
                </a:r>
                <a:r>
                  <a:rPr lang="en-GB" sz="1600" dirty="0"/>
                  <a:t> fixed plane which is inclined to the horizontal at an angle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1600" dirty="0"/>
                  <a:t>. The string lies along the line of greatest slope of the plane and passes over a smooth light pulley which is fixed at the top of the plane. The other end of the string is attached to a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of mass 5kg. The system is released from rest. By modelling the blocks as particles and ignoring air resistance,</a:t>
                </a:r>
              </a:p>
              <a:p>
                <a:r>
                  <a:rPr lang="en-GB" sz="1600" dirty="0"/>
                  <a:t>(a)(</a:t>
                </a:r>
                <a:r>
                  <a:rPr lang="en-GB" sz="1600" dirty="0" err="1"/>
                  <a:t>i</a:t>
                </a:r>
                <a:r>
                  <a:rPr lang="en-GB" sz="1600" dirty="0"/>
                  <a:t>) show that the acceleration of block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     (ii) find the tension in the string.</a:t>
                </a:r>
              </a:p>
              <a:p>
                <a:r>
                  <a:rPr lang="en-GB" sz="1600" dirty="0"/>
                  <a:t>(b) State how you have used the fact that the string is inextensible in your calculations.</a:t>
                </a:r>
              </a:p>
              <a:p>
                <a:r>
                  <a:rPr lang="en-GB" sz="1600" dirty="0"/>
                  <a:t>(c) Calculate the magnitude of the force exerted on the pulley by the string.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C3AD09-F9D3-16B9-488B-F6E151BB8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3796"/>
                <a:ext cx="11377264" cy="2163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7110EBCB-6A7A-AC2F-41D5-CEA9D965BB2E}"/>
              </a:ext>
            </a:extLst>
          </p:cNvPr>
          <p:cNvSpPr/>
          <p:nvPr/>
        </p:nvSpPr>
        <p:spPr>
          <a:xfrm>
            <a:off x="434742" y="2780928"/>
            <a:ext cx="41832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ED58E6-56F3-F2FE-B4B4-2E97A37FF23D}"/>
                  </a:ext>
                </a:extLst>
              </p:cNvPr>
              <p:cNvSpPr txBox="1"/>
              <p:nvPr/>
            </p:nvSpPr>
            <p:spPr>
              <a:xfrm>
                <a:off x="5934887" y="2538700"/>
                <a:ext cx="3168352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𝐹𝑜𝑟𝑐𝑒</m:t>
                    </m:r>
                    <m:r>
                      <a:rPr lang="en-GB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2T cos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90 − </m:t>
                        </m:r>
                        <m:r>
                          <m:rPr>
                            <m:sty m:val="p"/>
                          </m:rPr>
                          <a:rPr lang="el-GR" sz="24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</m:num>
                      <m:den>
                        <m:r>
                          <a:rPr lang="en-GB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ED58E6-56F3-F2FE-B4B4-2E97A37FF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887" y="2538700"/>
                <a:ext cx="3168352" cy="624082"/>
              </a:xfrm>
              <a:prstGeom prst="rect">
                <a:avLst/>
              </a:prstGeom>
              <a:blipFill>
                <a:blip r:embed="rId5"/>
                <a:stretch>
                  <a:fillRect b="-87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BDE99F-5FE9-0CA6-2A8D-4A89124AAAED}"/>
                  </a:ext>
                </a:extLst>
              </p:cNvPr>
              <p:cNvSpPr txBox="1"/>
              <p:nvPr/>
            </p:nvSpPr>
            <p:spPr>
              <a:xfrm>
                <a:off x="5910331" y="3316034"/>
                <a:ext cx="4003343" cy="629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𝐹𝑜𝑟𝑐𝑒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2(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cos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90 −</m:t>
                        </m:r>
                        <m:r>
                          <a:rPr lang="en-GB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30</m:t>
                        </m:r>
                      </m:num>
                      <m:den>
                        <m:r>
                          <a:rPr lang="en-GB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BDE99F-5FE9-0CA6-2A8D-4A89124AA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331" y="3316034"/>
                <a:ext cx="4003343" cy="629916"/>
              </a:xfrm>
              <a:prstGeom prst="rect">
                <a:avLst/>
              </a:prstGeom>
              <a:blipFill>
                <a:blip r:embed="rId6"/>
                <a:stretch>
                  <a:fillRect b="-87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BD8FF62-EB05-95E9-3F23-928625523E53}"/>
                  </a:ext>
                </a:extLst>
              </p:cNvPr>
              <p:cNvSpPr txBox="1"/>
              <p:nvPr/>
            </p:nvSpPr>
            <p:spPr>
              <a:xfrm>
                <a:off x="5919751" y="4063764"/>
                <a:ext cx="4200967" cy="624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𝐹𝑜𝑟𝑐𝑒</m:t>
                    </m:r>
                    <m:r>
                      <a:rPr lang="en-GB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=(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cos (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BD8FF62-EB05-95E9-3F23-928625523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751" y="4063764"/>
                <a:ext cx="4200967" cy="624466"/>
              </a:xfrm>
              <a:prstGeom prst="rect">
                <a:avLst/>
              </a:prstGeom>
              <a:blipFill>
                <a:blip r:embed="rId7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C51FB4-AF60-2E71-7510-E865E6C50BE3}"/>
                  </a:ext>
                </a:extLst>
              </p:cNvPr>
              <p:cNvSpPr txBox="1"/>
              <p:nvPr/>
            </p:nvSpPr>
            <p:spPr>
              <a:xfrm>
                <a:off x="5703728" y="4688230"/>
                <a:ext cx="3095451" cy="867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𝐹𝑜𝑟𝑐𝑒</m:t>
                      </m:r>
                      <m:r>
                        <a:rPr lang="en-GB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2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C51FB4-AF60-2E71-7510-E865E6C50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728" y="4688230"/>
                <a:ext cx="3095451" cy="8674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1A5005F-481E-B39C-5A70-8985472DCAF5}"/>
                  </a:ext>
                </a:extLst>
              </p:cNvPr>
              <p:cNvSpPr/>
              <p:nvPr/>
            </p:nvSpPr>
            <p:spPr>
              <a:xfrm>
                <a:off x="8616280" y="5949280"/>
                <a:ext cx="23275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2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(3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1A5005F-481E-B39C-5A70-8985472DCA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5949280"/>
                <a:ext cx="2327529" cy="461665"/>
              </a:xfrm>
              <a:prstGeom prst="rect">
                <a:avLst/>
              </a:prstGeom>
              <a:blipFill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682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B8291E20-CC31-1860-B526-918D89A4D430}"/>
              </a:ext>
            </a:extLst>
          </p:cNvPr>
          <p:cNvSpPr txBox="1"/>
          <p:nvPr/>
        </p:nvSpPr>
        <p:spPr>
          <a:xfrm>
            <a:off x="1919536" y="717168"/>
            <a:ext cx="8171828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Connected particles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4357B86-97DC-3913-5CD3-2D5C226EDE63}"/>
              </a:ext>
            </a:extLst>
          </p:cNvPr>
          <p:cNvSpPr/>
          <p:nvPr/>
        </p:nvSpPr>
        <p:spPr>
          <a:xfrm rot="12935806" flipH="1">
            <a:off x="3832569" y="4293807"/>
            <a:ext cx="5174933" cy="3780942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A3622C6-213E-1D22-63F8-47ED5D359250}"/>
              </a:ext>
            </a:extLst>
          </p:cNvPr>
          <p:cNvSpPr/>
          <p:nvPr/>
        </p:nvSpPr>
        <p:spPr>
          <a:xfrm>
            <a:off x="5058929" y="2487229"/>
            <a:ext cx="648072" cy="64807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C60985-7896-65C7-F991-A08CD9703E7C}"/>
              </a:ext>
            </a:extLst>
          </p:cNvPr>
          <p:cNvSpPr/>
          <p:nvPr/>
        </p:nvSpPr>
        <p:spPr>
          <a:xfrm rot="18367979">
            <a:off x="3500504" y="3896695"/>
            <a:ext cx="1224136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979A5E-C689-DDB0-32D4-79C9DBAA4581}"/>
              </a:ext>
            </a:extLst>
          </p:cNvPr>
          <p:cNvSpPr/>
          <p:nvPr/>
        </p:nvSpPr>
        <p:spPr>
          <a:xfrm rot="18324657">
            <a:off x="7211566" y="3818121"/>
            <a:ext cx="597589" cy="7920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rgbClr val="0000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1EDC72-BF44-D088-B17C-CE30DDD4999C}"/>
              </a:ext>
            </a:extLst>
          </p:cNvPr>
          <p:cNvCxnSpPr>
            <a:stCxn id="6" idx="3"/>
            <a:endCxn id="5" idx="2"/>
          </p:cNvCxnSpPr>
          <p:nvPr/>
        </p:nvCxnSpPr>
        <p:spPr>
          <a:xfrm flipV="1">
            <a:off x="4473485" y="2811265"/>
            <a:ext cx="585444" cy="9511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E55165-2965-7480-2A25-271A134CEC48}"/>
              </a:ext>
            </a:extLst>
          </p:cNvPr>
          <p:cNvCxnSpPr>
            <a:stCxn id="7" idx="0"/>
            <a:endCxn id="5" idx="6"/>
          </p:cNvCxnSpPr>
          <p:nvPr/>
        </p:nvCxnSpPr>
        <p:spPr>
          <a:xfrm flipH="1" flipV="1">
            <a:off x="5707001" y="2811265"/>
            <a:ext cx="1480577" cy="11734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78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/>
        </p:nvSpPr>
        <p:spPr>
          <a:xfrm flipH="1">
            <a:off x="3791744" y="2996952"/>
            <a:ext cx="4032448" cy="2952328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608168" y="2350703"/>
            <a:ext cx="648072" cy="64807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 rot="19460890">
            <a:off x="5251827" y="3585429"/>
            <a:ext cx="1224136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7946684" y="4112068"/>
            <a:ext cx="597589" cy="7920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10</a:t>
            </a:r>
            <a:endParaRPr lang="en-GB" sz="3200" dirty="0">
              <a:solidFill>
                <a:srgbClr val="0000FF"/>
              </a:solidFill>
            </a:endParaRPr>
          </a:p>
        </p:txBody>
      </p:sp>
      <p:cxnSp>
        <p:nvCxnSpPr>
          <p:cNvPr id="10" name="Straight Connector 9"/>
          <p:cNvCxnSpPr>
            <a:stCxn id="7" idx="3"/>
            <a:endCxn id="6" idx="2"/>
          </p:cNvCxnSpPr>
          <p:nvPr/>
        </p:nvCxnSpPr>
        <p:spPr>
          <a:xfrm flipV="1">
            <a:off x="6361246" y="2674740"/>
            <a:ext cx="1246923" cy="913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0"/>
            <a:endCxn id="6" idx="6"/>
          </p:cNvCxnSpPr>
          <p:nvPr/>
        </p:nvCxnSpPr>
        <p:spPr>
          <a:xfrm flipV="1">
            <a:off x="8245478" y="2674740"/>
            <a:ext cx="10762" cy="1437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23792" y="537321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ϴ</a:t>
            </a:r>
            <a:endParaRPr lang="en-GB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523219" y="362692"/>
            <a:ext cx="11425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forces are acting parallel and perpendicular to the slope on each practical?</a:t>
            </a:r>
          </a:p>
        </p:txBody>
      </p:sp>
      <p:cxnSp>
        <p:nvCxnSpPr>
          <p:cNvPr id="12" name="Straight Arrow Connector 11"/>
          <p:cNvCxnSpPr>
            <a:stCxn id="7" idx="0"/>
          </p:cNvCxnSpPr>
          <p:nvPr/>
        </p:nvCxnSpPr>
        <p:spPr>
          <a:xfrm flipH="1" flipV="1">
            <a:off x="5303913" y="3131730"/>
            <a:ext cx="350131" cy="52118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735961" y="4725145"/>
            <a:ext cx="584327" cy="40127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73747" y="4268950"/>
            <a:ext cx="287498" cy="478325"/>
          </a:xfrm>
          <a:prstGeom prst="line">
            <a:avLst/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367883" y="3212977"/>
            <a:ext cx="502010" cy="3697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8261129" y="4904157"/>
            <a:ext cx="3374" cy="553793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8245477" y="3608012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896200" y="5371119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10g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67578" y="329913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49101" y="4320094"/>
            <a:ext cx="983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𝝁𝑹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90471" y="264987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71789" y="503536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5g sin 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820654" y="4287752"/>
            <a:ext cx="504987" cy="3902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928542" y="5181052"/>
            <a:ext cx="2324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Rough Surface</a:t>
            </a:r>
            <a:endParaRPr lang="en-GB" sz="2800" dirty="0"/>
          </a:p>
        </p:txBody>
      </p:sp>
      <p:sp>
        <p:nvSpPr>
          <p:cNvPr id="38" name="TextBox 37"/>
          <p:cNvSpPr txBox="1"/>
          <p:nvPr/>
        </p:nvSpPr>
        <p:spPr>
          <a:xfrm>
            <a:off x="4860218" y="258249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69201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9460890">
            <a:off x="3670855" y="2319637"/>
            <a:ext cx="1224136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8082850" y="2816124"/>
            <a:ext cx="597589" cy="7920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10</a:t>
            </a:r>
          </a:p>
        </p:txBody>
      </p:sp>
      <p:cxnSp>
        <p:nvCxnSpPr>
          <p:cNvPr id="10" name="Straight Connector 9"/>
          <p:cNvCxnSpPr>
            <a:stCxn id="7" idx="3"/>
          </p:cNvCxnSpPr>
          <p:nvPr/>
        </p:nvCxnSpPr>
        <p:spPr>
          <a:xfrm flipV="1">
            <a:off x="4780274" y="1742338"/>
            <a:ext cx="811671" cy="580591"/>
          </a:xfrm>
          <a:prstGeom prst="line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381643" y="2024036"/>
            <a:ext cx="1" cy="775754"/>
          </a:xfrm>
          <a:prstGeom prst="line">
            <a:avLst/>
          </a:prstGeom>
          <a:ln w="38100">
            <a:solidFill>
              <a:schemeClr val="tx1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381644" y="3605389"/>
            <a:ext cx="1" cy="702411"/>
          </a:xfrm>
          <a:prstGeom prst="line">
            <a:avLst/>
          </a:prstGeom>
          <a:ln w="38100">
            <a:solidFill>
              <a:schemeClr val="tx1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13591" y="430780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10g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29614" y="137770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2855640" y="3038481"/>
            <a:ext cx="941098" cy="720080"/>
          </a:xfrm>
          <a:prstGeom prst="line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971989" y="366780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𝝁𝑹</a:t>
            </a:r>
            <a:endParaRPr lang="en-GB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5591944" y="1340769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4049028" y="3690766"/>
            <a:ext cx="941098" cy="720080"/>
          </a:xfrm>
          <a:prstGeom prst="line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7" idx="2"/>
          </p:cNvCxnSpPr>
          <p:nvPr/>
        </p:nvCxnSpPr>
        <p:spPr>
          <a:xfrm flipH="1" flipV="1">
            <a:off x="4492775" y="2972236"/>
            <a:ext cx="516906" cy="718530"/>
          </a:xfrm>
          <a:prstGeom prst="line">
            <a:avLst/>
          </a:prstGeom>
          <a:ln w="381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062652" y="434007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5g sin </a:t>
            </a:r>
            <a:r>
              <a:rPr lang="el-GR" sz="3600" dirty="0"/>
              <a:t>ϴ</a:t>
            </a:r>
            <a:r>
              <a:rPr lang="en-GB" sz="360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2712" y="5097143"/>
            <a:ext cx="156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 = ma</a:t>
            </a:r>
            <a:endParaRPr lang="en-GB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7743096" y="5097143"/>
            <a:ext cx="156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 = ma</a:t>
            </a:r>
            <a:endParaRPr lang="en-GB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2192711" y="5996671"/>
            <a:ext cx="4328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 = T – (𝝁𝑹 + 5g sin</a:t>
            </a:r>
            <a:r>
              <a:rPr lang="el-GR" sz="3600" dirty="0"/>
              <a:t> ϴ</a:t>
            </a:r>
            <a:r>
              <a:rPr lang="en-US" sz="3600" dirty="0"/>
              <a:t>)  </a:t>
            </a:r>
            <a:endParaRPr lang="en-GB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7743095" y="5996670"/>
            <a:ext cx="242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 = 10g – T </a:t>
            </a:r>
            <a:endParaRPr lang="en-GB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551384" y="309717"/>
            <a:ext cx="11180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Write an </a:t>
            </a:r>
            <a:r>
              <a:rPr lang="en-US" sz="4800" b="1" dirty="0"/>
              <a:t>F = ma </a:t>
            </a:r>
            <a:r>
              <a:rPr lang="en-US" sz="4800" dirty="0"/>
              <a:t>equation for each practical.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17823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/>
        </p:nvSpPr>
        <p:spPr>
          <a:xfrm flipH="1">
            <a:off x="3863752" y="3542650"/>
            <a:ext cx="4032448" cy="2952328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680176" y="2896401"/>
            <a:ext cx="648072" cy="64807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 rot="19460890">
            <a:off x="5323835" y="4131127"/>
            <a:ext cx="1224136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8018692" y="4657766"/>
            <a:ext cx="597589" cy="7920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10</a:t>
            </a:r>
            <a:endParaRPr lang="en-GB" sz="3200" dirty="0">
              <a:solidFill>
                <a:srgbClr val="0000FF"/>
              </a:solidFill>
            </a:endParaRPr>
          </a:p>
        </p:txBody>
      </p:sp>
      <p:cxnSp>
        <p:nvCxnSpPr>
          <p:cNvPr id="10" name="Straight Connector 9"/>
          <p:cNvCxnSpPr>
            <a:stCxn id="7" idx="3"/>
            <a:endCxn id="6" idx="2"/>
          </p:cNvCxnSpPr>
          <p:nvPr/>
        </p:nvCxnSpPr>
        <p:spPr>
          <a:xfrm flipV="1">
            <a:off x="6433254" y="3220438"/>
            <a:ext cx="1246923" cy="913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0"/>
            <a:endCxn id="6" idx="6"/>
          </p:cNvCxnSpPr>
          <p:nvPr/>
        </p:nvCxnSpPr>
        <p:spPr>
          <a:xfrm flipV="1">
            <a:off x="8317486" y="3220438"/>
            <a:ext cx="10762" cy="1437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95800" y="591891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ϴ</a:t>
            </a:r>
            <a:endParaRPr lang="en-GB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623392" y="220936"/>
            <a:ext cx="11377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Look at both particles individually </a:t>
            </a:r>
          </a:p>
          <a:p>
            <a:pPr algn="ctr"/>
            <a:r>
              <a:rPr lang="en-GB" sz="5400" dirty="0"/>
              <a:t>using the F = ma equation.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7568" y="1865935"/>
            <a:ext cx="8024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Then solve simultaneously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0836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3BE0D0-29B0-4192-AF8F-AB3A5EDD3F0D}"/>
                  </a:ext>
                </a:extLst>
              </p:cNvPr>
              <p:cNvSpPr txBox="1"/>
              <p:nvPr/>
            </p:nvSpPr>
            <p:spPr>
              <a:xfrm>
                <a:off x="455219" y="548680"/>
                <a:ext cx="11281561" cy="56323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Two particles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3600" dirty="0"/>
                  <a:t> of masses 5kg and 10kg respectively are connected by a light inextensible string. The string passes over a small smooth pulley which is fixed at the top of a rough inclined plane.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600" dirty="0"/>
                  <a:t> rests on the inclined plane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3600" dirty="0"/>
                  <a:t> hangs on the edge of the plane with the string vertical and taut. The plane is inclined to the horizontal at an angle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3600" dirty="0"/>
                  <a:t>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600" i="1">
                        <a:latin typeface="Cambria Math" panose="02040503050406030204" pitchFamily="18" charset="0"/>
                      </a:rPr>
                      <m:t>=0.75</m:t>
                    </m:r>
                  </m:oMath>
                </a14:m>
                <a:r>
                  <a:rPr lang="en-GB" sz="3600" dirty="0"/>
                  <a:t>, as shown in the diagram. </a:t>
                </a:r>
              </a:p>
              <a:p>
                <a:r>
                  <a:rPr lang="en-GB" sz="3600" dirty="0"/>
                  <a:t>The coefficient of friction between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600" dirty="0"/>
                  <a:t> and the plane is 0.2. </a:t>
                </a:r>
              </a:p>
              <a:p>
                <a:r>
                  <a:rPr lang="en-GB" sz="3600" dirty="0"/>
                  <a:t>The system is released from rest.</a:t>
                </a:r>
              </a:p>
              <a:p>
                <a:r>
                  <a:rPr lang="en-GB" sz="3600" dirty="0"/>
                  <a:t>Find the acceleration of the system.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3BE0D0-29B0-4192-AF8F-AB3A5EDD3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19" y="548680"/>
                <a:ext cx="11281561" cy="5632311"/>
              </a:xfrm>
              <a:prstGeom prst="rect">
                <a:avLst/>
              </a:prstGeom>
              <a:blipFill>
                <a:blip r:embed="rId2"/>
                <a:stretch>
                  <a:fillRect l="-105" b="-9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94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3BE0D0-29B0-4192-AF8F-AB3A5EDD3F0D}"/>
                  </a:ext>
                </a:extLst>
              </p:cNvPr>
              <p:cNvSpPr txBox="1"/>
              <p:nvPr/>
            </p:nvSpPr>
            <p:spPr>
              <a:xfrm>
                <a:off x="455219" y="260648"/>
                <a:ext cx="11281561" cy="16312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Two particles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000" dirty="0"/>
                  <a:t> of masses 5kg and 10kg respectively are connected by a light inextensible string. The string passes over a small smooth pulley which is fixed at the top of a rough inclined plane.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000" dirty="0"/>
                  <a:t> rests on the inclined plane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000" dirty="0"/>
                  <a:t> hangs on the edge of the plane with the string vertical and taut. The plane is inclined to the horizontal at an angle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000" dirty="0"/>
                  <a:t>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2000" i="1">
                        <a:latin typeface="Cambria Math" panose="02040503050406030204" pitchFamily="18" charset="0"/>
                      </a:rPr>
                      <m:t>=0.75</m:t>
                    </m:r>
                  </m:oMath>
                </a14:m>
                <a:r>
                  <a:rPr lang="en-GB" sz="2000" dirty="0"/>
                  <a:t>, as shown in the diagram. The coefficient of friction between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000" dirty="0"/>
                  <a:t> and the plane is 0.2. The system is released from rest. Find the acceleration of the system.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3BE0D0-29B0-4192-AF8F-AB3A5EDD3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19" y="260648"/>
                <a:ext cx="11281561" cy="1631216"/>
              </a:xfrm>
              <a:prstGeom prst="rect">
                <a:avLst/>
              </a:prstGeom>
              <a:blipFill>
                <a:blip r:embed="rId2"/>
                <a:stretch>
                  <a:fillRect b="-6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7368" y="3310303"/>
                <a:ext cx="4395434" cy="825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2400" b="0" i="1">
                          <a:latin typeface="Cambria Math" panose="02040503050406030204" pitchFamily="18" charset="0"/>
                        </a:rPr>
                        <m:t>, 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5,</m:t>
                          </m:r>
                        </m:den>
                      </m:f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10303"/>
                <a:ext cx="4395434" cy="8252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t="5834"/>
          <a:stretch/>
        </p:blipFill>
        <p:spPr>
          <a:xfrm>
            <a:off x="4439816" y="2088210"/>
            <a:ext cx="6984776" cy="45091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418658-9460-772A-E4AE-1B9B8DF5346A}"/>
              </a:ext>
            </a:extLst>
          </p:cNvPr>
          <p:cNvSpPr txBox="1"/>
          <p:nvPr/>
        </p:nvSpPr>
        <p:spPr>
          <a:xfrm>
            <a:off x="551384" y="2263566"/>
            <a:ext cx="237626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Diagram</a:t>
            </a:r>
          </a:p>
        </p:txBody>
      </p:sp>
    </p:spTree>
    <p:extLst>
      <p:ext uri="{BB962C8B-B14F-4D97-AF65-F5344CB8AC3E}">
        <p14:creationId xmlns:p14="http://schemas.microsoft.com/office/powerpoint/2010/main" val="265999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7279466" y="3635228"/>
                <a:ext cx="36508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466" y="3635228"/>
                <a:ext cx="3650871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255D24A-C41F-6E2B-0918-D96479149B9C}"/>
              </a:ext>
            </a:extLst>
          </p:cNvPr>
          <p:cNvSpPr txBox="1"/>
          <p:nvPr/>
        </p:nvSpPr>
        <p:spPr>
          <a:xfrm>
            <a:off x="335360" y="332656"/>
            <a:ext cx="6120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Find the acceleration of the system.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8E3A70-621B-BDF3-21DA-2FADD55EEE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34"/>
          <a:stretch/>
        </p:blipFill>
        <p:spPr>
          <a:xfrm>
            <a:off x="374697" y="1772816"/>
            <a:ext cx="6165622" cy="3980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02ABA6-69A2-DC4C-C83E-673F6742ED54}"/>
                  </a:ext>
                </a:extLst>
              </p:cNvPr>
              <p:cNvSpPr txBox="1"/>
              <p:nvPr/>
            </p:nvSpPr>
            <p:spPr>
              <a:xfrm>
                <a:off x="7027566" y="670719"/>
                <a:ext cx="273630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Particle 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𝑸</m:t>
                    </m:r>
                  </m:oMath>
                </a14:m>
                <a:endParaRPr kumimoji="0" lang="en-GB" sz="44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02ABA6-69A2-DC4C-C83E-673F6742E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566" y="670719"/>
                <a:ext cx="2736304" cy="769441"/>
              </a:xfrm>
              <a:prstGeom prst="rect">
                <a:avLst/>
              </a:prstGeom>
              <a:blipFill>
                <a:blip r:embed="rId4"/>
                <a:stretch>
                  <a:fillRect l="-4232" t="-15079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3732EC-E997-20E8-B0F2-8DDC6E74BDF8}"/>
                  </a:ext>
                </a:extLst>
              </p:cNvPr>
              <p:cNvSpPr txBox="1"/>
              <p:nvPr/>
            </p:nvSpPr>
            <p:spPr>
              <a:xfrm>
                <a:off x="6916862" y="1693216"/>
                <a:ext cx="508379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𝑹𝒆𝒍𝒐𝒔𝒐𝒗𝒆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𝑽𝒆𝒓𝒕𝒊𝒄𝒂𝒍𝒍𝒚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3732EC-E997-20E8-B0F2-8DDC6E74B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862" y="1693216"/>
                <a:ext cx="508379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9EC7B43-D07C-7D61-158B-6C4017CF9EE9}"/>
                  </a:ext>
                </a:extLst>
              </p:cNvPr>
              <p:cNvSpPr/>
              <p:nvPr/>
            </p:nvSpPr>
            <p:spPr>
              <a:xfrm>
                <a:off x="8749746" y="2702913"/>
                <a:ext cx="202824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9EC7B43-D07C-7D61-158B-6C4017CF9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746" y="2702913"/>
                <a:ext cx="202824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0E6B6D5-4D68-E1D3-5F6A-33C63218CCE4}"/>
              </a:ext>
            </a:extLst>
          </p:cNvPr>
          <p:cNvCxnSpPr>
            <a:cxnSpLocks/>
          </p:cNvCxnSpPr>
          <p:nvPr/>
        </p:nvCxnSpPr>
        <p:spPr>
          <a:xfrm>
            <a:off x="5182452" y="4581128"/>
            <a:ext cx="0" cy="72008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F29ACF9-69C6-E8C3-AAAC-CF384C0B5927}"/>
              </a:ext>
            </a:extLst>
          </p:cNvPr>
          <p:cNvCxnSpPr>
            <a:cxnSpLocks/>
          </p:cNvCxnSpPr>
          <p:nvPr/>
        </p:nvCxnSpPr>
        <p:spPr>
          <a:xfrm flipV="1">
            <a:off x="5188234" y="3332715"/>
            <a:ext cx="0" cy="656456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00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26445</TotalTime>
  <Words>1796</Words>
  <Application>Microsoft Office PowerPoint</Application>
  <PresentationFormat>Widescreen</PresentationFormat>
  <Paragraphs>141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979</cp:revision>
  <dcterms:created xsi:type="dcterms:W3CDTF">2013-02-28T07:36:55Z</dcterms:created>
  <dcterms:modified xsi:type="dcterms:W3CDTF">2024-07-19T12:07:25Z</dcterms:modified>
</cp:coreProperties>
</file>