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553" r:id="rId2"/>
    <p:sldId id="558" r:id="rId3"/>
    <p:sldId id="555" r:id="rId4"/>
    <p:sldId id="559" r:id="rId5"/>
    <p:sldId id="560" r:id="rId6"/>
    <p:sldId id="561" r:id="rId7"/>
    <p:sldId id="562" r:id="rId8"/>
    <p:sldId id="563" r:id="rId9"/>
    <p:sldId id="565" r:id="rId10"/>
    <p:sldId id="564" r:id="rId11"/>
    <p:sldId id="515" r:id="rId12"/>
    <p:sldId id="556" r:id="rId13"/>
    <p:sldId id="551" r:id="rId14"/>
    <p:sldId id="557" r:id="rId15"/>
    <p:sldId id="55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0A0349-114A-4311-88D9-627D6E407B72}" v="241" dt="2025-04-29T11:50:41.1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66" autoAdjust="0"/>
    <p:restoredTop sz="85641" autoAdjust="0"/>
  </p:normalViewPr>
  <p:slideViewPr>
    <p:cSldViewPr>
      <p:cViewPr varScale="1">
        <p:scale>
          <a:sx n="78" d="100"/>
          <a:sy n="78" d="100"/>
        </p:scale>
        <p:origin x="669" y="4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D0A0349-114A-4311-88D9-627D6E407B72}"/>
    <pc:docChg chg="undo custSel addSld delSld modSld sldOrd modMainMaster modNotesMaster">
      <pc:chgData name="Stewart Gale" userId="3647ddd2-6040-41ae-a96d-232c23482af8" providerId="ADAL" clId="{3D0A0349-114A-4311-88D9-627D6E407B72}" dt="2025-04-30T04:45:52.860" v="630" actId="20577"/>
      <pc:docMkLst>
        <pc:docMk/>
      </pc:docMkLst>
      <pc:sldChg chg="addSp delSp modSp mod modAnim modNotes">
        <pc:chgData name="Stewart Gale" userId="3647ddd2-6040-41ae-a96d-232c23482af8" providerId="ADAL" clId="{3D0A0349-114A-4311-88D9-627D6E407B72}" dt="2024-04-29T06:49:14.326" v="265" actId="1076"/>
        <pc:sldMkLst>
          <pc:docMk/>
          <pc:sldMk cId="2067384824" sldId="515"/>
        </pc:sldMkLst>
      </pc:sldChg>
      <pc:sldChg chg="modSp del">
        <pc:chgData name="Stewart Gale" userId="3647ddd2-6040-41ae-a96d-232c23482af8" providerId="ADAL" clId="{3D0A0349-114A-4311-88D9-627D6E407B72}" dt="2024-04-29T06:37:10.325" v="93" actId="47"/>
        <pc:sldMkLst>
          <pc:docMk/>
          <pc:sldMk cId="546160985" sldId="550"/>
        </pc:sldMkLst>
      </pc:sldChg>
      <pc:sldChg chg="addSp delSp modSp mod ord delAnim modAnim modNotes">
        <pc:chgData name="Stewart Gale" userId="3647ddd2-6040-41ae-a96d-232c23482af8" providerId="ADAL" clId="{3D0A0349-114A-4311-88D9-627D6E407B72}" dt="2025-04-24T14:27:46.035" v="457" actId="1035"/>
        <pc:sldMkLst>
          <pc:docMk/>
          <pc:sldMk cId="1230242049" sldId="551"/>
        </pc:sldMkLst>
        <pc:spChg chg="add mod">
          <ac:chgData name="Stewart Gale" userId="3647ddd2-6040-41ae-a96d-232c23482af8" providerId="ADAL" clId="{3D0A0349-114A-4311-88D9-627D6E407B72}" dt="2025-04-24T14:24:59.471" v="397" actId="1076"/>
          <ac:spMkLst>
            <pc:docMk/>
            <pc:sldMk cId="1230242049" sldId="551"/>
            <ac:spMk id="3" creationId="{B9DD3F2B-7AAC-0933-25B6-65A39F18F696}"/>
          </ac:spMkLst>
        </pc:spChg>
        <pc:spChg chg="mod">
          <ac:chgData name="Stewart Gale" userId="3647ddd2-6040-41ae-a96d-232c23482af8" providerId="ADAL" clId="{3D0A0349-114A-4311-88D9-627D6E407B72}" dt="2025-04-24T14:27:46.035" v="457" actId="1035"/>
          <ac:spMkLst>
            <pc:docMk/>
            <pc:sldMk cId="1230242049" sldId="551"/>
            <ac:spMk id="5" creationId="{00000000-0000-0000-0000-000000000000}"/>
          </ac:spMkLst>
        </pc:spChg>
        <pc:spChg chg="mod">
          <ac:chgData name="Stewart Gale" userId="3647ddd2-6040-41ae-a96d-232c23482af8" providerId="ADAL" clId="{3D0A0349-114A-4311-88D9-627D6E407B72}" dt="2025-04-24T14:27:46.035" v="457" actId="1035"/>
          <ac:spMkLst>
            <pc:docMk/>
            <pc:sldMk cId="1230242049" sldId="551"/>
            <ac:spMk id="6" creationId="{12CED0F8-2416-AE8A-A3BB-4C8310082C7E}"/>
          </ac:spMkLst>
        </pc:spChg>
        <pc:spChg chg="add mod">
          <ac:chgData name="Stewart Gale" userId="3647ddd2-6040-41ae-a96d-232c23482af8" providerId="ADAL" clId="{3D0A0349-114A-4311-88D9-627D6E407B72}" dt="2025-04-24T14:24:59.471" v="397" actId="1076"/>
          <ac:spMkLst>
            <pc:docMk/>
            <pc:sldMk cId="1230242049" sldId="551"/>
            <ac:spMk id="9" creationId="{58D3DE1E-1B2A-2437-A6F9-68673696261A}"/>
          </ac:spMkLst>
        </pc:spChg>
        <pc:spChg chg="mod">
          <ac:chgData name="Stewart Gale" userId="3647ddd2-6040-41ae-a96d-232c23482af8" providerId="ADAL" clId="{3D0A0349-114A-4311-88D9-627D6E407B72}" dt="2025-04-24T14:27:41.216" v="456" actId="20577"/>
          <ac:spMkLst>
            <pc:docMk/>
            <pc:sldMk cId="1230242049" sldId="551"/>
            <ac:spMk id="107" creationId="{8290C970-7694-42A2-A765-426245B60905}"/>
          </ac:spMkLst>
        </pc:spChg>
      </pc:sldChg>
      <pc:sldChg chg="addSp delSp modSp mod delAnim modAnim">
        <pc:chgData name="Stewart Gale" userId="3647ddd2-6040-41ae-a96d-232c23482af8" providerId="ADAL" clId="{3D0A0349-114A-4311-88D9-627D6E407B72}" dt="2025-04-28T07:09:01.863" v="609"/>
        <pc:sldMkLst>
          <pc:docMk/>
          <pc:sldMk cId="352950461" sldId="552"/>
        </pc:sldMkLst>
        <pc:spChg chg="mod">
          <ac:chgData name="Stewart Gale" userId="3647ddd2-6040-41ae-a96d-232c23482af8" providerId="ADAL" clId="{3D0A0349-114A-4311-88D9-627D6E407B72}" dt="2025-04-24T14:27:14.807" v="452" actId="20577"/>
          <ac:spMkLst>
            <pc:docMk/>
            <pc:sldMk cId="352950461" sldId="552"/>
            <ac:spMk id="2" creationId="{84C40EE0-708D-A0CC-0325-087DD1305EEE}"/>
          </ac:spMkLst>
        </pc:spChg>
        <pc:spChg chg="add mod">
          <ac:chgData name="Stewart Gale" userId="3647ddd2-6040-41ae-a96d-232c23482af8" providerId="ADAL" clId="{3D0A0349-114A-4311-88D9-627D6E407B72}" dt="2025-04-24T14:29:24.712" v="540" actId="1076"/>
          <ac:spMkLst>
            <pc:docMk/>
            <pc:sldMk cId="352950461" sldId="552"/>
            <ac:spMk id="3" creationId="{2409AC43-CFF4-E8A5-ADF6-797E0BF30330}"/>
          </ac:spMkLst>
        </pc:spChg>
        <pc:spChg chg="mod">
          <ac:chgData name="Stewart Gale" userId="3647ddd2-6040-41ae-a96d-232c23482af8" providerId="ADAL" clId="{3D0A0349-114A-4311-88D9-627D6E407B72}" dt="2025-04-24T14:29:48.640" v="546" actId="20577"/>
          <ac:spMkLst>
            <pc:docMk/>
            <pc:sldMk cId="352950461" sldId="552"/>
            <ac:spMk id="7" creationId="{00000000-0000-0000-0000-000000000000}"/>
          </ac:spMkLst>
        </pc:spChg>
        <pc:spChg chg="mod">
          <ac:chgData name="Stewart Gale" userId="3647ddd2-6040-41ae-a96d-232c23482af8" providerId="ADAL" clId="{3D0A0349-114A-4311-88D9-627D6E407B72}" dt="2025-04-24T14:31:14.915" v="576" actId="14100"/>
          <ac:spMkLst>
            <pc:docMk/>
            <pc:sldMk cId="352950461" sldId="552"/>
            <ac:spMk id="8" creationId="{00000000-0000-0000-0000-000000000000}"/>
          </ac:spMkLst>
        </pc:spChg>
        <pc:spChg chg="add mod">
          <ac:chgData name="Stewart Gale" userId="3647ddd2-6040-41ae-a96d-232c23482af8" providerId="ADAL" clId="{3D0A0349-114A-4311-88D9-627D6E407B72}" dt="2025-04-24T14:30:59.235" v="570" actId="14100"/>
          <ac:spMkLst>
            <pc:docMk/>
            <pc:sldMk cId="352950461" sldId="552"/>
            <ac:spMk id="10" creationId="{C2CDEF49-7F6C-2863-1753-4D8A24E84B90}"/>
          </ac:spMkLst>
        </pc:spChg>
        <pc:spChg chg="add mod">
          <ac:chgData name="Stewart Gale" userId="3647ddd2-6040-41ae-a96d-232c23482af8" providerId="ADAL" clId="{3D0A0349-114A-4311-88D9-627D6E407B72}" dt="2025-04-24T14:32:27.695" v="600" actId="207"/>
          <ac:spMkLst>
            <pc:docMk/>
            <pc:sldMk cId="352950461" sldId="552"/>
            <ac:spMk id="14" creationId="{3E68DD6F-48DE-98AA-C0D1-D66831209F57}"/>
          </ac:spMkLst>
        </pc:spChg>
        <pc:spChg chg="add mod">
          <ac:chgData name="Stewart Gale" userId="3647ddd2-6040-41ae-a96d-232c23482af8" providerId="ADAL" clId="{3D0A0349-114A-4311-88D9-627D6E407B72}" dt="2025-04-24T14:32:27.695" v="600" actId="207"/>
          <ac:spMkLst>
            <pc:docMk/>
            <pc:sldMk cId="352950461" sldId="552"/>
            <ac:spMk id="16" creationId="{8ED0DC69-CEC3-1244-0846-8FF1B6EA67FA}"/>
          </ac:spMkLst>
        </pc:spChg>
        <pc:spChg chg="mod">
          <ac:chgData name="Stewart Gale" userId="3647ddd2-6040-41ae-a96d-232c23482af8" providerId="ADAL" clId="{3D0A0349-114A-4311-88D9-627D6E407B72}" dt="2025-04-24T14:30:36.352" v="562" actId="20577"/>
          <ac:spMkLst>
            <pc:docMk/>
            <pc:sldMk cId="352950461" sldId="552"/>
            <ac:spMk id="25" creationId="{00000000-0000-0000-0000-000000000000}"/>
          </ac:spMkLst>
        </pc:spChg>
        <pc:spChg chg="mod">
          <ac:chgData name="Stewart Gale" userId="3647ddd2-6040-41ae-a96d-232c23482af8" providerId="ADAL" clId="{3D0A0349-114A-4311-88D9-627D6E407B72}" dt="2025-04-24T14:32:17.166" v="599" actId="1076"/>
          <ac:spMkLst>
            <pc:docMk/>
            <pc:sldMk cId="352950461" sldId="552"/>
            <ac:spMk id="26" creationId="{0E58BC94-4AE6-44AC-BA04-93AF8953278D}"/>
          </ac:spMkLst>
        </pc:spChg>
        <pc:picChg chg="mod modCrop">
          <ac:chgData name="Stewart Gale" userId="3647ddd2-6040-41ae-a96d-232c23482af8" providerId="ADAL" clId="{3D0A0349-114A-4311-88D9-627D6E407B72}" dt="2025-04-24T14:30:01.388" v="549" actId="14100"/>
          <ac:picMkLst>
            <pc:docMk/>
            <pc:sldMk cId="352950461" sldId="552"/>
            <ac:picMk id="24" creationId="{00000000-0000-0000-0000-000000000000}"/>
          </ac:picMkLst>
        </pc:picChg>
        <pc:inkChg chg="add">
          <ac:chgData name="Stewart Gale" userId="3647ddd2-6040-41ae-a96d-232c23482af8" providerId="ADAL" clId="{3D0A0349-114A-4311-88D9-627D6E407B72}" dt="2025-04-28T07:09:01.863" v="609"/>
          <ac:inkMkLst>
            <pc:docMk/>
            <pc:sldMk cId="352950461" sldId="552"/>
            <ac:inkMk id="4" creationId="{3E0E8F0E-ED1E-4FE8-5A16-04D6B5E17B17}"/>
          </ac:inkMkLst>
        </pc:inkChg>
      </pc:sldChg>
      <pc:sldChg chg="delSp modSp mod">
        <pc:chgData name="Stewart Gale" userId="3647ddd2-6040-41ae-a96d-232c23482af8" providerId="ADAL" clId="{3D0A0349-114A-4311-88D9-627D6E407B72}" dt="2025-04-30T04:45:52.860" v="630" actId="20577"/>
        <pc:sldMkLst>
          <pc:docMk/>
          <pc:sldMk cId="1714665537" sldId="553"/>
        </pc:sldMkLst>
        <pc:spChg chg="mod">
          <ac:chgData name="Stewart Gale" userId="3647ddd2-6040-41ae-a96d-232c23482af8" providerId="ADAL" clId="{3D0A0349-114A-4311-88D9-627D6E407B72}" dt="2025-04-30T04:45:52.860" v="630" actId="20577"/>
          <ac:spMkLst>
            <pc:docMk/>
            <pc:sldMk cId="1714665537" sldId="553"/>
            <ac:spMk id="5" creationId="{00000000-0000-0000-0000-000000000000}"/>
          </ac:spMkLst>
        </pc:spChg>
      </pc:sldChg>
      <pc:sldChg chg="addSp delSp modSp new mod delAnim modAnim">
        <pc:chgData name="Stewart Gale" userId="3647ddd2-6040-41ae-a96d-232c23482af8" providerId="ADAL" clId="{3D0A0349-114A-4311-88D9-627D6E407B72}" dt="2025-04-24T14:20:27.863" v="308" actId="1076"/>
        <pc:sldMkLst>
          <pc:docMk/>
          <pc:sldMk cId="2911888208" sldId="554"/>
        </pc:sldMkLst>
      </pc:sldChg>
      <pc:sldChg chg="addSp delSp modSp add mod ord delAnim modAnim">
        <pc:chgData name="Stewart Gale" userId="3647ddd2-6040-41ae-a96d-232c23482af8" providerId="ADAL" clId="{3D0A0349-114A-4311-88D9-627D6E407B72}" dt="2025-04-24T14:19:50.323" v="301"/>
        <pc:sldMkLst>
          <pc:docMk/>
          <pc:sldMk cId="3226004457" sldId="555"/>
        </pc:sldMkLst>
        <pc:spChg chg="mod">
          <ac:chgData name="Stewart Gale" userId="3647ddd2-6040-41ae-a96d-232c23482af8" providerId="ADAL" clId="{3D0A0349-114A-4311-88D9-627D6E407B72}" dt="2025-04-24T14:19:39.941" v="297" actId="164"/>
          <ac:spMkLst>
            <pc:docMk/>
            <pc:sldMk cId="3226004457" sldId="555"/>
            <ac:spMk id="2" creationId="{DBCEF126-7491-C250-62F6-B646FA4DE825}"/>
          </ac:spMkLst>
        </pc:spChg>
        <pc:spChg chg="mod">
          <ac:chgData name="Stewart Gale" userId="3647ddd2-6040-41ae-a96d-232c23482af8" providerId="ADAL" clId="{3D0A0349-114A-4311-88D9-627D6E407B72}" dt="2025-04-24T14:19:16.846" v="292" actId="1076"/>
          <ac:spMkLst>
            <pc:docMk/>
            <pc:sldMk cId="3226004457" sldId="555"/>
            <ac:spMk id="4" creationId="{D72999DF-00F5-4BE2-FC80-A1497FAC93B2}"/>
          </ac:spMkLst>
        </pc:spChg>
        <pc:grpChg chg="add mod">
          <ac:chgData name="Stewart Gale" userId="3647ddd2-6040-41ae-a96d-232c23482af8" providerId="ADAL" clId="{3D0A0349-114A-4311-88D9-627D6E407B72}" dt="2025-04-24T14:19:46.682" v="299" actId="14100"/>
          <ac:grpSpMkLst>
            <pc:docMk/>
            <pc:sldMk cId="3226004457" sldId="555"/>
            <ac:grpSpMk id="6" creationId="{C1452265-B69F-55EA-C9D2-C720866DCC2A}"/>
          </ac:grpSpMkLst>
        </pc:grpChg>
        <pc:picChg chg="mod">
          <ac:chgData name="Stewart Gale" userId="3647ddd2-6040-41ae-a96d-232c23482af8" providerId="ADAL" clId="{3D0A0349-114A-4311-88D9-627D6E407B72}" dt="2025-04-24T14:19:25.067" v="294" actId="164"/>
          <ac:picMkLst>
            <pc:docMk/>
            <pc:sldMk cId="3226004457" sldId="555"/>
            <ac:picMk id="13" creationId="{DB68B923-F01C-C76C-405D-3003E25C8DFD}"/>
          </ac:picMkLst>
        </pc:picChg>
      </pc:sldChg>
      <pc:sldChg chg="addSp delSp modSp add mod delAnim">
        <pc:chgData name="Stewart Gale" userId="3647ddd2-6040-41ae-a96d-232c23482af8" providerId="ADAL" clId="{3D0A0349-114A-4311-88D9-627D6E407B72}" dt="2025-04-24T14:23:27.480" v="362" actId="1076"/>
        <pc:sldMkLst>
          <pc:docMk/>
          <pc:sldMk cId="2109471875" sldId="556"/>
        </pc:sldMkLst>
        <pc:spChg chg="add mod">
          <ac:chgData name="Stewart Gale" userId="3647ddd2-6040-41ae-a96d-232c23482af8" providerId="ADAL" clId="{3D0A0349-114A-4311-88D9-627D6E407B72}" dt="2025-04-24T14:23:27.480" v="362" actId="1076"/>
          <ac:spMkLst>
            <pc:docMk/>
            <pc:sldMk cId="2109471875" sldId="556"/>
            <ac:spMk id="2" creationId="{3833EEA4-F317-8F8C-FA4D-6B1D26037666}"/>
          </ac:spMkLst>
        </pc:spChg>
        <pc:spChg chg="mod">
          <ac:chgData name="Stewart Gale" userId="3647ddd2-6040-41ae-a96d-232c23482af8" providerId="ADAL" clId="{3D0A0349-114A-4311-88D9-627D6E407B72}" dt="2025-04-24T14:23:23.909" v="361" actId="1076"/>
          <ac:spMkLst>
            <pc:docMk/>
            <pc:sldMk cId="2109471875" sldId="556"/>
            <ac:spMk id="107" creationId="{402EBB3F-05FE-3CE5-B6AF-93786762F139}"/>
          </ac:spMkLst>
        </pc:spChg>
      </pc:sldChg>
      <pc:sldChg chg="addSp delSp modSp add mod delAnim modAnim">
        <pc:chgData name="Stewart Gale" userId="3647ddd2-6040-41ae-a96d-232c23482af8" providerId="ADAL" clId="{3D0A0349-114A-4311-88D9-627D6E407B72}" dt="2025-04-24T14:28:22.021" v="523" actId="1076"/>
        <pc:sldMkLst>
          <pc:docMk/>
          <pc:sldMk cId="2419325605" sldId="557"/>
        </pc:sldMkLst>
        <pc:spChg chg="add mod">
          <ac:chgData name="Stewart Gale" userId="3647ddd2-6040-41ae-a96d-232c23482af8" providerId="ADAL" clId="{3D0A0349-114A-4311-88D9-627D6E407B72}" dt="2025-04-24T14:28:17.140" v="522" actId="1076"/>
          <ac:spMkLst>
            <pc:docMk/>
            <pc:sldMk cId="2419325605" sldId="557"/>
            <ac:spMk id="3" creationId="{C95077A5-9570-2601-2D80-C2C59588A141}"/>
          </ac:spMkLst>
        </pc:spChg>
        <pc:spChg chg="mod">
          <ac:chgData name="Stewart Gale" userId="3647ddd2-6040-41ae-a96d-232c23482af8" providerId="ADAL" clId="{3D0A0349-114A-4311-88D9-627D6E407B72}" dt="2025-04-24T14:28:17.140" v="522" actId="1076"/>
          <ac:spMkLst>
            <pc:docMk/>
            <pc:sldMk cId="2419325605" sldId="557"/>
            <ac:spMk id="7" creationId="{197B3230-D6EF-5240-61EE-52EF384A1577}"/>
          </ac:spMkLst>
        </pc:spChg>
        <pc:spChg chg="mod">
          <ac:chgData name="Stewart Gale" userId="3647ddd2-6040-41ae-a96d-232c23482af8" providerId="ADAL" clId="{3D0A0349-114A-4311-88D9-627D6E407B72}" dt="2025-04-24T14:28:17.140" v="522" actId="1076"/>
          <ac:spMkLst>
            <pc:docMk/>
            <pc:sldMk cId="2419325605" sldId="557"/>
            <ac:spMk id="8" creationId="{E7E91133-18F1-B83E-D72D-D37179EF9ED5}"/>
          </ac:spMkLst>
        </pc:spChg>
        <pc:spChg chg="add mod">
          <ac:chgData name="Stewart Gale" userId="3647ddd2-6040-41ae-a96d-232c23482af8" providerId="ADAL" clId="{3D0A0349-114A-4311-88D9-627D6E407B72}" dt="2025-04-24T14:28:17.140" v="522" actId="1076"/>
          <ac:spMkLst>
            <pc:docMk/>
            <pc:sldMk cId="2419325605" sldId="557"/>
            <ac:spMk id="9" creationId="{77668AF9-73D2-10C3-AD29-4F4826A13984}"/>
          </ac:spMkLst>
        </pc:spChg>
        <pc:spChg chg="mod">
          <ac:chgData name="Stewart Gale" userId="3647ddd2-6040-41ae-a96d-232c23482af8" providerId="ADAL" clId="{3D0A0349-114A-4311-88D9-627D6E407B72}" dt="2025-04-24T14:28:22.021" v="523" actId="1076"/>
          <ac:spMkLst>
            <pc:docMk/>
            <pc:sldMk cId="2419325605" sldId="557"/>
            <ac:spMk id="12" creationId="{90E5F26F-1141-6371-4376-89F924540AB5}"/>
          </ac:spMkLst>
        </pc:spChg>
        <pc:spChg chg="mod">
          <ac:chgData name="Stewart Gale" userId="3647ddd2-6040-41ae-a96d-232c23482af8" providerId="ADAL" clId="{3D0A0349-114A-4311-88D9-627D6E407B72}" dt="2025-04-24T14:28:05.328" v="519" actId="20577"/>
          <ac:spMkLst>
            <pc:docMk/>
            <pc:sldMk cId="2419325605" sldId="557"/>
            <ac:spMk id="107" creationId="{4982595F-52EC-34A2-594E-925FCE6CD282}"/>
          </ac:spMkLst>
        </pc:spChg>
      </pc:sldChg>
      <pc:sldChg chg="modSp mod">
        <pc:chgData name="Stewart Gale" userId="3647ddd2-6040-41ae-a96d-232c23482af8" providerId="ADAL" clId="{3D0A0349-114A-4311-88D9-627D6E407B72}" dt="2025-04-29T11:50:41.195" v="629" actId="20577"/>
        <pc:sldMkLst>
          <pc:docMk/>
          <pc:sldMk cId="2784331791" sldId="565"/>
        </pc:sldMkLst>
        <pc:spChg chg="mod">
          <ac:chgData name="Stewart Gale" userId="3647ddd2-6040-41ae-a96d-232c23482af8" providerId="ADAL" clId="{3D0A0349-114A-4311-88D9-627D6E407B72}" dt="2025-04-29T11:50:41.195" v="629" actId="20577"/>
          <ac:spMkLst>
            <pc:docMk/>
            <pc:sldMk cId="2784331791" sldId="565"/>
            <ac:spMk id="4" creationId="{1FF41A52-24A6-90BA-E55B-7ACD6F89739A}"/>
          </ac:spMkLst>
        </pc:spChg>
      </pc:sldChg>
      <pc:sldMasterChg chg="modSp modSldLayout">
        <pc:chgData name="Stewart Gale" userId="3647ddd2-6040-41ae-a96d-232c23482af8" providerId="ADAL" clId="{3D0A0349-114A-4311-88D9-627D6E407B72}" dt="2024-04-29T06:33:16.805" v="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3D0A0349-114A-4311-88D9-627D6E407B72}" dt="2024-04-29T06:33:16.805" v="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3D0A0349-114A-4311-88D9-627D6E407B72}" dt="2024-04-29T06:33:16.805" v="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3D0A0349-114A-4311-88D9-627D6E407B72}" dt="2024-04-29T06:33:16.805" v="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3D0A0349-114A-4311-88D9-627D6E407B72}" dt="2024-04-29T06:33:16.805" v="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3D0A0349-114A-4311-88D9-627D6E407B72}" dt="2024-04-29T06:33:16.805" v="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3D0A0349-114A-4311-88D9-627D6E407B72}" dt="2024-04-29T06:33:16.805" v="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3D0A0349-114A-4311-88D9-627D6E407B72}" dt="2024-04-29T06:33:16.805" v="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447.08691" units="1/cm"/>
          <inkml:channelProperty channel="Y" name="resolution" value="657.57574" units="1/cm"/>
          <inkml:channelProperty channel="F" name="resolution" value="22.75" units="1/deg"/>
          <inkml:channelProperty channel="T" name="resolution" value="1" units="1/dev"/>
        </inkml:channelProperties>
      </inkml:inkSource>
      <inkml:timestamp xml:id="ts0" timeString="2025-04-28T07:06:44.26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6119 13423 2048 0,'0'0'0'15,"0"0"0"-15,0 0 0 0,0 0 0 0,0 0 0 16,0 0 0-16,0 0 0 0,0 0 0 0,0 0 0 15,0 0 0-15,0 0 0 0,0 0 0 16,0 0 0-16,0 0 0 0,0 0 0 0,0 0 0 16,0 0 0-16,0 0 0 0,0 0 0 0,0 0 0 15,0 0 0-15,0 0 0 0,1 7 0 0,-1-7 0 16,3 9 0-16,-3-9 0 0,-3 14 0 0,3-14 0 16,-2 14 0-16,2-14 0 0,-4 23 0 0,4-23 0 15,-5 22 0-15,5-22 0 0,-5 29 0 0,5-29 0 0,-7 30 0 0,7-30 0 0,-5 37 0 16,5-37 0-16,-4 39 0 0,4-39 0 15,0 46 0-15,0-46 0 0,2 45 0 0,-2-45 0 16,4 48 0-16,-4-48 0 0,10 49 0 0,-10-49 0 16,11 47 0-16,-11-47 0 0,16 49 0 15,-16-49 0-15,14 39 0 0,-14-39 0 0,13 37 0 16,-13-37 0-16,12 32 0 16,-12-32 0-16,11 29 0 0,-11-29 0 15,10 27 0-15,-10-27 0 0,7 20 0 0,-7-20 0 16,5 18 0-16,-5-18 0 0,-1 16 0 0,1-16 0 15,-4 12 0-15,4-12 0 0,-2 6 0 0</inkml:trace>
  <inkml:trace contextRef="#ctx0" brushRef="#br0" timeOffset="826.48">6312 14556 2048 0,'0'0'0'0,"0"0"0"0,3-2 0 0,-3 2 0 0,3-3 0 15,-3 3 0-15,5-4 0 0,-5 4 0 0,7-5 0 16,-7 5 0-16,6-4 0 0,-6 4 0 0,6-6 0 15,-6 6 0-15,4-5 0 0,-4 5 0 0,4-7 0 16,-4 7 0-16,-1-6 0 0,1 6 0 0,-5-9 0 16,5 9 0-16,-12-8 0 0,12 8 0 15,-16-6 0-15,16 6 0 0,-24-2 0 0,24 2 0 0,-27 1 0 16,27-1 0 0,-30 7 0-16,30-7 0 0,-32 10 0 0,32-10 0 15,-33 16 0-15,33-16 0 0,-31 24 0 0,31-24 0 16,-29 30 0-16,29-30 0 0,-23 34 0 15,23-34 0-15,-17 42 0 0,17-42 0 16,-12 45 0-16,12-45 0 0,-4 49 0 16,4-49 0-16,4 50 0 0,-4-50 0 0,10 54 0 0,-10-54 0 15,20 50 0-15,-20-50 0 0,24 47 0 0,-24-47 0 16,33 40 0-16,-33-40 0 0,34 37 0 0,-34-37 0 16,39 30 0-16,-39-30 0 0,39 18 0 0,-39-18 0 15,42 10 0-15,-42-10 0 0,40 1 0 16,-40-1 0-16,40-10 0 0,-40 10 0 0,37-19 0 0,-37 19 0 15,35-29 0-15,-35 29 0 0,30-36 0 16,-30 36 0-16,23-44 0 0,-23 44 0 16,20-49 0-16,-20 49 0 0,11-54 0 0,-11 54 0 15,4-54 0-15,-4 54 0 0,-5-55 0 0,5 55 0 16,-11-54 0-16,11 54 0 0,-17-51 0 0,17 51 0 16,-21-46 0-16,21 46 0 0,-23-41 0 0,23 41 0 15,-25-35 0-15,25 35 0 0,-27-27 0 16,27 27 0-16,-25-23 0 0,25 23 0 0,-22-19 0 15,22 19 0-15,-24-13 0 0,24 13 0 0,-21-10 0 0,21 10 0 0,-18-7 0 16,18 7 0-16,-15-1 0 0,15 1 0 16,-15 0 0-16,15 0 0 0,-14 1 0 0,14-1 0 15,-10 7 0-15,10-7 0 0,-7 8 0 0,7-8 0 16,-1 8 0-16,1-8 0 16,2 7 0-16</inkml:trace>
  <inkml:trace contextRef="#ctx0" brushRef="#br0" timeOffset="3003.33">14117 13588 2048 0,'0'0'0'0,"0"0"0"0,0 0 0 0,0 0 0 15,0 0 0-15,0 0 0 0,0 0 0 16,0 0 0-16,0 0 0 0,0 0 0 0,4 0 0 0,-4 0 0 16,0 0 0-16,0 0 0 0,1-2 0 0,-1 2 0 15,1 0 0-15,-1 0 0 0,2 0 0 0,-2 0 0 16,0 0 0-16,0 0 0 0,2 0 0 0,-2 0 0 15,1 0 0-15,-1 0 0 0,2 0 0 0,-2 0 0 16,1 0 0-16,-1 0 0 0,3 0 0 16,-3 0 0-16,0 0 0 0,0 0 0 0,-3 3 0 0,3-3 0 15,-1 3 0-15,1-3 0 0,-2 9 0 16,2-9 0-16,-3 11 0 0,3-11 0 0,-3 16 0 16,3-16 0-16,-1 24 0 0,1-24 0 15,0 26 0-15,0-26 0 0,0 28 0 16,0-28 0-16,0 23 0 0,0-23 0 15,0 22 0-15,0-22 0 0,1 22 0 0,-1-22 0 16,1 17 0-16,-1-17 0 0,0 16 0 0,0-16 0 16,2 12 0-16,-2-12 0 0,0 7 0 0,0-7 0 15,0 6 0-15,0-6 0 0,0 5 0 16,0-5 0-16,0 7 0 0,0-7 0 0,2 3 0 16,-2-3 0-16,0 4 0 0,0-4 0 0,0 3 0 0,0-3 0 15,0 2 0-15,0-2 0 0,0 3 0 0,0-3 0 16,0 1 0-16,0-1 0 0,1 5 0 0,-1-5 0 15,3 4 0-15</inkml:trace>
  <inkml:trace contextRef="#ctx0" brushRef="#br0" timeOffset="3698.89">14191 14025 2048 0,'0'0'0'16,"0"0"0"-16,0 0 0 0,0 0 0 0,0 0 0 16,0 0 0-16,0 1 0 0,0-1 0 0,0 0 0 15,0 0 0-15,2 2 0 0,-2-2 0 0,0 0 0 16,0 0 0-16,-2 1 0 0,2-1 0 0,-3 4 0 16,3-4 0-16,-7 4 0 0,7-4 0 0,-8 9 0 15,8-9 0-15,-11 9 0 0,11-9 0 0,-13 11 0 0,13-11 0 16,-11 13 0-16,11-13 0 0,-13 16 0 15,13-16 0-15,-11 18 0 0,11-18 0 0,-9 20 0 0,9-20 0 16,-2 21 0-16,2-21 0 0,0 24 0 0,0-24 0 16,5 20 0-16,-5-20 0 0,13 25 0 0,-13-25 0 15,21 27 0-15,-21-27 0 0,25 27 0 0,-25-27 0 32,24 28 0-32,-24-28 0 0,24 22 0 0,-24-22 0 0,20 20 0 0,-20-20 0 0,15 18 0 0,-15-18 0 31,10 14 0-31,-10-14 0 0,5 13 0 0,-5-13 0 0,-5 12 0 0,5-12 0 0,-12 11 0 31,12-11 0-31,-21 10 0 0,21-10 0 0,-32 4 0 16,32-4 0-16,-33 5 0 0,33-5 0 0,-37 0 0 0,37 0 0 15,-34-3 0-15,34 3 0 0,-36-6 0 0,36 6 0 16,-33-10 0-16,33 10 0 0,-27-14 0 0,27 14 0 16,-22-18 0-16,22 18 0 15,-14-16 0-15</inkml:trace>
  <inkml:trace contextRef="#ctx0" brushRef="#br0" timeOffset="3941.74">14123 14026 2048 0,'0'0'0'16,"0"0"0"-16,5 2 0 0,-5-2 0 16,12 3 0-16,-12-3 0 0,18 4 0 0,-18-4 0 15,29 7 0-15,-29-7 0 16,32 9 0-16,-32-9 0 0,37 11 0 0,-37-11 0 15,39 11 0-15,-39-11 0 0,37 10 0 0,-37-10 0 0,38 10 0 16,-38-10 0-16,35 8 0 0,-35-8 0 0,30 7 0 16,-30-7 0-16,21 3 0 0,-21-3 0 0,12 1 0 15,-12-1 0-15,6 0 0 0,-6-1 0 16</inkml:trace>
  <inkml:trace contextRef="#ctx0" brushRef="#br0" timeOffset="6144.87">14149 15119 2048 0,'3'0'0'0,"-3"0"0"15,0 0 0-15,0 0 0 0,0 0 0 0,0 0 0 16,0 0 0-16,0 0 0 0,0 0 0 0,0 0 0 16,1 0 0-16,-1 0 0 0,1 0 0 0,-1 0 0 0,2 0 0 15,-2 0 0-15,0 0 0 0,0 0 0 0,1 0 0 16,-1 0 0-16,0 0 0 0,0 0 0 16,1 0 0-16,-1 0 0 0,0 0 0 0,0 0 0 15,0 0 0-15,0 0 0 0,-5 2 0 0,5-2 0 16,-10 2 0-16,10-2 0 0,-8 2 0 0,8-2 0 15,-8 6 0-15,8-6 0 0,-10 8 0 0,10-8 0 0,-4 13 0 16,4-13 0-16,-3 13 0 0,3-13 0 0,0 16 0 16,0-16 0-16,3 15 0 15,-3-15 0-15,12 13 0 0,-12-13 0 0,13 12 0 16,-13-12 0-16,14 7 0 0,-14-7 0 0,13 3 0 16,-13-3 0-16,14-5 0 0,-14 5 0 0,14-14 0 15,-14 14 0-15,8-20 0 16,-8 20 0-16,3-27 0 0,-3 27 0 0,-3-25 0 15,3 25 0-15,-10-28 0 0,10 28 0 0,-10-26 0 16,10 26 0-16,-14-26 0 0,14 26 0 0,-14-22 0 16,14 22 0-16,-15-16 0 0,15 16 0 15,-13-12 0-15,13 12 0 0,-16-7 0 0,16 7 0 0,-10-2 0 16,10 2 0-16,-12 3 0 0,12-3 0 16,-6 10 0-16,6-10 0 0,-4 16 0 0,4-16 0 0,0 21 0 0,0-21 0 15,5 22 0-15,-5-22 0 0,10 20 0 16,-10-20 0-16,11 21 0 0,-11-21 0 0,14 17 0 15,-14-17 0-15,17 14 0 0,-17-14 0 0,19 10 0 16,-19-10 0-16,17 6 0 0,-17-6 0 0,17 4 0 16,-17-4 0-16,9 2 0 15,-9-2 0-15,13-7 0 0,-13 7 0 16,12-20 0-16,-12 20 0 0,1-24 0 0,-1 24 0 16,-5-26 0-16,5 26 0 0,-13-20 0 15,13 20 0-15,-15-22 0 0,15 22 0 0,-18-16 0 16,18 16 0-16,-22-11 0 0,22 11 0 0,-21-9 0 15,21 9 0-15,-23-3 0 0,23 3 0 0,-20 1 0 16,20-1 0-16,-20 9 0 0,20-9 0 0,-16 13 0 0,16-13 0 16,-7 18 0-16,7-18 0 15,-4 17 0-15,4-17 0 0,5 21 0 0,-5-21 0 16,12 20 0-16,-12-20 0 0,15 17 0 0,-15-17 0 16,18 12 0-16,-18-12 0 0,24 3 0 0,-24-3 0 15,22 0 0-15,-22 0 0 0,22-6 0 16,-22 6 0-16,14-9 0 0,-14 9 0 0,11-15 0 15,-11 15 0-15,-2-22 0 0,2 22 0 0,-8-24 0 0,8 24 0 0,-14-23 0 0,14 23 0 16,-22-18 0-16,22 18 0 0,-23-15 0 0,23 15 0 16,-25-13 0-16,25 13 0 0,-23-2 0 15,23 2 0-15,-26 1 0 0,26-1 0 0,-18 10 0 16,18-10 0-16,-12 20 0 0,12-20 0 0,-4 26 0 16,4-26 0-16,5 30 0 0,-5-30 0 0,15 30 0 15,-15-30 0-15,23 27 0 16,-23-27 0-16,24 24 0 0,-24-24 0 15,29 15 0-15,-29-15 0 0,27 12 0 0,-27-12 0 16,27 2 0-16,-27-2 0 0,20-2 0 0,-20 2 0 16,17-9 0-16,-17 9 0 0,10-19 0 0,-10 19 0 15,0-26 0-15,0 26 0 0,-10-31 0 0,10 31 0 16,-16-26 0-16,16 26 0 0,-19-22 0 16,19 22 0-16,-29-18 0 0,29 18 0 15,-28-14 0-15,28 14 0 0,-29-6 0 0,29 6 0 0,-26-3 0 16,26 3 0-16,-22 8 0 0,22-8 0 0,-18 8 0 15,18-8 0-15,-14 17 0 16,14-17 0-16,-3 20 0 0,3-20 0 0,0 23 0 0,0-23 0 16,7 21 0-16,-7-21 0 0,10 18 0 0,-10-18 0 15,16 11 0-15,-16-11 0 0,18 5 0 16,-18-5 0-16,22-1 0 0,-22 1 0 0,18-12 0 16,-18 12 0-16,18-16 0 0,-18 16 0 0,12-19 0 15,-12 19 0-15,8-23 0 0,-8 23 0 16,0-24 0-16,0 24 0 0,-7-27 0 0,7 27 0 0,-9-24 0 0,9 24 0 15,-9-21 0-15,9 21 0 0,-17-14 0 0,17 14 0 16,-21-6 0-16,21 6 0 0,-23 3 0 16,23-3 0-16,-21 6 0 0,21-6 0 0,-19 13 0 0,19-13 0 15,-13 23 0 1,13-23 0-16,-7 25 0 0,7-25 0 0,-1 27 0 16,1-27 0-16,4 25 0 0,-4-25 0 0,4 20 0 15,-4-20 0-15,8 19 0 0,-8-19 0 16,16 13 0-16,-16-13 0 0,16 10 0 0,-16-10 0 15,19 3 0-15,-19-3 0 0,21-6 0 0,-21 6 0 0,20-9 0 0,-20 9 0 0,14-16 0 16,-14 16 0-16,9-22 0 0,-9 22 0 0,4-22 0 16,-4 22 0-16,-1-25 0 0,1 25 0 0,-6-20 0 15,6 20 0-15,-6-16 0 0,6 16 0 0,-13-12 0 16,13 12 0-16,-13-9 0 0,13 9 0 16,-16 0 0-16,16 0 0 0,-13 5 0 0,13-5 0 0,-12 10 0 15,12-10 0 1,-4 19 0-16,4-19 0 0,0 18 0 0,0-18 0 15,4 20 0-15,-4-20 0 0,10 16 0 16,-10-16 0-16,13 14 0 0,-13-14 0 16,15 10 0-16,-15-10 0 0,15 3 0 0,-15-3 0 0,15 0 0 15,-15 0 0-15,16-4 0 0,-16 4 0 16,14-7 0-16,-14 7 0 0,8-15 0 0,-8 15 0 16,0-17 0-16,0 17 0 0,-7-19 0 0,7 19 0 0,-13-16 0 0,13 16 0 15,-13-11 0-15,13 11 0 0,-14-10 0 0,14 10 0 16,-14-1 0-16,14 1 0 0,-16 1 0 0,16-1 0 15,-11 10 0-15,11-10 0 0,-4 21 0 16,4-21 0-16,0 20 0 0,0-20 0 0,6 21 0 16,-6-21 0-16,11 18 0 0,-11-18 0 0,15 17 0 15,-15-17 0 1,16 14 0-16,-16-14 0 0,19 7 0 0,-19-7 0 0,18 4 0 0,-18-4 0 0,17-4 0 31,-17 4 0-31,14-7 0 0,-14 7 0 0,3-14 0 0,-3 14 0 0,-4-21 0 16,4 21 0-16,-11-19 0 0,11 19 0 0,-19-17 0 15,19 17 0-15,-18-15 0 0,18 15 0 0,-18-5 0 16,18 5 0-16,-12 3 0 0,12-3 0 0,-5 6 0 16,6 1 0-16</inkml:trace>
  <inkml:trace contextRef="#ctx0" brushRef="#br0" timeOffset="50858.32">12302 15532 2048 0,'2'0'0'15,"-2"0"0"-15,0 0 0 0,0 0 0 0,4-1 0 0,-4 1 0 16,4 0 0-16,-4 0 0 0,5 0 0 0,-5 0 0 15,5 0 0-15,-5 0 0 0,7 1 0 0,-7-1 0 0,10 2 0 0,-10-2 0 32,10 1 0-32,-10-1 0 0,6 2 0 0,-6-2 0 15,6 0 0-15,-6 0 0 0,3 0 0 0,-3 0 0 16,5 0 0-16,-5 0 0 0,5 0 0 0,-5 0 0 0,4 0 0 0,-4 0 0 16,4 0 0-16,-4 0 0 0,-1 2 0 0,1-2 0 15,-3 0 0-15,3 0 0 0,-9 2 0 0,9-2 0 16,-12 4 0-16,12-4 0 0,-9 2 0 0,9-2 0 15,-12 6 0-15,12-6 0 0,-12 5 0 0,12-5 0 16,-8 10 0-16,8-10 0 16,-6 14 0-16,6-14 0 0,-1 14 0 0,1-14 0 15,2 12 0-15,-2-12 0 16,7 13 0-16,-7-13 0 0,9 13 0 0,-9-13 0 16,14 10 0-16,-14-10 0 0,15 9 0 0,-15-9 0 15,13 4 0-15,-13-4 0 0,15 3 0 0,-15-3 0 16,17-1 0-16,-17 1 0 0,15-7 0 0,-15 7 0 15,17-10 0-15,-17 10 0 0,11-14 0 16,-11 14 0-16,9-16 0 0,-9 16 0 0,2-16 0 16,-2 16 0-16,0-16 0 0,0 16 0 0,-2-13 0 0,2 13 0 0,-9-12 0 15,9 12 0-15,-10-8 0 0,10 8 0 16,-17-6 0-16,17 6 0 0,-14-2 0 0,14 2 0 16,-13 0 0-16,13 0 0 0,-12 5 0 0,12-5 0 15,-11 9 0-15,11-9 0 0,-9 13 0 0,9-13 0 16,-2 20 0-16,2-20 0 0,1 19 0 15,-1-19 0-15,6 18 0 0,-6-18 0 0,9 18 0 0,-9-18 0 0,15 15 0 16,-15-15 0-16,15 12 0 0,-15-12 0 0,18 5 0 16,-18-5 0-16,20 2 0 0,-20-2 0 15,18-6 0-15,-18 6 0 0,17-7 0 0,-17 7 0 16,11-7 0-16,-11 7 0 0,9-7 0 0,-9 7 0 16,4-11 0-16,-4 11 0 0,0-14 0 31,0 14 0-31,-8-13 0 0,8 13 0 0,-9-13 0 0,9 13 0 0,-13-9 0 15,13 9 0-15,-15-4 0 0,15 4 0 0,-17 0 0 0,17 0 0 0,-17 3 0 16,17-3 0-16,-12 9 0 0,12-9 0 0,-8 14 0 16,8-14 0-16,-3 16 0 0,3-16 0 0,0 16 0 31,0-16 0-31,0 15 0 0,0-15 0 0,7 12 0 0,-7-12 0 16,9 9 0-16,-9-9 0 0,16 6 0 15,-16-6 0-15,17-5 0 0,-17 5 0 0,17-9 0 16,-17 9 0-16,14-7 0 0,-14 7 0 0,12-11 0 15,-12 11 0-15,10-15 0 0,-10 15 0 0,2-17 0 16,-2 17 0-16,-4-16 0 0,4 16 0 0,-4-16 0 16,4 16 0-16,-12-11 0 0,12 11 0 0,-13-9 0 15,13 9 0-15,-18-6 0 0,18 6 0 16,-17-2 0-16,17 2 0 0,-19 2 0 0,19-2 0 16,-14 5 0-16,14-5 0 0,-12 4 0 15,12-4 0-15,-7 13 0 0,7-13 0 0,-4 12 0 16,4-12 0-16,-1 11 0 0,1-11 0 0,4 14 0 15,-4-14 0-15,7 12 0 0,-7-12 0 0,14 10 0 0,-14-10 0 0,15 9 0 16,-15-9 0-16,20 1 0 0,-20-1 0 16,18 0 0-16,-18 0 0 0,15-1 0 0,-15 1 0 15,11-6 0-15,-11 6 0 16,9-5 0-16,-9 5 0 0,1-10 0 0,-1 10 0 16,-8-12 0-16,8 12 0 0,-9-13 0 0,9 13 0 15,-19-11 0-15,19 11 0 0,-18-8 0 0,18 8 0 16,-23-3 0-16,23 3 0 0,-20 0 0 0,20 0 0 15,-18 6 0-15,18-6 0 16,-15 7 0-16,15-7 0 0,-10 14 0 0,10-14 0 16,-5 15 0-16,5-15 0 0,0 18 0 0,0-18 0 15,4 18 0-15,-4-18 0 0,5 14 0 0,-5-14 0 16,8 12 0-16,-8-12 0 0,15 8 0 16,-15-8 0-16,14 5 0 0,-14-5 0 0,19-2 0 15,-19 2 0-15,18-4 0 0,-18 4 0 0,12-6 0 16,-12 6 0-16,8-11 0 0,-8 11 0 0,5-14 0 0,-5 14 0 15,0-14 0-15,0 14 0 0,-5-16 0 0,5 16 0 16,-10-13 0-16,10 13 0 0,-14-10 0 0,14 10 0 16,-13-7 0-16,13 7 0 0,-14-7 0 0,14 7 0 15,-14 0 0-15,14 0 0 0,-11 0 0 16,11 0 0-16,-9 5 0 0,9-5 0 0,-8 5 0 16,8-5 0-16,-5 5 0 0,5-5 0 0,-1 9 0 0,1-9 0 15,2 9 0-15,-2-9 0 16,3 7 0-16,-3-7 0 0,4 2 0 0</inkml:trace>
  <inkml:trace contextRef="#ctx0" brushRef="#br0" timeOffset="51482.11">11111 16083 2048 0,'0'0'0'0,"0"0"0"16,-4 3 0-16,4-3 0 0,-12 5 0 0,12-5 0 0,-15 14 0 0,15-14 0 15,-21 22 0-15,21-22 0 0,-25 27 0 0,25-27 0 16,-29 37 0-16,2 7 0 0,27-44 0 0,-26 50 0 15,26-50 0-15,-24 59 0 0,24-59 0 16,-19 63 0-16,19-63 0 0,-10 69 0 0,3-7 0 16,4 1 0-16,3-63 0 0,3 69 0 0,1-6 0 15,7 0 0 1,-11-63 0-16,19 69 0 0,4-6 0 0,6 2 0 16,-1-6 0-16,12-3 0 0,-2-6 0 0,9 0 0 15,-1-5 0-15,7-3 0 0,7-1 0 0,-7-5 0 16,7-3 0-16,-4-6 0 15,0-3 0-15</inkml:trace>
  <inkml:trace contextRef="#ctx0" brushRef="#br0" timeOffset="51992.07">13959 16391 2048 0,'0'0'0'15,"0"0"0"-15,0 0 0 0,0 0 0 0,4 2 0 16,-4-2 0-16,6 3 0 0,-6-3 0 16,12 9 0-16,-12-9 0 0,15 13 0 0,-15-13 0 0,22 23 0 0,-22-23 0 15,26 31 0-15,4 7 0 16,-30-38 0-16,29 49 0 0,-29-49 0 0,27 62 0 15,0-3 0-15,-3 3 0 0,-24-62 0 0,22 71 0 0,-3-2 0 16,-2 2 0-16,-6-10 0 0,-1 6 0 16,-3-7 0-16,-4 1 0 0,-3-61 0 0,-1 66 0 15,-6-4 0-15,-5-4 0 0,12-58 0 16,-18 59 0-16,18-59 0 0,-29 56 0 0,29-56 0 0,-37 54 0 16,37-54 0-16,-44 46 0 0,44-46 0 0,-49 39 0 15,49-39 0-15,-52 32 0 0,52-32 0 0,-44 25 0 16,7-5 0-16</inkml:trace>
  <inkml:trace contextRef="#ctx0" brushRef="#br0" timeOffset="52422.25">12755 17257 2048 0,'2'0'0'15,"-2"0"0"-15,2 9 0 0,-2-9 0 0,4 16 0 16,-4-16 0-16,5 27 0 0,-5-27 0 0,4 37 0 15,-4-37 0-15,2 49 0 0,-2-49 0 0,-2 53 0 0,2-53 0 0,-6 57 0 16,6-57 0 0,-15 58 0-16,15-58 0 0,-20 53 0 0,20-53 0 15,-24 51 0-15,24-51 0 0,-24 44 0 0,24-44 0 16,-21 34 0-16</inkml:trace>
  <inkml:trace contextRef="#ctx0" brushRef="#br0" timeOffset="64372.78">11696 16293 2048 0,'0'0'0'0,"0"0"0"0,0 0 0 0,0 0 0 16,0 0 0-16,0 0 0 0,1 2 0 15,-1-2 0-15,2 9 0 0,-2-9 0 0,2 12 0 16,-2-12 0-16,4 12 0 16,-4-12 0-16,2 23 0 0,-2-23 0 0,1 20 0 15,-1-20 0-15,0 26 0 0,0-26 0 0,-1 27 0 0,1-27 0 0,-2 29 0 0,2-29 0 16,-3 24 0-16,3-24 0 0,-2 20 0 0,2-20 0 16,-4 22 0-16,4-22 0 0,-2 20 0 0,2-20 0 15,-3 18 0-15,3-18 0 0,-1 14 0 16,1-14 0-16,0 12 0 0,0-12 0 15,3 15 0-15,-3-15 0 0,7 16 0 0,-7-16 0 16,15 20 0-16,-15-20 0 0,25 18 0 16,-25-18 0-16,32 19 0 0,-32-19 0 0,40 19 0 15,-40-19 0-15,43 17 0 0,-43-17 0 0,46 14 0 16,-46-14 0-16,47 15 0 0,-47-15 0 0,42 9 0 16,-42-9 0-16,38 8 0 0,-38-8 0 15,33 4 0-15,-33-4 0 0,30-1 0 0,-30 1 0 0,24-4 0 0,-24 4 0 16,20-12 0-1,-20 12 0-15,16-13 0 0</inkml:trace>
  <inkml:trace contextRef="#ctx0" brushRef="#br0" timeOffset="64595.16">11991 16568 2048 0,'0'1'0'16,"0"-1"0"-16,0 5 0 0,0-5 0 0,0 9 0 0,0-9 0 15,-3 15 0-15,3-15 0 0,-4 23 0 16,4-23 0-16,-5 31 0 0,5-31 0 0,-6 42 0 16,6-42 0-16,-9 48 0 0,9-48 0 0,-11 56 0 15,3-2 0-15,8-54 0 0,-8 55 0 0,8-55 0 0,-10 57 0 0,10-57 0 16,-7 56 0-16,7-56 0 16,-7 54 0-16,7-54 0 0,-5 51 0 0,5-51 0 15,-2 45 0-15,2-45 0 0,1 36 0 0</inkml:trace>
  <inkml:trace contextRef="#ctx0" brushRef="#br0" timeOffset="67056.83">11682 15663 2048 0,'0'0'0'0,"0"0"0"0,0 0 0 15,0 0 0-15,0 0 0 16,0 0 0-16,0 0 0 0,0 0 0 0,0 0 0 15,0 0 0-15,1-3 0 0,-1 3 0 16,2-3 0-16,-2 3 0 0,1-2 0 0,-1 2 0 16,2-3 0-16,-2 3 0 0,1-2 0 0,-1 2 0 15,0-2 0-15,0 2 0 0,0 4 0 0,0-4 0 16,-1 4 0-16,1-4 0 0,-3 10 0 0,3-10 0 16,-5 19 0-16,5-19 0 0,-7 19 0 0,7-19 0 0,-7 24 0 0,7-24 0 15,-5 26 0-15,5-26 0 0,-6 26 0 16,6-26 0-16,-3 24 0 0,3-24 0 0,0 28 0 15,0-28 0-15,8 28 0 0,-8-28 0 0,13 29 0 16,-13-29 0-16,22 27 0 0,-22-27 0 0,29 24 0 16,-29-24 0-16,31 20 0 0,-31-20 0 0,31 16 0 15,-31-16 0 1,30 11 0-16,-30-11 0 0,24 8 0 0,-24-8 0 16,21 5 0-16,-6-2 0 0</inkml:trace>
  <inkml:trace contextRef="#ctx0" brushRef="#br0" timeOffset="67273.19">11621 15688 2048 0,'1'1'0'0,"-1"-1"0"16,0 0 0-16,0 0 0 0,1 1 0 0,-1-1 0 15,8 5 0-15,-8-5 0 0,12 6 0 0,-12-6 0 16,23 8 0-16,-23-8 0 0,27 12 0 0,-27-12 0 15,33 9 0-15,-33-9 0 0,35 11 0 0,-35-11 0 0,35 5 0 0,-35-5 0 16,32 5 0-16,-32-5 0 0,27 1 0 16,-27-1 0-16,24 1 0 0</inkml:trace>
  <inkml:trace contextRef="#ctx0" brushRef="#br0" timeOffset="98328.08">12989 16936 2048 0,'0'0'0'15,"0"0"0"-15,2 4 0 0,-2-4 0 16,2 9 0-16,-2-9 0 0,3 7 0 0,-3-7 0 16,3 6 0-16,-3-6 0 0,1 5 0 15,-1-5 0-15,3 2 0 0,-3-2 0 0,2 4 0 16,-2-4 0-16,4 6 0 0,-4-6 0 15,12 4 0-15,-12-4 0 0,14 4 0 0,-14-4 0 16,22 1 0-16,-22-1 0 0,28 1 0 0,-28-1 0 0,28 0 0 0,-28 0 0 16,32 1 0-16,-32-1 0 0,29 1 0 0,-29-1 0 15,30 4 0-15,-30-4 0 0,26 5 0 0,-26-5 0 16,26 4 0-16,-26-4 0 0,25 2 0 16,-25-2 0-16,20 3 0 0,-2-3 0 15</inkml:trace>
  <inkml:trace contextRef="#ctx0" brushRef="#br0" timeOffset="98917.14">13800 16766 2048 0,'2'-1'0'0,"-2"1"0"0,1-4 0 0,-1 4 0 0,1-6 0 16,-1 6 0-16,2-9 0 0,-2 9 0 0,-2-10 0 16,2 10 0-16,-2-11 0 15,2 11 0-15,-4-13 0 0,4 13 0 0,-12-11 0 16,12 11 0-16,-17-9 0 0,17 9 0 16,-23-5 0-16,23 5 0 0,-22-1 0 15,22 1 0-15,-25 4 0 0,25-4 0 0,-24 7 0 16,24-7 0-16,-21 14 0 0,21-14 0 0,-15 16 0 15,15-16 0-15,-12 22 0 0,12-22 0 0,-4 25 0 16,4-25 0-16,2 29 0 0,-2-29 0 0,12 35 0 0,-12-35 0 0,16 40 0 16,-16-40 0-16,27 42 0 0,-27-42 0 15,28 44 0-15,-28-44 0 0,30 45 0 0,-30-45 0 16,29 44 0-16,-29-44 0 0,23 41 0 0,-23-41 0 16,17 37 0-16,-17-37 0 0,13 34 0 0,-13-34 0 15,5 31 0-15,-5-31 0 0,-5 25 0 0,5-25 0 16,-14 23 0-1,14-23 0-15,-20 18 0 0,20-18 0 0,-25 11 0 16,25-11 0-16,-28 9 0 0,28-9 0 0,-27 1 0 16,27-1 0-16,-22 0 0 0,22 0 0 15,-21-4 0-15,21 4 0 0,-16-7 0 0,16 7 0 16,-9-12 0-16,9 12 0 0,-3-19 0 16,3 19 0-16,7-27 0 0,-7 27 0 0,19-32 0 15,-19 32 0-15,25-37 0 0,-25 37 0 0,33-40 0 0,-33 40 0 0,35-40 0 16,-35 40 0-16,36-39 0 0,-36 39 0 0,35-41 0 15,-35 41 0-15,30-41 0 16,-30 41 0-16,22-42 0 0,-22 42 0 0,12-45 0 16,-12 45 0-16,0-45 0 0,0 45 0 0,-6-47 0 15,-5 3 0-15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30/04/2025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DD653-D655-C16D-C731-B525F096D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8F89FA-AB34-3B9E-A06C-83E9A6A721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37ADBE-E632-9A89-F8DB-548AEE7E72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F08511-7DED-1EEF-3CEE-8C22DA4838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8882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3333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6FF1-940C-36ED-35FF-69808FD43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CC0C0B-4F11-ADBD-CE27-09DD3513F5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C99AB5-A48A-5FEE-32B4-832253E710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7C6795-02BF-03A2-8DE0-983D40BC72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4811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82940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B65E1-84F7-F712-5774-34C83332F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D7ED9A-CF79-7288-2057-77398E3AB9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4D0752-C25F-A572-13A0-F0190EF4C3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BA58B5-3DF8-4319-016A-29671ECD9B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7582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01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7AFD5-536D-FB1B-C8E8-B7342ECAB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1C3202-7891-7CD3-C637-ACA2E7C911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E11001-C6DC-8899-5CA1-6068D92481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8CFB4-0A3F-E438-D1CA-CCD48C038B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924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2994D-1852-A824-3A7E-672F884B6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382305-291D-3FEB-1F48-95C270B29C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20E3D6-0D84-9878-2D6D-48870BDE20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0A77D1-61AE-F581-5F09-076162ED0E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428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E5196-97CF-A176-595C-E8E7F230F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1103AA-7AB1-973D-8472-116D99C379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134B59-AA03-04F1-7667-4B73C5C7BB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3AC44A-B2F0-9804-41EE-954D431888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3577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40195-0021-F2E1-69DC-50ABD0F31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4CBCD3-3CE1-96B8-3F1A-8943A1EB8C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AD3BF5-5DCE-0231-E3CD-F74929ADCD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3A651B-DB63-3F80-BE6A-574C6D7275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2555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5DCE0-847F-B127-C6B4-BE7C8F48B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2167C5-A9EB-B974-2006-76D983A4B7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3F1476-BBCC-17E7-5EED-75B4144191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14014-EFE5-70FC-94BC-15B5D78E52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0632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8F8AB-380B-7C0D-B3F3-0B9077F36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6F4BEE-E084-D4B8-FADE-ADD357AD1F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E81466-A9A7-80A5-2CA1-4B529F020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8D28E0-7BE0-F8E8-984C-05550083E9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10973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C1918-D175-6C8A-9C90-403AFE429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8B5CCE-129A-9786-25EA-C4543CD000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2C3160-E615-9B0D-F6E1-BCFD510678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CD3AD-57F3-EBBB-ECEF-91F4C90159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346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0.pn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0" Type="http://schemas.openxmlformats.org/officeDocument/2006/relationships/customXml" Target="../ink/ink1.xml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260648"/>
            <a:ext cx="1137726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Variable Acceleration</a:t>
            </a:r>
          </a:p>
          <a:p>
            <a:pPr algn="ctr"/>
            <a:r>
              <a:rPr lang="en-GB" sz="7200" dirty="0"/>
              <a:t>Understanding an Equation</a:t>
            </a:r>
          </a:p>
          <a:p>
            <a:pPr marL="857250" indent="-857250" algn="ctr">
              <a:buFontTx/>
              <a:buChar char="-"/>
            </a:pPr>
            <a:endParaRPr lang="en-GB" sz="4400" dirty="0"/>
          </a:p>
          <a:p>
            <a:pPr algn="ctr"/>
            <a:r>
              <a:rPr lang="en-GB" sz="9600" dirty="0"/>
              <a:t>Chapter 11</a:t>
            </a:r>
          </a:p>
          <a:p>
            <a:pPr algn="ctr"/>
            <a:r>
              <a:rPr lang="en-GB" sz="9600" dirty="0"/>
              <a:t>(Part 1 </a:t>
            </a:r>
            <a:r>
              <a:rPr lang="en-GB" sz="9600"/>
              <a:t>of 3)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1714665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44244-26D5-708D-5BBF-A8C70AB17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750C89E-3447-CE0E-B0BB-80AF2CEB8C09}"/>
              </a:ext>
            </a:extLst>
          </p:cNvPr>
          <p:cNvSpPr/>
          <p:nvPr/>
        </p:nvSpPr>
        <p:spPr>
          <a:xfrm>
            <a:off x="3575720" y="2084710"/>
            <a:ext cx="5256584" cy="2736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C466FD-4084-A441-83CC-4D42D252AD9F}"/>
              </a:ext>
            </a:extLst>
          </p:cNvPr>
          <p:cNvSpPr txBox="1"/>
          <p:nvPr/>
        </p:nvSpPr>
        <p:spPr>
          <a:xfrm>
            <a:off x="803412" y="121139"/>
            <a:ext cx="105851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Accelerating or Decelerating?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D776B3-638F-57E8-D768-70E312B326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763" y="2029321"/>
            <a:ext cx="3785996" cy="28470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62B9467-CFFA-1DBA-F1DF-DEA94C915716}"/>
              </a:ext>
            </a:extLst>
          </p:cNvPr>
          <p:cNvSpPr txBox="1"/>
          <p:nvPr/>
        </p:nvSpPr>
        <p:spPr>
          <a:xfrm>
            <a:off x="904524" y="5637387"/>
            <a:ext cx="10513168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Decelerating and then Accelerating </a:t>
            </a:r>
            <a:endParaRPr lang="en-GB" sz="1400" dirty="0">
              <a:solidFill>
                <a:schemeClr val="bg1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FE0B75E-197A-E5A0-B1B7-4778FDD47FB8}"/>
              </a:ext>
            </a:extLst>
          </p:cNvPr>
          <p:cNvCxnSpPr>
            <a:cxnSpLocks/>
          </p:cNvCxnSpPr>
          <p:nvPr/>
        </p:nvCxnSpPr>
        <p:spPr>
          <a:xfrm flipV="1">
            <a:off x="3431704" y="1556792"/>
            <a:ext cx="0" cy="367240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F8EE324-EE12-2C79-F4F3-A2CC831F2EA5}"/>
              </a:ext>
            </a:extLst>
          </p:cNvPr>
          <p:cNvCxnSpPr>
            <a:cxnSpLocks/>
          </p:cNvCxnSpPr>
          <p:nvPr/>
        </p:nvCxnSpPr>
        <p:spPr>
          <a:xfrm>
            <a:off x="3431704" y="3861048"/>
            <a:ext cx="5032176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461B323-823D-A355-BDDB-B7D5E7E44C8B}"/>
              </a:ext>
            </a:extLst>
          </p:cNvPr>
          <p:cNvSpPr txBox="1"/>
          <p:nvPr/>
        </p:nvSpPr>
        <p:spPr>
          <a:xfrm>
            <a:off x="7979947" y="3953249"/>
            <a:ext cx="967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Time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C98D06-ED09-A092-F398-33B75D80B3A8}"/>
              </a:ext>
            </a:extLst>
          </p:cNvPr>
          <p:cNvSpPr txBox="1"/>
          <p:nvPr/>
        </p:nvSpPr>
        <p:spPr>
          <a:xfrm>
            <a:off x="1919536" y="2231287"/>
            <a:ext cx="1475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Velocity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8D3D78-B1FA-EB17-4C0A-E2722DA7415A}"/>
              </a:ext>
            </a:extLst>
          </p:cNvPr>
          <p:cNvSpPr txBox="1"/>
          <p:nvPr/>
        </p:nvSpPr>
        <p:spPr>
          <a:xfrm>
            <a:off x="3012355" y="3579166"/>
            <a:ext cx="383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4626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856329" y="608315"/>
            <a:ext cx="4113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Between 0 and 2 seconds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49576" y="1619508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t = 2</a:t>
            </a:r>
          </a:p>
        </p:txBody>
      </p:sp>
      <p:cxnSp>
        <p:nvCxnSpPr>
          <p:cNvPr id="11" name="Straight Connector 10"/>
          <p:cNvCxnSpPr>
            <a:cxnSpLocks/>
          </p:cNvCxnSpPr>
          <p:nvPr/>
        </p:nvCxnSpPr>
        <p:spPr>
          <a:xfrm>
            <a:off x="6882158" y="1484784"/>
            <a:ext cx="3943482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cxnSpLocks/>
          </p:cNvCxnSpPr>
          <p:nvPr/>
        </p:nvCxnSpPr>
        <p:spPr>
          <a:xfrm>
            <a:off x="9040829" y="1293639"/>
            <a:ext cx="0" cy="3822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737408" y="1619508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t = 0</a:t>
            </a:r>
          </a:p>
        </p:txBody>
      </p:sp>
      <p:sp>
        <p:nvSpPr>
          <p:cNvPr id="26" name="Oval 25"/>
          <p:cNvSpPr/>
          <p:nvPr/>
        </p:nvSpPr>
        <p:spPr>
          <a:xfrm>
            <a:off x="7817478" y="1362522"/>
            <a:ext cx="288032" cy="24452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8" name="Straight Connector 27"/>
          <p:cNvCxnSpPr/>
          <p:nvPr/>
        </p:nvCxnSpPr>
        <p:spPr>
          <a:xfrm>
            <a:off x="6960096" y="3573016"/>
            <a:ext cx="3961012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9136297" y="3381871"/>
            <a:ext cx="0" cy="3822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10414522" y="3447368"/>
            <a:ext cx="288032" cy="24452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7" name="Straight Connector 36"/>
          <p:cNvCxnSpPr/>
          <p:nvPr/>
        </p:nvCxnSpPr>
        <p:spPr>
          <a:xfrm>
            <a:off x="10559209" y="3381871"/>
            <a:ext cx="0" cy="3822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7013630" y="3707740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t = 6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899228" y="2564642"/>
            <a:ext cx="4003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Between 2 and 6 seconds</a:t>
            </a:r>
          </a:p>
        </p:txBody>
      </p:sp>
      <p:cxnSp>
        <p:nvCxnSpPr>
          <p:cNvPr id="48" name="Straight Connector 47"/>
          <p:cNvCxnSpPr/>
          <p:nvPr/>
        </p:nvCxnSpPr>
        <p:spPr>
          <a:xfrm>
            <a:off x="7013630" y="5710468"/>
            <a:ext cx="3961012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9189831" y="5519323"/>
            <a:ext cx="0" cy="3822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/>
          <p:cNvSpPr/>
          <p:nvPr/>
        </p:nvSpPr>
        <p:spPr>
          <a:xfrm>
            <a:off x="7144386" y="5575393"/>
            <a:ext cx="288032" cy="24452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3" name="Straight Connector 52"/>
          <p:cNvCxnSpPr/>
          <p:nvPr/>
        </p:nvCxnSpPr>
        <p:spPr>
          <a:xfrm>
            <a:off x="10612743" y="5519323"/>
            <a:ext cx="0" cy="3822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7067164" y="5845192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t = 6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760317" y="4684256"/>
            <a:ext cx="4561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From 6 seconds and beyond</a:t>
            </a:r>
          </a:p>
        </p:txBody>
      </p:sp>
      <p:cxnSp>
        <p:nvCxnSpPr>
          <p:cNvPr id="59" name="Straight Connector 58"/>
          <p:cNvCxnSpPr/>
          <p:nvPr/>
        </p:nvCxnSpPr>
        <p:spPr>
          <a:xfrm>
            <a:off x="7288402" y="5531684"/>
            <a:ext cx="0" cy="3822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cxnSpLocks/>
          </p:cNvCxnSpPr>
          <p:nvPr/>
        </p:nvCxnSpPr>
        <p:spPr>
          <a:xfrm>
            <a:off x="10417349" y="1281357"/>
            <a:ext cx="0" cy="3822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7248681" y="3387253"/>
            <a:ext cx="0" cy="3822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591E7A5-7F68-9D6C-A8C2-E62283A5CDC1}"/>
              </a:ext>
            </a:extLst>
          </p:cNvPr>
          <p:cNvGrpSpPr/>
          <p:nvPr/>
        </p:nvGrpSpPr>
        <p:grpSpPr>
          <a:xfrm>
            <a:off x="189905" y="869925"/>
            <a:ext cx="6084719" cy="4542444"/>
            <a:chOff x="269259" y="752600"/>
            <a:chExt cx="6084719" cy="454244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/>
            <a:srcRect t="5947" b="4891"/>
            <a:stretch/>
          </p:blipFill>
          <p:spPr>
            <a:xfrm>
              <a:off x="269259" y="1036575"/>
              <a:ext cx="6068456" cy="4192752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42C1B20-B8C1-BBC1-E637-32B0D2ACA174}"/>
                </a:ext>
              </a:extLst>
            </p:cNvPr>
            <p:cNvSpPr txBox="1"/>
            <p:nvPr/>
          </p:nvSpPr>
          <p:spPr>
            <a:xfrm>
              <a:off x="5867891" y="3764162"/>
              <a:ext cx="4860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b="1" dirty="0"/>
                <a:t>T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AEF7000-6034-4FF6-ACEC-B34A4916A7AB}"/>
                </a:ext>
              </a:extLst>
            </p:cNvPr>
            <p:cNvSpPr txBox="1"/>
            <p:nvPr/>
          </p:nvSpPr>
          <p:spPr>
            <a:xfrm>
              <a:off x="706844" y="752600"/>
              <a:ext cx="48116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5400" b="1" dirty="0"/>
                <a:t>v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0091AFE-FC5E-55FF-E16F-80CB883BF90B}"/>
                </a:ext>
              </a:extLst>
            </p:cNvPr>
            <p:cNvSpPr/>
            <p:nvPr/>
          </p:nvSpPr>
          <p:spPr>
            <a:xfrm>
              <a:off x="4094530" y="4596688"/>
              <a:ext cx="1368152" cy="6983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CCCA844-6947-6458-B863-7C1CD4034D99}"/>
                </a:ext>
              </a:extLst>
            </p:cNvPr>
            <p:cNvSpPr/>
            <p:nvPr/>
          </p:nvSpPr>
          <p:spPr>
            <a:xfrm>
              <a:off x="4375287" y="4509120"/>
              <a:ext cx="1368152" cy="6983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80BE44E-1A37-3C03-2D82-35D9E6EC5FC4}"/>
                </a:ext>
              </a:extLst>
            </p:cNvPr>
            <p:cNvSpPr/>
            <p:nvPr/>
          </p:nvSpPr>
          <p:spPr>
            <a:xfrm>
              <a:off x="551384" y="1700808"/>
              <a:ext cx="792088" cy="6983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06738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4.81481E-6 L 0.20118 4.81481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5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-0.27149 0.0018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81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96296E-6 L 0.5319 0.0020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89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1" grpId="0" animBg="1"/>
      <p:bldP spid="5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9D55D-14A7-2A2E-1B6A-E765B34B2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402EBB3F-05FE-3CE5-B6AF-93786762F139}"/>
                  </a:ext>
                </a:extLst>
              </p:cNvPr>
              <p:cNvSpPr txBox="1"/>
              <p:nvPr/>
            </p:nvSpPr>
            <p:spPr>
              <a:xfrm>
                <a:off x="551384" y="1340768"/>
                <a:ext cx="11161240" cy="493981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500" dirty="0"/>
                  <a:t>A body moves in a straight line such that its velocity, </a:t>
                </a:r>
                <a14:m>
                  <m:oMath xmlns:m="http://schemas.openxmlformats.org/officeDocument/2006/math">
                    <m:r>
                      <a:rPr lang="en-GB" sz="35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GB" sz="3500" dirty="0"/>
                  <a:t> ms</a:t>
                </a:r>
                <a:r>
                  <a:rPr lang="en-GB" sz="3500" baseline="30000" dirty="0"/>
                  <a:t>-1</a:t>
                </a:r>
                <a:r>
                  <a:rPr lang="en-GB" sz="3500" dirty="0"/>
                  <a:t>, </a:t>
                </a:r>
              </a:p>
              <a:p>
                <a:r>
                  <a:rPr lang="en-GB" sz="3500" dirty="0"/>
                  <a:t>at time </a:t>
                </a:r>
                <a14:m>
                  <m:oMath xmlns:m="http://schemas.openxmlformats.org/officeDocument/2006/math">
                    <m:r>
                      <a:rPr lang="en-GB" sz="35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500" dirty="0"/>
                  <a:t> seconds is given by </a:t>
                </a:r>
                <a14:m>
                  <m:oMath xmlns:m="http://schemas.openxmlformats.org/officeDocument/2006/math">
                    <m:r>
                      <a:rPr lang="en-GB" sz="35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35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=2</m:t>
                    </m:r>
                    <m:sSup>
                      <m:sSupPr>
                        <m:ctrlPr>
                          <a:rPr lang="en-GB" sz="35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5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35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5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−16</m:t>
                    </m:r>
                    <m:r>
                      <a:rPr lang="en-GB" sz="35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5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+24</m:t>
                    </m:r>
                  </m:oMath>
                </a14:m>
                <a:r>
                  <a:rPr lang="en-GB" sz="3500" dirty="0"/>
                  <a:t>. </a:t>
                </a:r>
              </a:p>
              <a:p>
                <a:endParaRPr lang="en-GB" sz="3500" dirty="0"/>
              </a:p>
              <a:p>
                <a:r>
                  <a:rPr lang="en-GB" sz="3500" dirty="0"/>
                  <a:t>Find</a:t>
                </a:r>
              </a:p>
              <a:p>
                <a:r>
                  <a:rPr lang="en-GB" sz="3500" dirty="0"/>
                  <a:t>a) The initial velocity</a:t>
                </a:r>
              </a:p>
              <a:p>
                <a:pPr marL="342900" indent="-342900">
                  <a:buAutoNum type="alphaLcParenBoth"/>
                </a:pPr>
                <a:endParaRPr lang="en-GB" sz="3500" dirty="0"/>
              </a:p>
              <a:p>
                <a:r>
                  <a:rPr lang="en-GB" sz="3500" dirty="0"/>
                  <a:t>b) The values of </a:t>
                </a:r>
                <a14:m>
                  <m:oMath xmlns:m="http://schemas.openxmlformats.org/officeDocument/2006/math">
                    <m:r>
                      <a:rPr lang="en-GB" sz="35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500" dirty="0"/>
                  <a:t> when the body is instantaneously at rest.</a:t>
                </a:r>
              </a:p>
              <a:p>
                <a:pPr marL="342900" indent="-342900">
                  <a:buAutoNum type="alphaLcParenBoth"/>
                </a:pPr>
                <a:endParaRPr lang="en-GB" sz="3500" dirty="0"/>
              </a:p>
              <a:p>
                <a:r>
                  <a:rPr lang="en-GB" sz="3500" dirty="0"/>
                  <a:t>c) The greatest speed of the body in the interval </a:t>
                </a:r>
                <a14:m>
                  <m:oMath xmlns:m="http://schemas.openxmlformats.org/officeDocument/2006/math">
                    <m:r>
                      <a:rPr lang="en-GB" sz="35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35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500" i="1">
                        <a:latin typeface="Cambria Math" panose="02040503050406030204" pitchFamily="18" charset="0"/>
                      </a:rPr>
                      <m:t>≤5</m:t>
                    </m:r>
                  </m:oMath>
                </a14:m>
                <a:r>
                  <a:rPr lang="en-GB" sz="3500" dirty="0"/>
                  <a:t>.</a:t>
                </a:r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402EBB3F-05FE-3CE5-B6AF-93786762F1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1340768"/>
                <a:ext cx="11161240" cy="4939814"/>
              </a:xfrm>
              <a:prstGeom prst="rect">
                <a:avLst/>
              </a:prstGeom>
              <a:blipFill>
                <a:blip r:embed="rId3"/>
                <a:stretch>
                  <a:fillRect b="-129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3833EEA4-F317-8F8C-FA4D-6B1D26037666}"/>
              </a:ext>
            </a:extLst>
          </p:cNvPr>
          <p:cNvSpPr txBox="1"/>
          <p:nvPr/>
        </p:nvSpPr>
        <p:spPr>
          <a:xfrm>
            <a:off x="3359696" y="188640"/>
            <a:ext cx="547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A</a:t>
            </a:r>
          </a:p>
        </p:txBody>
      </p:sp>
    </p:spTree>
    <p:extLst>
      <p:ext uri="{BB962C8B-B14F-4D97-AF65-F5344CB8AC3E}">
        <p14:creationId xmlns:p14="http://schemas.microsoft.com/office/powerpoint/2010/main" val="21094718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8290C970-7694-42A2-A765-426245B60905}"/>
                  </a:ext>
                </a:extLst>
              </p:cNvPr>
              <p:cNvSpPr txBox="1"/>
              <p:nvPr/>
            </p:nvSpPr>
            <p:spPr>
              <a:xfrm>
                <a:off x="623392" y="189749"/>
                <a:ext cx="9145016" cy="18158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body moves in a straight line such that its velocity,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GB" sz="2800" dirty="0"/>
                  <a:t> ms</a:t>
                </a:r>
                <a:r>
                  <a:rPr lang="en-GB" sz="2800" baseline="30000" dirty="0"/>
                  <a:t>-1</a:t>
                </a:r>
                <a:r>
                  <a:rPr lang="en-GB" sz="2800" dirty="0"/>
                  <a:t>, </a:t>
                </a:r>
              </a:p>
              <a:p>
                <a:r>
                  <a:rPr lang="en-GB" sz="2800" dirty="0"/>
                  <a:t>at time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seconds is given by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=2</m:t>
                    </m:r>
                    <m:sSup>
                      <m:sSupPr>
                        <m:ctrlP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−16</m:t>
                    </m:r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+24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r>
                  <a:rPr lang="en-GB" sz="2800" dirty="0"/>
                  <a:t>Find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 The initial velocity</a:t>
                </a:r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8290C970-7694-42A2-A765-426245B609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189749"/>
                <a:ext cx="9145016" cy="1815882"/>
              </a:xfrm>
              <a:prstGeom prst="rect">
                <a:avLst/>
              </a:prstGeom>
              <a:blipFill>
                <a:blip r:embed="rId3"/>
                <a:stretch>
                  <a:fillRect b="-398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559496" y="2924944"/>
                <a:ext cx="3491212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4800" dirty="0"/>
                  <a:t>When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=0, 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2924944"/>
                <a:ext cx="3491212" cy="830997"/>
              </a:xfrm>
              <a:prstGeom prst="rect">
                <a:avLst/>
              </a:prstGeom>
              <a:blipFill>
                <a:blip r:embed="rId4"/>
                <a:stretch>
                  <a:fillRect l="-8028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12CED0F8-2416-AE8A-A3BB-4C8310082C7E}"/>
              </a:ext>
            </a:extLst>
          </p:cNvPr>
          <p:cNvSpPr txBox="1"/>
          <p:nvPr/>
        </p:nvSpPr>
        <p:spPr>
          <a:xfrm>
            <a:off x="724232" y="3097974"/>
            <a:ext cx="475224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9DD3F2B-7AAC-0933-25B6-65A39F18F696}"/>
                  </a:ext>
                </a:extLst>
              </p:cNvPr>
              <p:cNvSpPr txBox="1"/>
              <p:nvPr/>
            </p:nvSpPr>
            <p:spPr>
              <a:xfrm>
                <a:off x="2927648" y="3914617"/>
                <a:ext cx="609713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  <m:sSup>
                        <m:sSupPr>
                          <m:ctrlP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−16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+24</m:t>
                      </m:r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9DD3F2B-7AAC-0933-25B6-65A39F18F6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3914617"/>
                <a:ext cx="6097136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D3DE1E-1B2A-2437-A6F9-68673696261A}"/>
                  </a:ext>
                </a:extLst>
              </p:cNvPr>
              <p:cNvSpPr txBox="1"/>
              <p:nvPr/>
            </p:nvSpPr>
            <p:spPr>
              <a:xfrm>
                <a:off x="2999656" y="5013176"/>
                <a:ext cx="3888432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5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𝒗</m:t>
                    </m:r>
                    <m:r>
                      <a:rPr kumimoji="0" lang="en-GB" sz="5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5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𝟐𝟒</m:t>
                    </m:r>
                  </m:oMath>
                </a14:m>
                <a:r>
                  <a:rPr kumimoji="0" lang="en-GB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ms</a:t>
                </a:r>
                <a:r>
                  <a:rPr kumimoji="0" lang="en-GB" sz="5400" b="1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-1</a:t>
                </a:r>
                <a:endParaRPr lang="en-GB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D3DE1E-1B2A-2437-A6F9-6867369626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5013176"/>
                <a:ext cx="3888432" cy="923330"/>
              </a:xfrm>
              <a:prstGeom prst="rect">
                <a:avLst/>
              </a:prstGeom>
              <a:blipFill>
                <a:blip r:embed="rId6"/>
                <a:stretch>
                  <a:fillRect t="-17763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024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BCD51-BDFC-D3C4-810A-5F81429FF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4982595F-52EC-34A2-594E-925FCE6CD282}"/>
                  </a:ext>
                </a:extLst>
              </p:cNvPr>
              <p:cNvSpPr txBox="1"/>
              <p:nvPr/>
            </p:nvSpPr>
            <p:spPr>
              <a:xfrm>
                <a:off x="623392" y="189749"/>
                <a:ext cx="9145016" cy="18158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body moves in a straight line such that its velocity,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GB" sz="2800" dirty="0"/>
                  <a:t> ms</a:t>
                </a:r>
                <a:r>
                  <a:rPr lang="en-GB" sz="2800" baseline="30000" dirty="0"/>
                  <a:t>-1</a:t>
                </a:r>
                <a:r>
                  <a:rPr lang="en-GB" sz="2800" dirty="0"/>
                  <a:t>, </a:t>
                </a:r>
              </a:p>
              <a:p>
                <a:r>
                  <a:rPr lang="en-GB" sz="2800" dirty="0"/>
                  <a:t>at time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seconds is given by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=2</m:t>
                    </m:r>
                    <m:sSup>
                      <m:sSupPr>
                        <m:ctrlP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−16</m:t>
                    </m:r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+24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r>
                  <a:rPr lang="en-GB" sz="2800" dirty="0"/>
                  <a:t>Find</a:t>
                </a:r>
              </a:p>
              <a:p>
                <a:r>
                  <a:rPr lang="en-GB" sz="2800" dirty="0"/>
                  <a:t>b) The values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when the body is instantaneously at rest.</a:t>
                </a:r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4982595F-52EC-34A2-594E-925FCE6CD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189749"/>
                <a:ext cx="9145016" cy="1815882"/>
              </a:xfrm>
              <a:prstGeom prst="rect">
                <a:avLst/>
              </a:prstGeom>
              <a:blipFill>
                <a:blip r:embed="rId3"/>
                <a:stretch>
                  <a:fillRect b="-36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97B3230-D6EF-5240-61EE-52EF384A1577}"/>
                  </a:ext>
                </a:extLst>
              </p:cNvPr>
              <p:cNvSpPr/>
              <p:nvPr/>
            </p:nvSpPr>
            <p:spPr>
              <a:xfrm>
                <a:off x="1974258" y="2423940"/>
                <a:ext cx="410445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0=2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−16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+24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97B3230-D6EF-5240-61EE-52EF384A15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4258" y="2423940"/>
                <a:ext cx="4104456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90E5F26F-1141-6371-4376-89F924540AB5}"/>
              </a:ext>
            </a:extLst>
          </p:cNvPr>
          <p:cNvSpPr txBox="1"/>
          <p:nvPr/>
        </p:nvSpPr>
        <p:spPr>
          <a:xfrm>
            <a:off x="1343472" y="4941168"/>
            <a:ext cx="102886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It stops on two occasions. </a:t>
            </a:r>
          </a:p>
          <a:p>
            <a:r>
              <a:rPr lang="en-GB" sz="2800" dirty="0">
                <a:solidFill>
                  <a:srgbClr val="FF0000"/>
                </a:solidFill>
              </a:rPr>
              <a:t>When it comes to rest it could mean the particle is changing direction.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E91133-18F1-B83E-D72D-D37179EF9ED5}"/>
              </a:ext>
            </a:extLst>
          </p:cNvPr>
          <p:cNvSpPr txBox="1"/>
          <p:nvPr/>
        </p:nvSpPr>
        <p:spPr>
          <a:xfrm>
            <a:off x="727835" y="2474175"/>
            <a:ext cx="551588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b.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95077A5-9570-2601-2D80-C2C59588A141}"/>
                  </a:ext>
                </a:extLst>
              </p:cNvPr>
              <p:cNvSpPr txBox="1"/>
              <p:nvPr/>
            </p:nvSpPr>
            <p:spPr>
              <a:xfrm>
                <a:off x="1974258" y="3212976"/>
                <a:ext cx="402397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−8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+12=0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95077A5-9570-2601-2D80-C2C59588A1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4258" y="3212976"/>
                <a:ext cx="4023976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7668AF9-73D2-10C3-AD29-4F4826A13984}"/>
                  </a:ext>
                </a:extLst>
              </p:cNvPr>
              <p:cNvSpPr txBox="1"/>
              <p:nvPr/>
            </p:nvSpPr>
            <p:spPr>
              <a:xfrm>
                <a:off x="1980177" y="4024506"/>
                <a:ext cx="316578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𝒕</m:t>
                    </m:r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</m:oMath>
                </a14:m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or </a:t>
                </a:r>
                <a14:m>
                  <m:oMath xmlns:m="http://schemas.openxmlformats.org/officeDocument/2006/math">
                    <m:r>
                      <a:rPr kumimoji="0" lang="en-GB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𝒕</m:t>
                    </m:r>
                    <m:r>
                      <a:rPr kumimoji="0" lang="en-GB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𝟔</m:t>
                    </m:r>
                  </m:oMath>
                </a14:m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7668AF9-73D2-10C3-AD29-4F4826A139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0177" y="4024506"/>
                <a:ext cx="3165784" cy="646331"/>
              </a:xfrm>
              <a:prstGeom prst="rect">
                <a:avLst/>
              </a:prstGeom>
              <a:blipFill>
                <a:blip r:embed="rId6"/>
                <a:stretch>
                  <a:fillRect t="-14151" r="-1927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932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3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400256" y="476672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Note: </a:t>
            </a:r>
            <a:r>
              <a:rPr lang="en-GB" sz="2000" dirty="0"/>
              <a:t>Speed is a magnitude. Therefore, the greatest speed could be a negative velocity.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004736" y="2348880"/>
                <a:ext cx="441985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−16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+24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4736" y="2348880"/>
                <a:ext cx="4419855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rcRect l="3077" t="4121" r="3077"/>
          <a:stretch/>
        </p:blipFill>
        <p:spPr>
          <a:xfrm>
            <a:off x="1343472" y="2132856"/>
            <a:ext cx="5562028" cy="43299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647728" y="5589240"/>
                <a:ext cx="178521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(</a:t>
                </a:r>
                <a14:m>
                  <m:oMath xmlns:m="http://schemas.openxmlformats.org/officeDocument/2006/math">
                    <m:r>
                      <a:rPr lang="en-GB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4,</m:t>
                    </m:r>
                  </m:oMath>
                </a14:m>
                <a:r>
                  <a:rPr lang="en-GB" sz="4400" dirty="0"/>
                  <a:t>     )</a:t>
                </a: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5589240"/>
                <a:ext cx="1785210" cy="769441"/>
              </a:xfrm>
              <a:prstGeom prst="rect">
                <a:avLst/>
              </a:prstGeom>
              <a:blipFill>
                <a:blip r:embed="rId4"/>
                <a:stretch>
                  <a:fillRect l="-6826" t="-16667" r="-7167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E58BC94-4AE6-44AC-BA04-93AF8953278D}"/>
                  </a:ext>
                </a:extLst>
              </p:cNvPr>
              <p:cNvSpPr txBox="1"/>
              <p:nvPr/>
            </p:nvSpPr>
            <p:spPr>
              <a:xfrm>
                <a:off x="6851988" y="4761553"/>
                <a:ext cx="4899423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By inspection, </a:t>
                </a:r>
              </a:p>
              <a:p>
                <a:pPr algn="ctr"/>
                <a:r>
                  <a:rPr lang="en-GB" sz="3200" b="1" dirty="0"/>
                  <a:t>greatest velocity is 24 ms</a:t>
                </a:r>
                <a:r>
                  <a:rPr lang="en-GB" sz="3200" b="1" baseline="30000" dirty="0"/>
                  <a:t>-1</a:t>
                </a:r>
                <a:r>
                  <a:rPr lang="en-GB" sz="3200" b="1" dirty="0"/>
                  <a:t> </a:t>
                </a:r>
              </a:p>
              <a:p>
                <a:pPr algn="ctr"/>
                <a:r>
                  <a:rPr lang="en-GB" sz="3200" dirty="0"/>
                  <a:t>within the range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≤5</m:t>
                    </m:r>
                  </m:oMath>
                </a14:m>
                <a:r>
                  <a:rPr lang="en-GB" sz="3200" dirty="0"/>
                  <a:t>.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E58BC94-4AE6-44AC-BA04-93AF895327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1988" y="4761553"/>
                <a:ext cx="4899423" cy="1569660"/>
              </a:xfrm>
              <a:prstGeom prst="rect">
                <a:avLst/>
              </a:prstGeom>
              <a:blipFill>
                <a:blip r:embed="rId5"/>
                <a:stretch>
                  <a:fillRect l="-1866" t="-5039" r="-1866" b="-120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84C40EE0-708D-A0CC-0325-087DD1305EEE}"/>
              </a:ext>
            </a:extLst>
          </p:cNvPr>
          <p:cNvSpPr txBox="1"/>
          <p:nvPr/>
        </p:nvSpPr>
        <p:spPr>
          <a:xfrm>
            <a:off x="551384" y="2204864"/>
            <a:ext cx="475224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409AC43-CFF4-E8A5-ADF6-797E0BF30330}"/>
                  </a:ext>
                </a:extLst>
              </p:cNvPr>
              <p:cNvSpPr txBox="1"/>
              <p:nvPr/>
            </p:nvSpPr>
            <p:spPr>
              <a:xfrm>
                <a:off x="559440" y="260648"/>
                <a:ext cx="7689327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body moves in a straight line such that its velocity,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GB" sz="2400" dirty="0"/>
                  <a:t> ms</a:t>
                </a:r>
                <a:r>
                  <a:rPr lang="en-GB" sz="2400" baseline="30000" dirty="0"/>
                  <a:t>-1</a:t>
                </a:r>
                <a:r>
                  <a:rPr lang="en-GB" sz="2400" dirty="0"/>
                  <a:t>, </a:t>
                </a:r>
              </a:p>
              <a:p>
                <a:r>
                  <a:rPr lang="en-GB" sz="2400" dirty="0"/>
                  <a:t>at time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400" dirty="0"/>
                  <a:t> seconds is given by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=2</m:t>
                    </m:r>
                    <m:sSup>
                      <m:sSup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−16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+24</m:t>
                    </m:r>
                  </m:oMath>
                </a14:m>
                <a:r>
                  <a:rPr lang="en-GB" sz="2400" dirty="0"/>
                  <a:t>. </a:t>
                </a:r>
              </a:p>
              <a:p>
                <a:r>
                  <a:rPr lang="en-GB" sz="2400" dirty="0"/>
                  <a:t>Find</a:t>
                </a:r>
              </a:p>
              <a:p>
                <a:r>
                  <a:rPr lang="en-GB" sz="2400" dirty="0"/>
                  <a:t>c) The greatest speed of the body in the interval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≤5</m:t>
                    </m:r>
                  </m:oMath>
                </a14:m>
                <a:r>
                  <a:rPr lang="en-GB" sz="2400" dirty="0"/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409AC43-CFF4-E8A5-ADF6-797E0BF303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440" y="260648"/>
                <a:ext cx="7689327" cy="1569660"/>
              </a:xfrm>
              <a:prstGeom prst="rect">
                <a:avLst/>
              </a:prstGeom>
              <a:blipFill>
                <a:blip r:embed="rId6"/>
                <a:stretch>
                  <a:fillRect b="-282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2CDEF49-7F6C-2863-1753-4D8A24E84B90}"/>
                  </a:ext>
                </a:extLst>
              </p:cNvPr>
              <p:cNvSpPr txBox="1"/>
              <p:nvPr/>
            </p:nvSpPr>
            <p:spPr>
              <a:xfrm>
                <a:off x="4223793" y="5623327"/>
                <a:ext cx="86409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−8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2CDEF49-7F6C-2863-1753-4D8A24E84B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3" y="5623327"/>
                <a:ext cx="864096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E68DD6F-48DE-98AA-C0D1-D66831209F57}"/>
                  </a:ext>
                </a:extLst>
              </p:cNvPr>
              <p:cNvSpPr txBox="1"/>
              <p:nvPr/>
            </p:nvSpPr>
            <p:spPr>
              <a:xfrm>
                <a:off x="7112818" y="3129008"/>
                <a:ext cx="482453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(4)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−16(4)+24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E68DD6F-48DE-98AA-C0D1-D66831209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818" y="3129008"/>
                <a:ext cx="4824536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ED0DC69-CEC3-1244-0846-8FF1B6EA67FA}"/>
                  </a:ext>
                </a:extLst>
              </p:cNvPr>
              <p:cNvSpPr txBox="1"/>
              <p:nvPr/>
            </p:nvSpPr>
            <p:spPr>
              <a:xfrm>
                <a:off x="7112818" y="3941198"/>
                <a:ext cx="189530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=−8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ED0DC69-CEC3-1244-0846-8FF1B6EA67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818" y="3941198"/>
                <a:ext cx="1895303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E0E8F0E-ED1E-4FE8-5A16-04D6B5E17B17}"/>
                  </a:ext>
                </a:extLst>
              </p14:cNvPr>
              <p14:cNvContentPartPr/>
              <p14:nvPr/>
            </p14:nvContentPartPr>
            <p14:xfrm>
              <a:off x="2179440" y="4832280"/>
              <a:ext cx="3031560" cy="15562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E0E8F0E-ED1E-4FE8-5A16-04D6B5E17B1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170080" y="4822920"/>
                <a:ext cx="3050280" cy="1575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295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5" grpId="0"/>
      <p:bldP spid="26" grpId="0"/>
      <p:bldP spid="10" grpId="0"/>
      <p:bldP spid="14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AE22D-BEDB-42CE-AF86-2D204B9A4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2">
            <a:extLst>
              <a:ext uri="{FF2B5EF4-FFF2-40B4-BE49-F238E27FC236}">
                <a16:creationId xmlns:a16="http://schemas.microsoft.com/office/drawing/2014/main" id="{9A5046FC-7A89-742C-7D61-50B8F2EC9CFE}"/>
              </a:ext>
            </a:extLst>
          </p:cNvPr>
          <p:cNvSpPr txBox="1"/>
          <p:nvPr/>
        </p:nvSpPr>
        <p:spPr>
          <a:xfrm>
            <a:off x="3071664" y="5694347"/>
            <a:ext cx="6192688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latin typeface="+mj-lt"/>
              </a:rPr>
              <a:t>Constant Acceleration</a:t>
            </a:r>
            <a:endParaRPr lang="en-GB" sz="4800" b="1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C4478BB-456B-3CC7-DE68-5D51467E1F0B}"/>
              </a:ext>
            </a:extLst>
          </p:cNvPr>
          <p:cNvGrpSpPr/>
          <p:nvPr/>
        </p:nvGrpSpPr>
        <p:grpSpPr>
          <a:xfrm>
            <a:off x="2639616" y="1196752"/>
            <a:ext cx="6548486" cy="4272756"/>
            <a:chOff x="2855640" y="2132856"/>
            <a:chExt cx="6548486" cy="427275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1CBEE09-39AA-E511-9FD7-688F4020E718}"/>
                </a:ext>
              </a:extLst>
            </p:cNvPr>
            <p:cNvGrpSpPr/>
            <p:nvPr/>
          </p:nvGrpSpPr>
          <p:grpSpPr>
            <a:xfrm>
              <a:off x="2855640" y="2132856"/>
              <a:ext cx="6548486" cy="4272756"/>
              <a:chOff x="-397049" y="2924944"/>
              <a:chExt cx="5846386" cy="3854632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1E49E915-2C72-CC23-871C-A762E9E8D01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191" t="9794" r="15633"/>
              <a:stretch/>
            </p:blipFill>
            <p:spPr>
              <a:xfrm>
                <a:off x="-397049" y="2924944"/>
                <a:ext cx="5628953" cy="3456384"/>
              </a:xfrm>
              <a:prstGeom prst="rect">
                <a:avLst/>
              </a:prstGeom>
            </p:spPr>
          </p:pic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A02A841-7CF4-EF94-4E5F-E065D2B41EFB}"/>
                  </a:ext>
                </a:extLst>
              </p:cNvPr>
              <p:cNvSpPr txBox="1"/>
              <p:nvPr/>
            </p:nvSpPr>
            <p:spPr>
              <a:xfrm>
                <a:off x="4585241" y="6256356"/>
                <a:ext cx="8640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b="1" dirty="0"/>
                  <a:t>time</a:t>
                </a:r>
              </a:p>
            </p:txBody>
          </p:sp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83319FA-972B-E53D-B770-F0987B49D79C}"/>
                </a:ext>
              </a:extLst>
            </p:cNvPr>
            <p:cNvSpPr/>
            <p:nvPr/>
          </p:nvSpPr>
          <p:spPr>
            <a:xfrm>
              <a:off x="3503712" y="2924944"/>
              <a:ext cx="5256584" cy="2736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B56A79-E570-4045-6DF2-50A56C73BEA1}"/>
              </a:ext>
            </a:extLst>
          </p:cNvPr>
          <p:cNvCxnSpPr>
            <a:cxnSpLocks/>
          </p:cNvCxnSpPr>
          <p:nvPr/>
        </p:nvCxnSpPr>
        <p:spPr>
          <a:xfrm flipV="1">
            <a:off x="3287688" y="2348880"/>
            <a:ext cx="5040560" cy="23957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8DF78A2-3B70-096B-861F-EB2A94152231}"/>
                  </a:ext>
                </a:extLst>
              </p:cNvPr>
              <p:cNvSpPr txBox="1"/>
              <p:nvPr/>
            </p:nvSpPr>
            <p:spPr>
              <a:xfrm>
                <a:off x="4871864" y="2669720"/>
                <a:ext cx="15841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𝑠𝑢𝑣𝑎𝑡</m:t>
                      </m:r>
                    </m:oMath>
                  </m:oMathPara>
                </a14:m>
                <a:endParaRPr lang="en-GB" sz="36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8DF78A2-3B70-096B-861F-EB2A941522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2669720"/>
                <a:ext cx="1584176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29A66FBF-3008-62F1-0C1C-A1B10556A622}"/>
              </a:ext>
            </a:extLst>
          </p:cNvPr>
          <p:cNvSpPr txBox="1"/>
          <p:nvPr/>
        </p:nvSpPr>
        <p:spPr>
          <a:xfrm>
            <a:off x="335360" y="260648"/>
            <a:ext cx="1159328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800" dirty="0"/>
              <a:t>From the graph, what can you say about the acceleration?</a:t>
            </a:r>
          </a:p>
        </p:txBody>
      </p:sp>
    </p:spTree>
    <p:extLst>
      <p:ext uri="{BB962C8B-B14F-4D97-AF65-F5344CB8AC3E}">
        <p14:creationId xmlns:p14="http://schemas.microsoft.com/office/powerpoint/2010/main" val="42179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0D536-1171-84ED-EBBE-EC4F0C24C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2">
            <a:extLst>
              <a:ext uri="{FF2B5EF4-FFF2-40B4-BE49-F238E27FC236}">
                <a16:creationId xmlns:a16="http://schemas.microsoft.com/office/drawing/2014/main" id="{D72999DF-00F5-4BE2-FC80-A1497FAC93B2}"/>
              </a:ext>
            </a:extLst>
          </p:cNvPr>
          <p:cNvSpPr txBox="1"/>
          <p:nvPr/>
        </p:nvSpPr>
        <p:spPr>
          <a:xfrm>
            <a:off x="3071664" y="5694347"/>
            <a:ext cx="6192688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latin typeface="+mj-lt"/>
              </a:rPr>
              <a:t>Constant Acceleration</a:t>
            </a:r>
            <a:endParaRPr lang="en-GB" sz="4800" b="1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068800B-AEA6-60AC-9FD8-79D769567EDE}"/>
              </a:ext>
            </a:extLst>
          </p:cNvPr>
          <p:cNvGrpSpPr/>
          <p:nvPr/>
        </p:nvGrpSpPr>
        <p:grpSpPr>
          <a:xfrm>
            <a:off x="2639616" y="1196752"/>
            <a:ext cx="6548486" cy="4272756"/>
            <a:chOff x="2855640" y="2132856"/>
            <a:chExt cx="6548486" cy="427275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1452265-B69F-55EA-C9D2-C720866DCC2A}"/>
                </a:ext>
              </a:extLst>
            </p:cNvPr>
            <p:cNvGrpSpPr/>
            <p:nvPr/>
          </p:nvGrpSpPr>
          <p:grpSpPr>
            <a:xfrm>
              <a:off x="2855640" y="2132856"/>
              <a:ext cx="6548486" cy="4272756"/>
              <a:chOff x="-397049" y="2924944"/>
              <a:chExt cx="5846386" cy="3854632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DB68B923-F01C-C76C-405D-3003E25C8DF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191" t="9794" r="15633"/>
              <a:stretch/>
            </p:blipFill>
            <p:spPr>
              <a:xfrm>
                <a:off x="-397049" y="2924944"/>
                <a:ext cx="5628953" cy="3456384"/>
              </a:xfrm>
              <a:prstGeom prst="rect">
                <a:avLst/>
              </a:prstGeom>
            </p:spPr>
          </p:pic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BCEF126-7491-C250-62F6-B646FA4DE825}"/>
                  </a:ext>
                </a:extLst>
              </p:cNvPr>
              <p:cNvSpPr txBox="1"/>
              <p:nvPr/>
            </p:nvSpPr>
            <p:spPr>
              <a:xfrm>
                <a:off x="4585241" y="6256356"/>
                <a:ext cx="8640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b="1" dirty="0"/>
                  <a:t>time</a:t>
                </a:r>
              </a:p>
            </p:txBody>
          </p:sp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7A7F9D-74EE-E299-5C22-7D22DD2148C2}"/>
                </a:ext>
              </a:extLst>
            </p:cNvPr>
            <p:cNvSpPr/>
            <p:nvPr/>
          </p:nvSpPr>
          <p:spPr>
            <a:xfrm>
              <a:off x="3503712" y="2924944"/>
              <a:ext cx="5256584" cy="2736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7F3256D-CE7A-3FBF-3255-CC3AD1783195}"/>
              </a:ext>
            </a:extLst>
          </p:cNvPr>
          <p:cNvCxnSpPr/>
          <p:nvPr/>
        </p:nvCxnSpPr>
        <p:spPr>
          <a:xfrm flipV="1">
            <a:off x="3287688" y="3789040"/>
            <a:ext cx="3636404" cy="95563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147E422-8D9C-DF2A-4A8A-96C2F6BBCF4C}"/>
              </a:ext>
            </a:extLst>
          </p:cNvPr>
          <p:cNvCxnSpPr>
            <a:cxnSpLocks/>
          </p:cNvCxnSpPr>
          <p:nvPr/>
        </p:nvCxnSpPr>
        <p:spPr>
          <a:xfrm flipV="1">
            <a:off x="6924092" y="1671042"/>
            <a:ext cx="1584176" cy="211799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71C7B31-8B71-7BE3-37F9-18CE851A5812}"/>
                  </a:ext>
                </a:extLst>
              </p:cNvPr>
              <p:cNvSpPr txBox="1"/>
              <p:nvPr/>
            </p:nvSpPr>
            <p:spPr>
              <a:xfrm>
                <a:off x="4372461" y="3306976"/>
                <a:ext cx="15841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𝑠𝑢𝑣𝑎𝑡</m:t>
                      </m:r>
                    </m:oMath>
                  </m:oMathPara>
                </a14:m>
                <a:endParaRPr lang="en-GB" sz="3600" b="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71C7B31-8B71-7BE3-37F9-18CE851A58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2461" y="3306976"/>
                <a:ext cx="1584176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3EC3326-2738-F4A7-B104-33CED31C96A3}"/>
                  </a:ext>
                </a:extLst>
              </p:cNvPr>
              <p:cNvSpPr txBox="1"/>
              <p:nvPr/>
            </p:nvSpPr>
            <p:spPr>
              <a:xfrm>
                <a:off x="6132004" y="2083710"/>
                <a:ext cx="15841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𝑠𝑢𝑣𝑎𝑡</m:t>
                      </m:r>
                    </m:oMath>
                  </m:oMathPara>
                </a14:m>
                <a:endParaRPr lang="en-GB" sz="3600" b="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3EC3326-2738-F4A7-B104-33CED31C96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2004" y="2083710"/>
                <a:ext cx="1584176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FBBD2037-4D25-C820-64AA-82DFC8892C9D}"/>
              </a:ext>
            </a:extLst>
          </p:cNvPr>
          <p:cNvSpPr txBox="1"/>
          <p:nvPr/>
        </p:nvSpPr>
        <p:spPr>
          <a:xfrm>
            <a:off x="335360" y="260648"/>
            <a:ext cx="1159328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800" dirty="0"/>
              <a:t>From the graph, what can you say about the acceleration?</a:t>
            </a:r>
          </a:p>
        </p:txBody>
      </p:sp>
    </p:spTree>
    <p:extLst>
      <p:ext uri="{BB962C8B-B14F-4D97-AF65-F5344CB8AC3E}">
        <p14:creationId xmlns:p14="http://schemas.microsoft.com/office/powerpoint/2010/main" val="3226004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0F88B-D964-6424-D016-A3F5AA9A6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2">
            <a:extLst>
              <a:ext uri="{FF2B5EF4-FFF2-40B4-BE49-F238E27FC236}">
                <a16:creationId xmlns:a16="http://schemas.microsoft.com/office/drawing/2014/main" id="{CB146EBE-63B7-F3A2-3572-8B01544DF690}"/>
              </a:ext>
            </a:extLst>
          </p:cNvPr>
          <p:cNvSpPr txBox="1"/>
          <p:nvPr/>
        </p:nvSpPr>
        <p:spPr>
          <a:xfrm>
            <a:off x="2969286" y="5635400"/>
            <a:ext cx="6192688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latin typeface="+mj-lt"/>
              </a:rPr>
              <a:t>Variable Acceleration</a:t>
            </a:r>
            <a:endParaRPr lang="en-GB" sz="4800" b="1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640560A-0B2F-FF44-3D0D-FBA85BB5238D}"/>
              </a:ext>
            </a:extLst>
          </p:cNvPr>
          <p:cNvGrpSpPr/>
          <p:nvPr/>
        </p:nvGrpSpPr>
        <p:grpSpPr>
          <a:xfrm>
            <a:off x="2639616" y="1179673"/>
            <a:ext cx="6548486" cy="4272756"/>
            <a:chOff x="2855640" y="2132856"/>
            <a:chExt cx="6548486" cy="427275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584F2D9-BA4C-F8D2-CAC8-4597B297AEE2}"/>
                </a:ext>
              </a:extLst>
            </p:cNvPr>
            <p:cNvGrpSpPr/>
            <p:nvPr/>
          </p:nvGrpSpPr>
          <p:grpSpPr>
            <a:xfrm>
              <a:off x="2855640" y="2132856"/>
              <a:ext cx="6548486" cy="4272756"/>
              <a:chOff x="-397049" y="2924944"/>
              <a:chExt cx="5846386" cy="3854632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922792D8-0A90-9109-CF55-56A6F9665C3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191" t="9794" r="15633"/>
              <a:stretch/>
            </p:blipFill>
            <p:spPr>
              <a:xfrm>
                <a:off x="-397049" y="2924944"/>
                <a:ext cx="5628953" cy="3456384"/>
              </a:xfrm>
              <a:prstGeom prst="rect">
                <a:avLst/>
              </a:prstGeom>
            </p:spPr>
          </p:pic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1A176AF-7DCE-AFBB-F6D8-551641F0EBD9}"/>
                  </a:ext>
                </a:extLst>
              </p:cNvPr>
              <p:cNvSpPr txBox="1"/>
              <p:nvPr/>
            </p:nvSpPr>
            <p:spPr>
              <a:xfrm>
                <a:off x="4585241" y="6256356"/>
                <a:ext cx="8640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b="1" dirty="0"/>
                  <a:t>time</a:t>
                </a:r>
              </a:p>
            </p:txBody>
          </p:sp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B4CFF39-5AE7-68F7-474A-B725183A2702}"/>
                </a:ext>
              </a:extLst>
            </p:cNvPr>
            <p:cNvSpPr/>
            <p:nvPr/>
          </p:nvSpPr>
          <p:spPr>
            <a:xfrm>
              <a:off x="3503712" y="2924944"/>
              <a:ext cx="5256584" cy="2736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2C85542-BA4F-0572-7AA6-16E097C87637}"/>
              </a:ext>
            </a:extLst>
          </p:cNvPr>
          <p:cNvSpPr txBox="1"/>
          <p:nvPr/>
        </p:nvSpPr>
        <p:spPr>
          <a:xfrm>
            <a:off x="335360" y="260648"/>
            <a:ext cx="1159328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800" dirty="0"/>
              <a:t>From the graph, what can you say about the acceleration?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FFD967-2830-5641-AC1E-DEA40914F7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5680" y="1858972"/>
            <a:ext cx="4752528" cy="29141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53B01D-C7F3-125C-4563-3510D07B24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4105" y="2184256"/>
            <a:ext cx="1399343" cy="13993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6F63D44-9CA7-4B01-AA1D-835628537083}"/>
                  </a:ext>
                </a:extLst>
              </p:cNvPr>
              <p:cNvSpPr txBox="1"/>
              <p:nvPr/>
            </p:nvSpPr>
            <p:spPr>
              <a:xfrm>
                <a:off x="4618715" y="2422262"/>
                <a:ext cx="230933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𝑠𝑢𝑣𝑎𝑡</m:t>
                      </m:r>
                    </m:oMath>
                  </m:oMathPara>
                </a14:m>
                <a:endParaRPr lang="en-GB" sz="5400" b="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6F63D44-9CA7-4B01-AA1D-8356285370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8715" y="2422262"/>
                <a:ext cx="2309332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AC0D26A2-72C1-6C14-3867-73A286FA8CBA}"/>
              </a:ext>
            </a:extLst>
          </p:cNvPr>
          <p:cNvSpPr txBox="1"/>
          <p:nvPr/>
        </p:nvSpPr>
        <p:spPr>
          <a:xfrm>
            <a:off x="8070599" y="2386107"/>
            <a:ext cx="3580656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7030A0"/>
                </a:solidFill>
              </a:rPr>
              <a:t>The equation of the curve will be given</a:t>
            </a:r>
          </a:p>
          <a:p>
            <a:pPr algn="ctr"/>
            <a:r>
              <a:rPr lang="en-GB" sz="3200" dirty="0">
                <a:solidFill>
                  <a:srgbClr val="7030A0"/>
                </a:solidFill>
              </a:rPr>
              <a:t>each time. </a:t>
            </a:r>
          </a:p>
        </p:txBody>
      </p:sp>
    </p:spTree>
    <p:extLst>
      <p:ext uri="{BB962C8B-B14F-4D97-AF65-F5344CB8AC3E}">
        <p14:creationId xmlns:p14="http://schemas.microsoft.com/office/powerpoint/2010/main" val="267327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D84EF-7513-E4FD-2EB9-07612B79A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F511FD8-1A0B-B2B7-DEDC-EA153B710992}"/>
              </a:ext>
            </a:extLst>
          </p:cNvPr>
          <p:cNvGrpSpPr/>
          <p:nvPr/>
        </p:nvGrpSpPr>
        <p:grpSpPr>
          <a:xfrm>
            <a:off x="2927648" y="1292622"/>
            <a:ext cx="6548486" cy="4272756"/>
            <a:chOff x="2855640" y="2132856"/>
            <a:chExt cx="6548486" cy="427275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BB6B503-B82C-A321-3B00-48450D5E0043}"/>
                </a:ext>
              </a:extLst>
            </p:cNvPr>
            <p:cNvGrpSpPr/>
            <p:nvPr/>
          </p:nvGrpSpPr>
          <p:grpSpPr>
            <a:xfrm>
              <a:off x="2855640" y="2132856"/>
              <a:ext cx="6548486" cy="4272756"/>
              <a:chOff x="-397049" y="2924944"/>
              <a:chExt cx="5846386" cy="3854632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3747C855-112A-2314-FA54-C1A0BF55E7E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191" t="9794" r="15633"/>
              <a:stretch/>
            </p:blipFill>
            <p:spPr>
              <a:xfrm>
                <a:off x="-397049" y="2924944"/>
                <a:ext cx="5628953" cy="3456384"/>
              </a:xfrm>
              <a:prstGeom prst="rect">
                <a:avLst/>
              </a:prstGeom>
            </p:spPr>
          </p:pic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1B2EC63-775A-6B70-6AE7-7E868E5BA304}"/>
                  </a:ext>
                </a:extLst>
              </p:cNvPr>
              <p:cNvSpPr txBox="1"/>
              <p:nvPr/>
            </p:nvSpPr>
            <p:spPr>
              <a:xfrm>
                <a:off x="4585241" y="6256356"/>
                <a:ext cx="8640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b="1" dirty="0"/>
                  <a:t>time</a:t>
                </a:r>
              </a:p>
            </p:txBody>
          </p:sp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9D3B541-FCDD-196E-EFD8-3EEE7ED53E75}"/>
                </a:ext>
              </a:extLst>
            </p:cNvPr>
            <p:cNvSpPr/>
            <p:nvPr/>
          </p:nvSpPr>
          <p:spPr>
            <a:xfrm>
              <a:off x="3503712" y="2924944"/>
              <a:ext cx="5256584" cy="2736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44D0861-F25D-1CFD-0E18-4B3C8A680D67}"/>
              </a:ext>
            </a:extLst>
          </p:cNvPr>
          <p:cNvSpPr txBox="1"/>
          <p:nvPr/>
        </p:nvSpPr>
        <p:spPr>
          <a:xfrm>
            <a:off x="803412" y="121139"/>
            <a:ext cx="105851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Accelerating or Decelerating?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F4255C-DEFA-9C47-3C20-C360F2261A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3712" y="1971921"/>
            <a:ext cx="4752528" cy="29141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8FBF63-11F6-5791-0E2C-DB134698E539}"/>
              </a:ext>
            </a:extLst>
          </p:cNvPr>
          <p:cNvSpPr txBox="1"/>
          <p:nvPr/>
        </p:nvSpPr>
        <p:spPr>
          <a:xfrm>
            <a:off x="4367808" y="5517232"/>
            <a:ext cx="3888432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Accelerating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59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7C637-06E1-E25E-1E83-27FBE8D7E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08232ED-4A45-D187-4973-A149DB8DA04F}"/>
              </a:ext>
            </a:extLst>
          </p:cNvPr>
          <p:cNvGrpSpPr/>
          <p:nvPr/>
        </p:nvGrpSpPr>
        <p:grpSpPr>
          <a:xfrm>
            <a:off x="2787874" y="1493183"/>
            <a:ext cx="6548486" cy="4272756"/>
            <a:chOff x="2855640" y="2132856"/>
            <a:chExt cx="6548486" cy="427275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D155021-2567-C797-D994-67C5DCA1EAD6}"/>
                </a:ext>
              </a:extLst>
            </p:cNvPr>
            <p:cNvGrpSpPr/>
            <p:nvPr/>
          </p:nvGrpSpPr>
          <p:grpSpPr>
            <a:xfrm>
              <a:off x="2855640" y="2132856"/>
              <a:ext cx="6548486" cy="4272756"/>
              <a:chOff x="-397049" y="2924944"/>
              <a:chExt cx="5846386" cy="3854632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3ADE0C15-FDC6-6E82-35EC-40CEF963740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191" t="9794" r="15633"/>
              <a:stretch/>
            </p:blipFill>
            <p:spPr>
              <a:xfrm>
                <a:off x="-397049" y="2924944"/>
                <a:ext cx="5628953" cy="3456384"/>
              </a:xfrm>
              <a:prstGeom prst="rect">
                <a:avLst/>
              </a:prstGeom>
            </p:spPr>
          </p:pic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4B8FF89-B779-6728-010C-59E00567ABF9}"/>
                  </a:ext>
                </a:extLst>
              </p:cNvPr>
              <p:cNvSpPr txBox="1"/>
              <p:nvPr/>
            </p:nvSpPr>
            <p:spPr>
              <a:xfrm>
                <a:off x="4585241" y="6256356"/>
                <a:ext cx="8640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b="1" dirty="0"/>
                  <a:t>time</a:t>
                </a:r>
              </a:p>
            </p:txBody>
          </p:sp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EDE9D09-18FE-0781-C9F2-BB077FD834F8}"/>
                </a:ext>
              </a:extLst>
            </p:cNvPr>
            <p:cNvSpPr/>
            <p:nvPr/>
          </p:nvSpPr>
          <p:spPr>
            <a:xfrm>
              <a:off x="3503712" y="2924944"/>
              <a:ext cx="5256584" cy="2736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CE63494-34E7-79A1-8FD9-D36759AEA384}"/>
              </a:ext>
            </a:extLst>
          </p:cNvPr>
          <p:cNvSpPr txBox="1"/>
          <p:nvPr/>
        </p:nvSpPr>
        <p:spPr>
          <a:xfrm>
            <a:off x="803412" y="121139"/>
            <a:ext cx="105851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Accelerating or Decelerating?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91B8C1A-A17E-4BCA-8911-2FCFD43DC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714921">
            <a:off x="4036585" y="1985117"/>
            <a:ext cx="3718063" cy="25781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DFAB9B-525C-5511-1227-EA3C2B2EAE3D}"/>
              </a:ext>
            </a:extLst>
          </p:cNvPr>
          <p:cNvSpPr txBox="1"/>
          <p:nvPr/>
        </p:nvSpPr>
        <p:spPr>
          <a:xfrm>
            <a:off x="4292718" y="5595730"/>
            <a:ext cx="3888432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solidFill>
                  <a:schemeClr val="bg1"/>
                </a:solidFill>
                <a:latin typeface="Calibri"/>
              </a:rPr>
              <a:t>De</a:t>
            </a:r>
            <a:r>
              <a:rPr kumimoji="0" lang="en-GB" sz="5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celerating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83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E3DD8-D743-3987-792E-97FF12637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F07E4F0-D2EB-AF70-36BE-A7F2EEDDE1BC}"/>
              </a:ext>
            </a:extLst>
          </p:cNvPr>
          <p:cNvSpPr/>
          <p:nvPr/>
        </p:nvSpPr>
        <p:spPr>
          <a:xfrm>
            <a:off x="3575720" y="2084710"/>
            <a:ext cx="5256584" cy="2736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C7EB19-BC6E-0120-9981-FC4CC49408EC}"/>
              </a:ext>
            </a:extLst>
          </p:cNvPr>
          <p:cNvSpPr txBox="1"/>
          <p:nvPr/>
        </p:nvSpPr>
        <p:spPr>
          <a:xfrm>
            <a:off x="803412" y="121139"/>
            <a:ext cx="105851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Accelerating or Decelerating?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252184-7D8B-353F-9884-9B92851AE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405196">
            <a:off x="3646342" y="3973972"/>
            <a:ext cx="1825612" cy="8893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C0E8065-4715-EA3B-5035-C9E81BFC23BC}"/>
              </a:ext>
            </a:extLst>
          </p:cNvPr>
          <p:cNvSpPr txBox="1"/>
          <p:nvPr/>
        </p:nvSpPr>
        <p:spPr>
          <a:xfrm>
            <a:off x="6931589" y="5214924"/>
            <a:ext cx="4032448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solidFill>
                  <a:schemeClr val="bg1"/>
                </a:solidFill>
                <a:latin typeface="Calibri"/>
              </a:rPr>
              <a:t>Ac</a:t>
            </a:r>
            <a:r>
              <a:rPr kumimoji="0" lang="en-GB" sz="5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celerating</a:t>
            </a:r>
            <a:endParaRPr lang="en-GB" sz="1400" dirty="0">
              <a:solidFill>
                <a:schemeClr val="bg1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7A78D8B-4C9F-9222-B7EE-B8753BD45E9E}"/>
              </a:ext>
            </a:extLst>
          </p:cNvPr>
          <p:cNvCxnSpPr>
            <a:cxnSpLocks/>
          </p:cNvCxnSpPr>
          <p:nvPr/>
        </p:nvCxnSpPr>
        <p:spPr>
          <a:xfrm flipV="1">
            <a:off x="3431704" y="1556792"/>
            <a:ext cx="0" cy="367240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054F15E-E38C-C2AB-672F-E2575EC2B98E}"/>
              </a:ext>
            </a:extLst>
          </p:cNvPr>
          <p:cNvCxnSpPr>
            <a:cxnSpLocks/>
          </p:cNvCxnSpPr>
          <p:nvPr/>
        </p:nvCxnSpPr>
        <p:spPr>
          <a:xfrm>
            <a:off x="3431704" y="3688070"/>
            <a:ext cx="5032176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08792F1-9F72-CDE9-468A-C27A4DA2A9D5}"/>
              </a:ext>
            </a:extLst>
          </p:cNvPr>
          <p:cNvSpPr txBox="1"/>
          <p:nvPr/>
        </p:nvSpPr>
        <p:spPr>
          <a:xfrm>
            <a:off x="7979947" y="3780271"/>
            <a:ext cx="967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Time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F2A4D8-95C1-0F0E-327C-2EB0E0002317}"/>
              </a:ext>
            </a:extLst>
          </p:cNvPr>
          <p:cNvSpPr txBox="1"/>
          <p:nvPr/>
        </p:nvSpPr>
        <p:spPr>
          <a:xfrm>
            <a:off x="1985007" y="1556792"/>
            <a:ext cx="1475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Velocity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D6C60CC-D671-A3DC-6FF6-D3855291C185}"/>
              </a:ext>
            </a:extLst>
          </p:cNvPr>
          <p:cNvSpPr txBox="1"/>
          <p:nvPr/>
        </p:nvSpPr>
        <p:spPr>
          <a:xfrm>
            <a:off x="3012355" y="3406188"/>
            <a:ext cx="383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03632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4DF8D-2542-DF5D-EECD-AB357E61D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E77DB63-C392-8245-42E5-0621B5532CD8}"/>
              </a:ext>
            </a:extLst>
          </p:cNvPr>
          <p:cNvSpPr/>
          <p:nvPr/>
        </p:nvSpPr>
        <p:spPr>
          <a:xfrm>
            <a:off x="3575720" y="2084710"/>
            <a:ext cx="5256584" cy="2736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43A996-41AC-F118-C156-42701EB10759}"/>
              </a:ext>
            </a:extLst>
          </p:cNvPr>
          <p:cNvSpPr txBox="1"/>
          <p:nvPr/>
        </p:nvSpPr>
        <p:spPr>
          <a:xfrm>
            <a:off x="803412" y="121139"/>
            <a:ext cx="105851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Accelerating or Decelerating?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609D43-7A4B-F0C2-10CF-6A0009B2D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9508" y="3861048"/>
            <a:ext cx="2592288" cy="12629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F204276-6FEC-E5FD-29ED-E74D62BAF127}"/>
              </a:ext>
            </a:extLst>
          </p:cNvPr>
          <p:cNvSpPr txBox="1"/>
          <p:nvPr/>
        </p:nvSpPr>
        <p:spPr>
          <a:xfrm>
            <a:off x="6888088" y="5421678"/>
            <a:ext cx="3888432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Decelerating</a:t>
            </a:r>
            <a:endParaRPr lang="en-GB" sz="1400" dirty="0">
              <a:solidFill>
                <a:schemeClr val="bg1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51DB7AB-517A-B124-AD73-EFB4310754FA}"/>
              </a:ext>
            </a:extLst>
          </p:cNvPr>
          <p:cNvCxnSpPr>
            <a:cxnSpLocks/>
          </p:cNvCxnSpPr>
          <p:nvPr/>
        </p:nvCxnSpPr>
        <p:spPr>
          <a:xfrm flipV="1">
            <a:off x="3431704" y="1556792"/>
            <a:ext cx="0" cy="367240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7FF90B8-933C-750F-7846-49A36CD45CAD}"/>
              </a:ext>
            </a:extLst>
          </p:cNvPr>
          <p:cNvCxnSpPr>
            <a:cxnSpLocks/>
          </p:cNvCxnSpPr>
          <p:nvPr/>
        </p:nvCxnSpPr>
        <p:spPr>
          <a:xfrm>
            <a:off x="3431704" y="3861048"/>
            <a:ext cx="5032176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0C97D29-8E52-34D6-16F6-C343CBCBF4B4}"/>
              </a:ext>
            </a:extLst>
          </p:cNvPr>
          <p:cNvSpPr txBox="1"/>
          <p:nvPr/>
        </p:nvSpPr>
        <p:spPr>
          <a:xfrm>
            <a:off x="7979947" y="3953249"/>
            <a:ext cx="967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Time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268D08-B7D0-2786-5F1A-2FB0B9E206A1}"/>
              </a:ext>
            </a:extLst>
          </p:cNvPr>
          <p:cNvSpPr txBox="1"/>
          <p:nvPr/>
        </p:nvSpPr>
        <p:spPr>
          <a:xfrm>
            <a:off x="1919536" y="2231287"/>
            <a:ext cx="1475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Velocity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95A3D7-6962-7AE0-045B-7F291B27CB62}"/>
              </a:ext>
            </a:extLst>
          </p:cNvPr>
          <p:cNvSpPr txBox="1"/>
          <p:nvPr/>
        </p:nvSpPr>
        <p:spPr>
          <a:xfrm>
            <a:off x="3012355" y="3579166"/>
            <a:ext cx="383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470562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38643-8C14-3320-2507-6978292F4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1DEBB57-4FAF-353C-32DA-A99A730D73B9}"/>
              </a:ext>
            </a:extLst>
          </p:cNvPr>
          <p:cNvSpPr/>
          <p:nvPr/>
        </p:nvSpPr>
        <p:spPr>
          <a:xfrm>
            <a:off x="3420539" y="2155654"/>
            <a:ext cx="5256584" cy="2736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760BB9-E855-D7C0-9811-811CEFDADF54}"/>
              </a:ext>
            </a:extLst>
          </p:cNvPr>
          <p:cNvSpPr txBox="1"/>
          <p:nvPr/>
        </p:nvSpPr>
        <p:spPr>
          <a:xfrm>
            <a:off x="803412" y="121139"/>
            <a:ext cx="105851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Accelerating or Decelerating?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81D60CE-BB48-B408-8A90-2626AC472C63}"/>
              </a:ext>
            </a:extLst>
          </p:cNvPr>
          <p:cNvCxnSpPr>
            <a:cxnSpLocks/>
          </p:cNvCxnSpPr>
          <p:nvPr/>
        </p:nvCxnSpPr>
        <p:spPr>
          <a:xfrm flipV="1">
            <a:off x="3431704" y="1556792"/>
            <a:ext cx="0" cy="367240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B1EC1F0-FEC9-DA36-75A7-6ED549EB1037}"/>
              </a:ext>
            </a:extLst>
          </p:cNvPr>
          <p:cNvCxnSpPr>
            <a:cxnSpLocks/>
          </p:cNvCxnSpPr>
          <p:nvPr/>
        </p:nvCxnSpPr>
        <p:spPr>
          <a:xfrm>
            <a:off x="3431704" y="3861048"/>
            <a:ext cx="5032176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8DB64B8-20A6-88C2-AAA4-C55309C91CBB}"/>
              </a:ext>
            </a:extLst>
          </p:cNvPr>
          <p:cNvSpPr txBox="1"/>
          <p:nvPr/>
        </p:nvSpPr>
        <p:spPr>
          <a:xfrm>
            <a:off x="7979947" y="3953249"/>
            <a:ext cx="967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Time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83A3F9-671A-519A-DF02-D5F4569F16A0}"/>
              </a:ext>
            </a:extLst>
          </p:cNvPr>
          <p:cNvSpPr txBox="1"/>
          <p:nvPr/>
        </p:nvSpPr>
        <p:spPr>
          <a:xfrm>
            <a:off x="1919536" y="2231287"/>
            <a:ext cx="1475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Velocity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C59CC0-B6BE-A231-37A2-2BEB7F91D0CB}"/>
              </a:ext>
            </a:extLst>
          </p:cNvPr>
          <p:cNvSpPr txBox="1"/>
          <p:nvPr/>
        </p:nvSpPr>
        <p:spPr>
          <a:xfrm>
            <a:off x="3012355" y="3579166"/>
            <a:ext cx="383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0</a:t>
            </a:r>
          </a:p>
        </p:txBody>
      </p:sp>
      <p:sp>
        <p:nvSpPr>
          <p:cNvPr id="2" name="Arc 1">
            <a:extLst>
              <a:ext uri="{FF2B5EF4-FFF2-40B4-BE49-F238E27FC236}">
                <a16:creationId xmlns:a16="http://schemas.microsoft.com/office/drawing/2014/main" id="{318EA0EC-63AE-7294-CC27-E62DE3E46314}"/>
              </a:ext>
            </a:extLst>
          </p:cNvPr>
          <p:cNvSpPr/>
          <p:nvPr/>
        </p:nvSpPr>
        <p:spPr>
          <a:xfrm rot="8104639">
            <a:off x="4116634" y="1625549"/>
            <a:ext cx="3447996" cy="3399717"/>
          </a:xfrm>
          <a:prstGeom prst="arc">
            <a:avLst>
              <a:gd name="adj1" fmla="val 14585040"/>
              <a:gd name="adj2" fmla="val 1566427"/>
            </a:avLst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F41A52-24A6-90BA-E55B-7ACD6F89739A}"/>
              </a:ext>
            </a:extLst>
          </p:cNvPr>
          <p:cNvSpPr txBox="1"/>
          <p:nvPr/>
        </p:nvSpPr>
        <p:spPr>
          <a:xfrm>
            <a:off x="904524" y="5637387"/>
            <a:ext cx="10513168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solidFill>
                  <a:schemeClr val="bg1"/>
                </a:solidFill>
              </a:rPr>
              <a:t>Accelerating  and then </a:t>
            </a:r>
            <a:r>
              <a:rPr kumimoji="0" lang="en-GB" sz="5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Decelerating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33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26918</TotalTime>
  <Words>498</Words>
  <Application>Microsoft Office PowerPoint</Application>
  <PresentationFormat>Widescreen</PresentationFormat>
  <Paragraphs>110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900</cp:revision>
  <dcterms:created xsi:type="dcterms:W3CDTF">2013-02-28T07:36:55Z</dcterms:created>
  <dcterms:modified xsi:type="dcterms:W3CDTF">2025-04-30T04:45:54Z</dcterms:modified>
</cp:coreProperties>
</file>