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66" r:id="rId5"/>
    <p:sldId id="258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33FF"/>
    <a:srgbClr val="FF0000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BB75A6-FF9C-4266-9FDC-38DD0DA33DFD}" v="35" dt="2026-01-05T07:08:47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1" y="4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modSld">
      <pc:chgData name="Stewart Gale" userId="3647ddd2-6040-41ae-a96d-232c23482af8" providerId="ADAL" clId="{163176A0-02FC-47D8-8D6B-77EA423298B5}" dt="2026-01-05T07:08:47.964" v="65" actId="20577"/>
      <pc:docMkLst>
        <pc:docMk/>
      </pc:docMkLst>
      <pc:sldChg chg="addSp delSp modSp mod modAnim">
        <pc:chgData name="Stewart Gale" userId="3647ddd2-6040-41ae-a96d-232c23482af8" providerId="ADAL" clId="{163176A0-02FC-47D8-8D6B-77EA423298B5}" dt="2026-01-05T07:08:47.964" v="65" actId="20577"/>
        <pc:sldMkLst>
          <pc:docMk/>
          <pc:sldMk cId="3685823228" sldId="261"/>
        </pc:sldMkLst>
        <pc:spChg chg="mod">
          <ac:chgData name="Stewart Gale" userId="3647ddd2-6040-41ae-a96d-232c23482af8" providerId="ADAL" clId="{163176A0-02FC-47D8-8D6B-77EA423298B5}" dt="2026-01-05T07:08:20.297" v="44" actId="20577"/>
          <ac:spMkLst>
            <pc:docMk/>
            <pc:sldMk cId="3685823228" sldId="261"/>
            <ac:spMk id="6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8:00.988" v="23" actId="20577"/>
          <ac:spMkLst>
            <pc:docMk/>
            <pc:sldMk cId="3685823228" sldId="261"/>
            <ac:spMk id="7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8:29.945" v="54" actId="20577"/>
          <ac:spMkLst>
            <pc:docMk/>
            <pc:sldMk cId="3685823228" sldId="261"/>
            <ac:spMk id="8" creationId="{00000000-0000-0000-0000-000000000000}"/>
          </ac:spMkLst>
        </pc:spChg>
        <pc:spChg chg="add mod">
          <ac:chgData name="Stewart Gale" userId="3647ddd2-6040-41ae-a96d-232c23482af8" providerId="ADAL" clId="{163176A0-02FC-47D8-8D6B-77EA423298B5}" dt="2026-01-05T07:08:28.001" v="53" actId="20577"/>
          <ac:spMkLst>
            <pc:docMk/>
            <pc:sldMk cId="3685823228" sldId="261"/>
            <ac:spMk id="9" creationId="{1F4551B2-BBC8-0DDF-241A-26BDFFAA03A0}"/>
          </ac:spMkLst>
        </pc:spChg>
        <pc:spChg chg="mod">
          <ac:chgData name="Stewart Gale" userId="3647ddd2-6040-41ae-a96d-232c23482af8" providerId="ADAL" clId="{163176A0-02FC-47D8-8D6B-77EA423298B5}" dt="2026-01-05T07:06:47.573" v="7" actId="21"/>
          <ac:spMkLst>
            <pc:docMk/>
            <pc:sldMk cId="3685823228" sldId="261"/>
            <ac:spMk id="16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6:36.458" v="3" actId="21"/>
          <ac:spMkLst>
            <pc:docMk/>
            <pc:sldMk cId="3685823228" sldId="261"/>
            <ac:spMk id="17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8:47.964" v="65" actId="20577"/>
          <ac:spMkLst>
            <pc:docMk/>
            <pc:sldMk cId="3685823228" sldId="261"/>
            <ac:spMk id="22" creationId="{00000000-0000-0000-0000-000000000000}"/>
          </ac:spMkLst>
        </pc:spChg>
        <pc:spChg chg="add del">
          <ac:chgData name="Stewart Gale" userId="3647ddd2-6040-41ae-a96d-232c23482af8" providerId="ADAL" clId="{163176A0-02FC-47D8-8D6B-77EA423298B5}" dt="2026-01-05T07:06:56.788" v="9" actId="22"/>
          <ac:spMkLst>
            <pc:docMk/>
            <pc:sldMk cId="3685823228" sldId="261"/>
            <ac:spMk id="24" creationId="{C470A88F-C3A4-657A-3C03-94507D7F9D00}"/>
          </ac:spMkLst>
        </pc:spChg>
        <pc:spChg chg="add mod">
          <ac:chgData name="Stewart Gale" userId="3647ddd2-6040-41ae-a96d-232c23482af8" providerId="ADAL" clId="{163176A0-02FC-47D8-8D6B-77EA423298B5}" dt="2026-01-05T07:08:35.188" v="57" actId="20577"/>
          <ac:spMkLst>
            <pc:docMk/>
            <pc:sldMk cId="3685823228" sldId="261"/>
            <ac:spMk id="27" creationId="{8287F0B3-B2FA-AF69-0DE6-30E8938CDEA9}"/>
          </ac:spMkLst>
        </pc:spChg>
        <pc:grpChg chg="mod">
          <ac:chgData name="Stewart Gale" userId="3647ddd2-6040-41ae-a96d-232c23482af8" providerId="ADAL" clId="{163176A0-02FC-47D8-8D6B-77EA423298B5}" dt="2026-01-05T07:06:14.422" v="0" actId="1076"/>
          <ac:grpSpMkLst>
            <pc:docMk/>
            <pc:sldMk cId="3685823228" sldId="261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163176A0-02FC-47D8-8D6B-77EA423298B5}" dt="2026-01-05T07:06:23.642" v="1" actId="1076"/>
          <ac:grpSpMkLst>
            <pc:docMk/>
            <pc:sldMk cId="3685823228" sldId="261"/>
            <ac:grpSpMk id="5" creationId="{00000000-0000-0000-0000-000000000000}"/>
          </ac:grpSpMkLst>
        </pc:grpChg>
      </pc:sldChg>
      <pc:sldChg chg="add">
        <pc:chgData name="Stewart Gale" userId="3647ddd2-6040-41ae-a96d-232c23482af8" providerId="ADAL" clId="{163176A0-02FC-47D8-8D6B-77EA423298B5}" dt="2026-01-05T07:07:37.208" v="16"/>
        <pc:sldMkLst>
          <pc:docMk/>
          <pc:sldMk cId="131220505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0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6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6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6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4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956" y="1183499"/>
            <a:ext cx="928808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Inverse Functions</a:t>
            </a:r>
          </a:p>
        </p:txBody>
      </p:sp>
    </p:spTree>
    <p:extLst>
      <p:ext uri="{BB962C8B-B14F-4D97-AF65-F5344CB8AC3E}">
        <p14:creationId xmlns:p14="http://schemas.microsoft.com/office/powerpoint/2010/main" val="307147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756" y="446841"/>
            <a:ext cx="1166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You need to know the inverse operations:</a:t>
            </a:r>
          </a:p>
        </p:txBody>
      </p:sp>
      <p:sp>
        <p:nvSpPr>
          <p:cNvPr id="6" name="Rectangle 5"/>
          <p:cNvSpPr/>
          <p:nvPr/>
        </p:nvSpPr>
        <p:spPr>
          <a:xfrm>
            <a:off x="3275215" y="211031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75215" y="421343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112924" y="211031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12924" y="421343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6" idx="3"/>
            <a:endCxn id="29" idx="1"/>
          </p:cNvCxnSpPr>
          <p:nvPr/>
        </p:nvCxnSpPr>
        <p:spPr>
          <a:xfrm>
            <a:off x="4771506" y="2717281"/>
            <a:ext cx="2341418" cy="0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771506" y="4809317"/>
            <a:ext cx="2341418" cy="0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229302" y="3785063"/>
            <a:ext cx="1299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–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13759" y="3931257"/>
            <a:ext cx="7986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79771" y="1857233"/>
            <a:ext cx="7986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FF0000"/>
                </a:solidFill>
              </a:rPr>
              <a:t>÷</a:t>
            </a:r>
          </a:p>
        </p:txBody>
      </p:sp>
    </p:spTree>
    <p:extLst>
      <p:ext uri="{BB962C8B-B14F-4D97-AF65-F5344CB8AC3E}">
        <p14:creationId xmlns:p14="http://schemas.microsoft.com/office/powerpoint/2010/main" val="386110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54231" y="1469181"/>
            <a:ext cx="7238080" cy="1178334"/>
            <a:chOff x="2123368" y="1294120"/>
            <a:chExt cx="7238080" cy="1178334"/>
          </a:xfrm>
        </p:grpSpPr>
        <p:grpSp>
          <p:nvGrpSpPr>
            <p:cNvPr id="14" name="Group 13"/>
            <p:cNvGrpSpPr/>
            <p:nvPr/>
          </p:nvGrpSpPr>
          <p:grpSpPr>
            <a:xfrm>
              <a:off x="2855160" y="1517828"/>
              <a:ext cx="6506288" cy="954626"/>
              <a:chOff x="2527542" y="2280493"/>
              <a:chExt cx="6506288" cy="1630497"/>
            </a:xfrm>
          </p:grpSpPr>
          <p:sp>
            <p:nvSpPr>
              <p:cNvPr id="7" name="Pentagon 6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x5</a:t>
                </a:r>
              </a:p>
            </p:txBody>
          </p:sp>
          <p:sp>
            <p:nvSpPr>
              <p:cNvPr id="8" name="Pentagon 7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-7</a:t>
                </a:r>
              </a:p>
            </p:txBody>
          </p:sp>
          <p:cxnSp>
            <p:nvCxnSpPr>
              <p:cNvPr id="10" name="Straight Arrow Connector 9"/>
              <p:cNvCxnSpPr>
                <a:endCxn id="7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>
                <a:endCxn id="8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2123368" y="1294120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86023" y="4727884"/>
            <a:ext cx="7360924" cy="1171654"/>
            <a:chOff x="2743821" y="4641946"/>
            <a:chExt cx="7360924" cy="1171654"/>
          </a:xfrm>
        </p:grpSpPr>
        <p:grpSp>
          <p:nvGrpSpPr>
            <p:cNvPr id="15" name="Group 14"/>
            <p:cNvGrpSpPr/>
            <p:nvPr/>
          </p:nvGrpSpPr>
          <p:grpSpPr>
            <a:xfrm>
              <a:off x="2743821" y="4801882"/>
              <a:ext cx="6545676" cy="1011718"/>
              <a:chOff x="2488154" y="2280493"/>
              <a:chExt cx="6545676" cy="1630497"/>
            </a:xfrm>
          </p:grpSpPr>
          <p:sp>
            <p:nvSpPr>
              <p:cNvPr id="16" name="Pentagon 15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7" name="Pentagon 16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0" b="1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18" name="Straight Arrow Connector 17"/>
              <p:cNvCxnSpPr>
                <a:endCxn id="16" idx="1"/>
              </p:cNvCxnSpPr>
              <p:nvPr/>
            </p:nvCxnSpPr>
            <p:spPr>
              <a:xfrm>
                <a:off x="2488154" y="3095742"/>
                <a:ext cx="894024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endCxn id="17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8262650" y="3095742"/>
                <a:ext cx="771180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9289497" y="4641946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887141" y="204063"/>
            <a:ext cx="4023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Function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82478" y="3382266"/>
            <a:ext cx="5927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Inverse Function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366810" y="1631223"/>
            <a:ext cx="21723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- 7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4489" y="4397929"/>
                <a:ext cx="2231534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6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89" y="4397929"/>
                <a:ext cx="2231534" cy="1845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F4551B2-BBC8-0DDF-241A-26BDFFAA03A0}"/>
              </a:ext>
            </a:extLst>
          </p:cNvPr>
          <p:cNvSpPr txBox="1"/>
          <p:nvPr/>
        </p:nvSpPr>
        <p:spPr>
          <a:xfrm>
            <a:off x="6581724" y="4883875"/>
            <a:ext cx="13064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solidFill>
                  <a:srgbClr val="00B050"/>
                </a:solidFill>
                <a:latin typeface="Calibri" panose="020F0502020204030204"/>
              </a:rPr>
              <a:t>+7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87F0B3-B2FA-AF69-0DE6-30E8938CDEA9}"/>
              </a:ext>
            </a:extLst>
          </p:cNvPr>
          <p:cNvSpPr txBox="1"/>
          <p:nvPr/>
        </p:nvSpPr>
        <p:spPr>
          <a:xfrm>
            <a:off x="3597989" y="4883875"/>
            <a:ext cx="14021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÷5</a:t>
            </a:r>
          </a:p>
        </p:txBody>
      </p:sp>
    </p:spTree>
    <p:extLst>
      <p:ext uri="{BB962C8B-B14F-4D97-AF65-F5344CB8AC3E}">
        <p14:creationId xmlns:p14="http://schemas.microsoft.com/office/powerpoint/2010/main" val="368582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9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ECC4D-3A54-4C52-3B33-359C9688D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83C67C-3D14-8746-054F-A744770F68E3}"/>
              </a:ext>
            </a:extLst>
          </p:cNvPr>
          <p:cNvGrpSpPr/>
          <p:nvPr/>
        </p:nvGrpSpPr>
        <p:grpSpPr>
          <a:xfrm>
            <a:off x="1854231" y="1469181"/>
            <a:ext cx="7238080" cy="1178334"/>
            <a:chOff x="2123368" y="1294120"/>
            <a:chExt cx="7238080" cy="117833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950F007-F107-B3F5-3E5E-A034A1890899}"/>
                </a:ext>
              </a:extLst>
            </p:cNvPr>
            <p:cNvGrpSpPr/>
            <p:nvPr/>
          </p:nvGrpSpPr>
          <p:grpSpPr>
            <a:xfrm>
              <a:off x="2855160" y="1517828"/>
              <a:ext cx="6506288" cy="954626"/>
              <a:chOff x="2527542" y="2280493"/>
              <a:chExt cx="6506288" cy="1630497"/>
            </a:xfrm>
          </p:grpSpPr>
          <p:sp>
            <p:nvSpPr>
              <p:cNvPr id="7" name="Pentagon 6">
                <a:extLst>
                  <a:ext uri="{FF2B5EF4-FFF2-40B4-BE49-F238E27FC236}">
                    <a16:creationId xmlns:a16="http://schemas.microsoft.com/office/drawing/2014/main" id="{A97647D3-0F88-9038-5B2B-A01C9D9CF4AD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x 3</a:t>
                </a:r>
              </a:p>
            </p:txBody>
          </p:sp>
          <p:sp>
            <p:nvSpPr>
              <p:cNvPr id="8" name="Pentagon 7">
                <a:extLst>
                  <a:ext uri="{FF2B5EF4-FFF2-40B4-BE49-F238E27FC236}">
                    <a16:creationId xmlns:a16="http://schemas.microsoft.com/office/drawing/2014/main" id="{A0A2C912-2347-0748-8BE1-D997AE83D1E9}"/>
                  </a:ext>
                </a:extLst>
              </p:cNvPr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+ 5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1844EC78-AF8D-8AC9-52F7-DDD2FF7072D9}"/>
                  </a:ext>
                </a:extLst>
              </p:cNvPr>
              <p:cNvCxnSpPr>
                <a:endCxn id="7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6989BCA5-584C-FF90-11EE-999C7E4AF53D}"/>
                  </a:ext>
                </a:extLst>
              </p:cNvPr>
              <p:cNvCxnSpPr>
                <a:endCxn id="8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DC0F6D44-7B48-7520-65FF-69F11D0C601E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D2B50D-B328-D4B2-B2BE-B333F59F7186}"/>
                </a:ext>
              </a:extLst>
            </p:cNvPr>
            <p:cNvSpPr txBox="1"/>
            <p:nvPr/>
          </p:nvSpPr>
          <p:spPr>
            <a:xfrm>
              <a:off x="2123368" y="1294120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492A38-8934-2407-6758-CA2D3BE9FEFD}"/>
              </a:ext>
            </a:extLst>
          </p:cNvPr>
          <p:cNvGrpSpPr/>
          <p:nvPr/>
        </p:nvGrpSpPr>
        <p:grpSpPr>
          <a:xfrm>
            <a:off x="2586023" y="4727884"/>
            <a:ext cx="7360924" cy="1171654"/>
            <a:chOff x="2743821" y="4641946"/>
            <a:chExt cx="7360924" cy="117165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0BD2FC9-5E1F-9EEA-4F09-A6D33560213B}"/>
                </a:ext>
              </a:extLst>
            </p:cNvPr>
            <p:cNvGrpSpPr/>
            <p:nvPr/>
          </p:nvGrpSpPr>
          <p:grpSpPr>
            <a:xfrm>
              <a:off x="2743821" y="4801882"/>
              <a:ext cx="6545676" cy="1011718"/>
              <a:chOff x="2488154" y="2280493"/>
              <a:chExt cx="6545676" cy="1630497"/>
            </a:xfrm>
          </p:grpSpPr>
          <p:sp>
            <p:nvSpPr>
              <p:cNvPr id="16" name="Pentagon 15">
                <a:extLst>
                  <a:ext uri="{FF2B5EF4-FFF2-40B4-BE49-F238E27FC236}">
                    <a16:creationId xmlns:a16="http://schemas.microsoft.com/office/drawing/2014/main" id="{4DEBF978-1117-C19F-A836-C5A882469DA9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7" name="Pentagon 16">
                <a:extLst>
                  <a:ext uri="{FF2B5EF4-FFF2-40B4-BE49-F238E27FC236}">
                    <a16:creationId xmlns:a16="http://schemas.microsoft.com/office/drawing/2014/main" id="{AFCA91A8-3440-8EC1-F6F6-F7FE8C4C3100}"/>
                  </a:ext>
                </a:extLst>
              </p:cNvPr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6000" b="1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4E41FD33-C53D-3AD9-7922-5D2D04E9E33A}"/>
                  </a:ext>
                </a:extLst>
              </p:cNvPr>
              <p:cNvCxnSpPr>
                <a:endCxn id="16" idx="1"/>
              </p:cNvCxnSpPr>
              <p:nvPr/>
            </p:nvCxnSpPr>
            <p:spPr>
              <a:xfrm>
                <a:off x="2488154" y="3095742"/>
                <a:ext cx="894024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E142925-15E7-2D29-D673-58D054549568}"/>
                  </a:ext>
                </a:extLst>
              </p:cNvPr>
              <p:cNvCxnSpPr>
                <a:endCxn id="17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9763D4AF-4CE5-FFCA-82B4-E687085C025F}"/>
                  </a:ext>
                </a:extLst>
              </p:cNvPr>
              <p:cNvCxnSpPr/>
              <p:nvPr/>
            </p:nvCxnSpPr>
            <p:spPr>
              <a:xfrm>
                <a:off x="8262650" y="3095742"/>
                <a:ext cx="771180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42E102-AE89-FEB6-8CDC-D08DCBAE5506}"/>
                </a:ext>
              </a:extLst>
            </p:cNvPr>
            <p:cNvSpPr txBox="1"/>
            <p:nvPr/>
          </p:nvSpPr>
          <p:spPr>
            <a:xfrm>
              <a:off x="9289497" y="4641946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DBAEC77-C378-09EA-33E6-A49CD0F299C9}"/>
              </a:ext>
            </a:extLst>
          </p:cNvPr>
          <p:cNvSpPr txBox="1"/>
          <p:nvPr/>
        </p:nvSpPr>
        <p:spPr>
          <a:xfrm>
            <a:off x="3887141" y="204063"/>
            <a:ext cx="4023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Function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E23688-7644-47D0-A53B-C97E74B95138}"/>
              </a:ext>
            </a:extLst>
          </p:cNvPr>
          <p:cNvSpPr txBox="1"/>
          <p:nvPr/>
        </p:nvSpPr>
        <p:spPr>
          <a:xfrm>
            <a:off x="3282478" y="3382266"/>
            <a:ext cx="5927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Inverse Function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D12FC2-04A8-5103-217D-CDEF1A58355F}"/>
              </a:ext>
            </a:extLst>
          </p:cNvPr>
          <p:cNvSpPr/>
          <p:nvPr/>
        </p:nvSpPr>
        <p:spPr>
          <a:xfrm>
            <a:off x="9371620" y="1631223"/>
            <a:ext cx="21627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FA98524-50AA-539D-7DD5-C700834C7678}"/>
                  </a:ext>
                </a:extLst>
              </p:cNvPr>
              <p:cNvSpPr txBox="1"/>
              <p:nvPr/>
            </p:nvSpPr>
            <p:spPr>
              <a:xfrm>
                <a:off x="354489" y="4397929"/>
                <a:ext cx="2231534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6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FA98524-50AA-539D-7DD5-C700834C7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89" y="4397929"/>
                <a:ext cx="2231534" cy="1845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496D858-D4B0-2611-07C1-2CF01DA63235}"/>
              </a:ext>
            </a:extLst>
          </p:cNvPr>
          <p:cNvSpPr txBox="1"/>
          <p:nvPr/>
        </p:nvSpPr>
        <p:spPr>
          <a:xfrm>
            <a:off x="6581724" y="4883875"/>
            <a:ext cx="13064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DE35C0-68A7-0600-BE7A-383FE96002AE}"/>
              </a:ext>
            </a:extLst>
          </p:cNvPr>
          <p:cNvSpPr txBox="1"/>
          <p:nvPr/>
        </p:nvSpPr>
        <p:spPr>
          <a:xfrm>
            <a:off x="3597989" y="4883875"/>
            <a:ext cx="14021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 3</a:t>
            </a:r>
          </a:p>
        </p:txBody>
      </p:sp>
    </p:spTree>
    <p:extLst>
      <p:ext uri="{BB962C8B-B14F-4D97-AF65-F5344CB8AC3E}">
        <p14:creationId xmlns:p14="http://schemas.microsoft.com/office/powerpoint/2010/main" val="13122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9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2642" y="1763239"/>
            <a:ext cx="7195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80402" y="3933914"/>
                <a:ext cx="6500361" cy="2068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8800" b="1" baseline="5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b="1" baseline="5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8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8800" b="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8800" b="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02" y="3933914"/>
                <a:ext cx="6500361" cy="2068515"/>
              </a:xfrm>
              <a:prstGeom prst="rect">
                <a:avLst/>
              </a:prstGeom>
              <a:blipFill>
                <a:blip r:embed="rId2"/>
                <a:stretch>
                  <a:fillRect l="-1874" t="-5000" b="-12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69818" y="207790"/>
            <a:ext cx="1066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Inverse Function Notation</a:t>
            </a:r>
          </a:p>
        </p:txBody>
      </p:sp>
    </p:spTree>
    <p:extLst>
      <p:ext uri="{BB962C8B-B14F-4D97-AF65-F5344CB8AC3E}">
        <p14:creationId xmlns:p14="http://schemas.microsoft.com/office/powerpoint/2010/main" val="280489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4848" y="1499049"/>
            <a:ext cx="5180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(x) </a:t>
            </a:r>
            <a:r>
              <a:rPr lang="en-GB" sz="7200" i="1" dirty="0"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i="1" dirty="0"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8</a:t>
            </a:r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– 3</a:t>
            </a:r>
            <a:endParaRPr lang="en-GB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296892"/>
            <a:ext cx="10245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f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75462" y="4308308"/>
                <a:ext cx="5059681" cy="1535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8800" b="1" baseline="5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 </a:t>
                </a:r>
                <a:r>
                  <a:rPr lang="en-GB" sz="8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b="1" baseline="5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cs typeface="Times New Roman" panose="02020603050405020304" pitchFamily="18" charset="0"/>
                  </a:rPr>
                  <a:t>=</a:t>
                </a:r>
                <a:r>
                  <a:rPr lang="en-GB" sz="6600" i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GB" sz="6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+ 3</m:t>
                        </m:r>
                      </m:num>
                      <m:den>
                        <m:r>
                          <a:rPr lang="en-GB" sz="6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462" y="4308308"/>
                <a:ext cx="5059681" cy="1535549"/>
              </a:xfrm>
              <a:prstGeom prst="rect">
                <a:avLst/>
              </a:prstGeom>
              <a:blipFill>
                <a:blip r:embed="rId2"/>
                <a:stretch>
                  <a:fillRect l="-11566" t="-28571" b="-30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4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8799" y="1415291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i="1" dirty="0">
                <a:cs typeface="Times New Roman" panose="02020603050405020304" pitchFamily="18" charset="0"/>
              </a:rPr>
              <a:t>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4(</a:t>
            </a:r>
            <a:r>
              <a:rPr lang="en-GB" sz="6000" dirty="0">
                <a:cs typeface="Times New Roman" panose="02020603050405020304" pitchFamily="18" charset="0"/>
              </a:rPr>
              <a:t>2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– 3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0980" y="4939950"/>
            <a:ext cx="2684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41166" y="4534293"/>
                <a:ext cx="3110997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+12</m:t>
                          </m:r>
                        </m:num>
                        <m:den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166" y="4534293"/>
                <a:ext cx="3110997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87237" y="233377"/>
            <a:ext cx="8388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3165763" y="2974792"/>
            <a:ext cx="5209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8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– 12</a:t>
            </a:r>
          </a:p>
        </p:txBody>
      </p:sp>
    </p:spTree>
    <p:extLst>
      <p:ext uri="{BB962C8B-B14F-4D97-AF65-F5344CB8AC3E}">
        <p14:creationId xmlns:p14="http://schemas.microsoft.com/office/powerpoint/2010/main" val="11992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8799" y="1491487"/>
                <a:ext cx="5039292" cy="1528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cs typeface="Times New Roman" panose="02020603050405020304" pitchFamily="18" charset="0"/>
                  </a:rPr>
                  <a:t>=</a:t>
                </a:r>
                <a:r>
                  <a:rPr lang="en-GB" sz="6600" i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+ 1</m:t>
                        </m:r>
                      </m:num>
                      <m:den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799" y="1491487"/>
                <a:ext cx="5039292" cy="1528624"/>
              </a:xfrm>
              <a:prstGeom prst="rect">
                <a:avLst/>
              </a:prstGeom>
              <a:blipFill>
                <a:blip r:embed="rId2"/>
                <a:stretch>
                  <a:fillRect t="-1600" b="-16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238799" y="4136381"/>
            <a:ext cx="2684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23621" y="3730724"/>
                <a:ext cx="3110997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GB" sz="60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621" y="3730724"/>
                <a:ext cx="3110997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87237" y="233377"/>
            <a:ext cx="8388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92505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147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2017-01-17T07:47:57Z</dcterms:created>
  <dcterms:modified xsi:type="dcterms:W3CDTF">2026-01-05T07:08:49Z</dcterms:modified>
</cp:coreProperties>
</file>