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544" r:id="rId2"/>
    <p:sldId id="540" r:id="rId3"/>
    <p:sldId id="545" r:id="rId4"/>
    <p:sldId id="546" r:id="rId5"/>
    <p:sldId id="548" r:id="rId6"/>
    <p:sldId id="542" r:id="rId7"/>
    <p:sldId id="547" r:id="rId8"/>
    <p:sldId id="541" r:id="rId9"/>
    <p:sldId id="549" r:id="rId10"/>
    <p:sldId id="550" r:id="rId11"/>
    <p:sldId id="551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4BD6C06-5E3E-4169-A6D4-2D959375CFE2}" v="128" dt="2023-07-17T14:41:50.51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76" autoAdjust="0"/>
    <p:restoredTop sz="88534" autoAdjust="0"/>
  </p:normalViewPr>
  <p:slideViewPr>
    <p:cSldViewPr>
      <p:cViewPr varScale="1">
        <p:scale>
          <a:sx n="86" d="100"/>
          <a:sy n="86" d="100"/>
        </p:scale>
        <p:origin x="51" y="201"/>
      </p:cViewPr>
      <p:guideLst>
        <p:guide orient="horz" pos="2160"/>
        <p:guide pos="3840"/>
      </p:guideLst>
    </p:cSldViewPr>
  </p:slid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wart Gale" userId="3647ddd2-6040-41ae-a96d-232c23482af8" providerId="ADAL" clId="{64BD6C06-5E3E-4169-A6D4-2D959375CFE2}"/>
    <pc:docChg chg="undo custSel addSld modSld">
      <pc:chgData name="Stewart Gale" userId="3647ddd2-6040-41ae-a96d-232c23482af8" providerId="ADAL" clId="{64BD6C06-5E3E-4169-A6D4-2D959375CFE2}" dt="2023-07-17T14:42:13.207" v="268" actId="1076"/>
      <pc:docMkLst>
        <pc:docMk/>
      </pc:docMkLst>
      <pc:sldChg chg="addSp delSp modSp mod">
        <pc:chgData name="Stewart Gale" userId="3647ddd2-6040-41ae-a96d-232c23482af8" providerId="ADAL" clId="{64BD6C06-5E3E-4169-A6D4-2D959375CFE2}" dt="2023-07-17T14:41:20.582" v="255" actId="1076"/>
        <pc:sldMkLst>
          <pc:docMk/>
          <pc:sldMk cId="3309953397" sldId="542"/>
        </pc:sldMkLst>
        <pc:spChg chg="add del mod">
          <ac:chgData name="Stewart Gale" userId="3647ddd2-6040-41ae-a96d-232c23482af8" providerId="ADAL" clId="{64BD6C06-5E3E-4169-A6D4-2D959375CFE2}" dt="2023-07-17T14:40:51.362" v="251" actId="478"/>
          <ac:spMkLst>
            <pc:docMk/>
            <pc:sldMk cId="3309953397" sldId="542"/>
            <ac:spMk id="2" creationId="{CCB55012-C3A5-8F7A-97B9-A5F4938F5B80}"/>
          </ac:spMkLst>
        </pc:spChg>
        <pc:spChg chg="add mod">
          <ac:chgData name="Stewart Gale" userId="3647ddd2-6040-41ae-a96d-232c23482af8" providerId="ADAL" clId="{64BD6C06-5E3E-4169-A6D4-2D959375CFE2}" dt="2023-07-17T14:41:20.582" v="255" actId="1076"/>
          <ac:spMkLst>
            <pc:docMk/>
            <pc:sldMk cId="3309953397" sldId="542"/>
            <ac:spMk id="3" creationId="{1AC91267-9727-747F-ED32-FA868F82022F}"/>
          </ac:spMkLst>
        </pc:spChg>
        <pc:spChg chg="del">
          <ac:chgData name="Stewart Gale" userId="3647ddd2-6040-41ae-a96d-232c23482af8" providerId="ADAL" clId="{64BD6C06-5E3E-4169-A6D4-2D959375CFE2}" dt="2023-07-17T14:41:17.603" v="254" actId="478"/>
          <ac:spMkLst>
            <pc:docMk/>
            <pc:sldMk cId="3309953397" sldId="542"/>
            <ac:spMk id="19" creationId="{00000000-0000-0000-0000-000000000000}"/>
          </ac:spMkLst>
        </pc:spChg>
      </pc:sldChg>
      <pc:sldChg chg="addSp delSp modSp mod">
        <pc:chgData name="Stewart Gale" userId="3647ddd2-6040-41ae-a96d-232c23482af8" providerId="ADAL" clId="{64BD6C06-5E3E-4169-A6D4-2D959375CFE2}" dt="2023-07-17T14:40:10.511" v="240" actId="14100"/>
        <pc:sldMkLst>
          <pc:docMk/>
          <pc:sldMk cId="3491584391" sldId="546"/>
        </pc:sldMkLst>
        <pc:spChg chg="add mod">
          <ac:chgData name="Stewart Gale" userId="3647ddd2-6040-41ae-a96d-232c23482af8" providerId="ADAL" clId="{64BD6C06-5E3E-4169-A6D4-2D959375CFE2}" dt="2023-07-17T14:40:10.511" v="240" actId="14100"/>
          <ac:spMkLst>
            <pc:docMk/>
            <pc:sldMk cId="3491584391" sldId="546"/>
            <ac:spMk id="2" creationId="{32AC5AF7-D665-78FF-4B3A-A782FAFD6B1A}"/>
          </ac:spMkLst>
        </pc:spChg>
        <pc:spChg chg="del">
          <ac:chgData name="Stewart Gale" userId="3647ddd2-6040-41ae-a96d-232c23482af8" providerId="ADAL" clId="{64BD6C06-5E3E-4169-A6D4-2D959375CFE2}" dt="2023-07-17T14:39:56.432" v="230" actId="478"/>
          <ac:spMkLst>
            <pc:docMk/>
            <pc:sldMk cId="3491584391" sldId="546"/>
            <ac:spMk id="18" creationId="{00000000-0000-0000-0000-000000000000}"/>
          </ac:spMkLst>
        </pc:spChg>
      </pc:sldChg>
      <pc:sldChg chg="addSp delSp modSp mod">
        <pc:chgData name="Stewart Gale" userId="3647ddd2-6040-41ae-a96d-232c23482af8" providerId="ADAL" clId="{64BD6C06-5E3E-4169-A6D4-2D959375CFE2}" dt="2023-07-17T14:41:34.060" v="259" actId="1076"/>
        <pc:sldMkLst>
          <pc:docMk/>
          <pc:sldMk cId="3411900063" sldId="547"/>
        </pc:sldMkLst>
        <pc:spChg chg="add mod">
          <ac:chgData name="Stewart Gale" userId="3647ddd2-6040-41ae-a96d-232c23482af8" providerId="ADAL" clId="{64BD6C06-5E3E-4169-A6D4-2D959375CFE2}" dt="2023-07-17T14:41:34.060" v="259" actId="1076"/>
          <ac:spMkLst>
            <pc:docMk/>
            <pc:sldMk cId="3411900063" sldId="547"/>
            <ac:spMk id="2" creationId="{4024D877-29BD-6427-DF5E-02CEEA37CB78}"/>
          </ac:spMkLst>
        </pc:spChg>
        <pc:spChg chg="del">
          <ac:chgData name="Stewart Gale" userId="3647ddd2-6040-41ae-a96d-232c23482af8" providerId="ADAL" clId="{64BD6C06-5E3E-4169-A6D4-2D959375CFE2}" dt="2023-07-17T14:41:30.412" v="258" actId="478"/>
          <ac:spMkLst>
            <pc:docMk/>
            <pc:sldMk cId="3411900063" sldId="547"/>
            <ac:spMk id="11" creationId="{00000000-0000-0000-0000-000000000000}"/>
          </ac:spMkLst>
        </pc:spChg>
      </pc:sldChg>
      <pc:sldChg chg="addSp delSp modSp mod">
        <pc:chgData name="Stewart Gale" userId="3647ddd2-6040-41ae-a96d-232c23482af8" providerId="ADAL" clId="{64BD6C06-5E3E-4169-A6D4-2D959375CFE2}" dt="2023-07-17T14:40:39.620" v="248" actId="1076"/>
        <pc:sldMkLst>
          <pc:docMk/>
          <pc:sldMk cId="4209365869" sldId="548"/>
        </pc:sldMkLst>
        <pc:spChg chg="add del mod">
          <ac:chgData name="Stewart Gale" userId="3647ddd2-6040-41ae-a96d-232c23482af8" providerId="ADAL" clId="{64BD6C06-5E3E-4169-A6D4-2D959375CFE2}" dt="2023-07-17T14:40:22.314" v="244" actId="478"/>
          <ac:spMkLst>
            <pc:docMk/>
            <pc:sldMk cId="4209365869" sldId="548"/>
            <ac:spMk id="4" creationId="{F9A9C14C-9B90-6494-CCF9-408C7E3C3C78}"/>
          </ac:spMkLst>
        </pc:spChg>
        <pc:spChg chg="add mod">
          <ac:chgData name="Stewart Gale" userId="3647ddd2-6040-41ae-a96d-232c23482af8" providerId="ADAL" clId="{64BD6C06-5E3E-4169-A6D4-2D959375CFE2}" dt="2023-07-17T14:40:39.620" v="248" actId="1076"/>
          <ac:spMkLst>
            <pc:docMk/>
            <pc:sldMk cId="4209365869" sldId="548"/>
            <ac:spMk id="5" creationId="{65CC9C8D-1C06-2D29-4EDC-37F94471ACD6}"/>
          </ac:spMkLst>
        </pc:spChg>
        <pc:spChg chg="del">
          <ac:chgData name="Stewart Gale" userId="3647ddd2-6040-41ae-a96d-232c23482af8" providerId="ADAL" clId="{64BD6C06-5E3E-4169-A6D4-2D959375CFE2}" dt="2023-07-17T14:40:35.943" v="247" actId="478"/>
          <ac:spMkLst>
            <pc:docMk/>
            <pc:sldMk cId="4209365869" sldId="548"/>
            <ac:spMk id="18" creationId="{00000000-0000-0000-0000-000000000000}"/>
          </ac:spMkLst>
        </pc:spChg>
      </pc:sldChg>
      <pc:sldChg chg="addSp delSp modSp new mod modAnim">
        <pc:chgData name="Stewart Gale" userId="3647ddd2-6040-41ae-a96d-232c23482af8" providerId="ADAL" clId="{64BD6C06-5E3E-4169-A6D4-2D959375CFE2}" dt="2023-07-17T14:41:46.182" v="261" actId="1076"/>
        <pc:sldMkLst>
          <pc:docMk/>
          <pc:sldMk cId="2962280314" sldId="549"/>
        </pc:sldMkLst>
        <pc:spChg chg="add del mod">
          <ac:chgData name="Stewart Gale" userId="3647ddd2-6040-41ae-a96d-232c23482af8" providerId="ADAL" clId="{64BD6C06-5E3E-4169-A6D4-2D959375CFE2}" dt="2023-07-17T14:38:48.572" v="224" actId="478"/>
          <ac:spMkLst>
            <pc:docMk/>
            <pc:sldMk cId="2962280314" sldId="549"/>
            <ac:spMk id="2" creationId="{2FDE1415-5624-4EBA-192A-403A14D0B9D8}"/>
          </ac:spMkLst>
        </pc:spChg>
        <pc:spChg chg="add mod">
          <ac:chgData name="Stewart Gale" userId="3647ddd2-6040-41ae-a96d-232c23482af8" providerId="ADAL" clId="{64BD6C06-5E3E-4169-A6D4-2D959375CFE2}" dt="2023-07-17T14:41:46.182" v="261" actId="1076"/>
          <ac:spMkLst>
            <pc:docMk/>
            <pc:sldMk cId="2962280314" sldId="549"/>
            <ac:spMk id="4" creationId="{B7083604-E9A8-4C83-254E-3476FE5FBAE3}"/>
          </ac:spMkLst>
        </pc:spChg>
        <pc:spChg chg="add mod">
          <ac:chgData name="Stewart Gale" userId="3647ddd2-6040-41ae-a96d-232c23482af8" providerId="ADAL" clId="{64BD6C06-5E3E-4169-A6D4-2D959375CFE2}" dt="2023-07-17T14:41:46.182" v="261" actId="1076"/>
          <ac:spMkLst>
            <pc:docMk/>
            <pc:sldMk cId="2962280314" sldId="549"/>
            <ac:spMk id="6" creationId="{C9B74E99-BB2A-6179-7905-71C44A4612DB}"/>
          </ac:spMkLst>
        </pc:spChg>
        <pc:spChg chg="add mod">
          <ac:chgData name="Stewart Gale" userId="3647ddd2-6040-41ae-a96d-232c23482af8" providerId="ADAL" clId="{64BD6C06-5E3E-4169-A6D4-2D959375CFE2}" dt="2023-07-17T14:41:46.182" v="261" actId="1076"/>
          <ac:spMkLst>
            <pc:docMk/>
            <pc:sldMk cId="2962280314" sldId="549"/>
            <ac:spMk id="8" creationId="{0C3F05B6-ABE9-9CFA-1BBF-45F9D97A4F09}"/>
          </ac:spMkLst>
        </pc:spChg>
        <pc:spChg chg="add mod">
          <ac:chgData name="Stewart Gale" userId="3647ddd2-6040-41ae-a96d-232c23482af8" providerId="ADAL" clId="{64BD6C06-5E3E-4169-A6D4-2D959375CFE2}" dt="2023-07-17T14:41:41.999" v="260" actId="403"/>
          <ac:spMkLst>
            <pc:docMk/>
            <pc:sldMk cId="2962280314" sldId="549"/>
            <ac:spMk id="9" creationId="{DE6BA831-6FCE-11D1-0EED-72908B344554}"/>
          </ac:spMkLst>
        </pc:spChg>
      </pc:sldChg>
      <pc:sldChg chg="addSp delSp modSp add mod delAnim modAnim">
        <pc:chgData name="Stewart Gale" userId="3647ddd2-6040-41ae-a96d-232c23482af8" providerId="ADAL" clId="{64BD6C06-5E3E-4169-A6D4-2D959375CFE2}" dt="2023-07-17T14:42:13.207" v="268" actId="1076"/>
        <pc:sldMkLst>
          <pc:docMk/>
          <pc:sldMk cId="2116012008" sldId="550"/>
        </pc:sldMkLst>
        <pc:spChg chg="mod">
          <ac:chgData name="Stewart Gale" userId="3647ddd2-6040-41ae-a96d-232c23482af8" providerId="ADAL" clId="{64BD6C06-5E3E-4169-A6D4-2D959375CFE2}" dt="2023-07-17T14:41:53.228" v="263" actId="1076"/>
          <ac:spMkLst>
            <pc:docMk/>
            <pc:sldMk cId="2116012008" sldId="550"/>
            <ac:spMk id="2" creationId="{2FDE1415-5624-4EBA-192A-403A14D0B9D8}"/>
          </ac:spMkLst>
        </pc:spChg>
        <pc:spChg chg="del">
          <ac:chgData name="Stewart Gale" userId="3647ddd2-6040-41ae-a96d-232c23482af8" providerId="ADAL" clId="{64BD6C06-5E3E-4169-A6D4-2D959375CFE2}" dt="2023-07-17T14:30:05.002" v="72" actId="478"/>
          <ac:spMkLst>
            <pc:docMk/>
            <pc:sldMk cId="2116012008" sldId="550"/>
            <ac:spMk id="4" creationId="{B7083604-E9A8-4C83-254E-3476FE5FBAE3}"/>
          </ac:spMkLst>
        </pc:spChg>
        <pc:spChg chg="add mod">
          <ac:chgData name="Stewart Gale" userId="3647ddd2-6040-41ae-a96d-232c23482af8" providerId="ADAL" clId="{64BD6C06-5E3E-4169-A6D4-2D959375CFE2}" dt="2023-07-17T14:42:13.207" v="268" actId="1076"/>
          <ac:spMkLst>
            <pc:docMk/>
            <pc:sldMk cId="2116012008" sldId="550"/>
            <ac:spMk id="5" creationId="{E722E9A2-C990-E201-D386-253E85EAEFCF}"/>
          </ac:spMkLst>
        </pc:spChg>
        <pc:spChg chg="mod">
          <ac:chgData name="Stewart Gale" userId="3647ddd2-6040-41ae-a96d-232c23482af8" providerId="ADAL" clId="{64BD6C06-5E3E-4169-A6D4-2D959375CFE2}" dt="2023-07-17T14:42:13.207" v="268" actId="1076"/>
          <ac:spMkLst>
            <pc:docMk/>
            <pc:sldMk cId="2116012008" sldId="550"/>
            <ac:spMk id="6" creationId="{C9B74E99-BB2A-6179-7905-71C44A4612DB}"/>
          </ac:spMkLst>
        </pc:spChg>
        <pc:spChg chg="del">
          <ac:chgData name="Stewart Gale" userId="3647ddd2-6040-41ae-a96d-232c23482af8" providerId="ADAL" clId="{64BD6C06-5E3E-4169-A6D4-2D959375CFE2}" dt="2023-07-17T14:30:05.002" v="72" actId="478"/>
          <ac:spMkLst>
            <pc:docMk/>
            <pc:sldMk cId="2116012008" sldId="550"/>
            <ac:spMk id="8" creationId="{0C3F05B6-ABE9-9CFA-1BBF-45F9D97A4F09}"/>
          </ac:spMkLst>
        </pc:spChg>
        <pc:spChg chg="add mod">
          <ac:chgData name="Stewart Gale" userId="3647ddd2-6040-41ae-a96d-232c23482af8" providerId="ADAL" clId="{64BD6C06-5E3E-4169-A6D4-2D959375CFE2}" dt="2023-07-17T14:42:13.207" v="268" actId="1076"/>
          <ac:spMkLst>
            <pc:docMk/>
            <pc:sldMk cId="2116012008" sldId="550"/>
            <ac:spMk id="9" creationId="{83BEBE06-EC92-26DB-D983-47CBCE4614D3}"/>
          </ac:spMkLst>
        </pc:spChg>
        <pc:spChg chg="add mod">
          <ac:chgData name="Stewart Gale" userId="3647ddd2-6040-41ae-a96d-232c23482af8" providerId="ADAL" clId="{64BD6C06-5E3E-4169-A6D4-2D959375CFE2}" dt="2023-07-17T14:42:13.207" v="268" actId="1076"/>
          <ac:spMkLst>
            <pc:docMk/>
            <pc:sldMk cId="2116012008" sldId="550"/>
            <ac:spMk id="11" creationId="{2BD4DABC-FE5B-1C8B-AD4D-D5C357191CDA}"/>
          </ac:spMkLst>
        </pc:spChg>
        <pc:spChg chg="add mod">
          <ac:chgData name="Stewart Gale" userId="3647ddd2-6040-41ae-a96d-232c23482af8" providerId="ADAL" clId="{64BD6C06-5E3E-4169-A6D4-2D959375CFE2}" dt="2023-07-17T14:42:13.207" v="268" actId="1076"/>
          <ac:spMkLst>
            <pc:docMk/>
            <pc:sldMk cId="2116012008" sldId="550"/>
            <ac:spMk id="13" creationId="{9886828B-56E6-9C77-6654-BABA6BA513F3}"/>
          </ac:spMkLst>
        </pc:spChg>
        <pc:spChg chg="add del mod">
          <ac:chgData name="Stewart Gale" userId="3647ddd2-6040-41ae-a96d-232c23482af8" providerId="ADAL" clId="{64BD6C06-5E3E-4169-A6D4-2D959375CFE2}" dt="2023-07-17T14:33:12.118" v="126" actId="478"/>
          <ac:spMkLst>
            <pc:docMk/>
            <pc:sldMk cId="2116012008" sldId="550"/>
            <ac:spMk id="15" creationId="{0D2F5ECC-D82A-EC8C-254D-CE33B81D6B45}"/>
          </ac:spMkLst>
        </pc:spChg>
        <pc:spChg chg="add mod">
          <ac:chgData name="Stewart Gale" userId="3647ddd2-6040-41ae-a96d-232c23482af8" providerId="ADAL" clId="{64BD6C06-5E3E-4169-A6D4-2D959375CFE2}" dt="2023-07-17T14:42:13.207" v="268" actId="1076"/>
          <ac:spMkLst>
            <pc:docMk/>
            <pc:sldMk cId="2116012008" sldId="550"/>
            <ac:spMk id="17" creationId="{6F607370-961E-DA88-F258-F340CAFF1253}"/>
          </ac:spMkLst>
        </pc:spChg>
      </pc:sldChg>
      <pc:sldChg chg="addSp modSp new mod modAnim">
        <pc:chgData name="Stewart Gale" userId="3647ddd2-6040-41ae-a96d-232c23482af8" providerId="ADAL" clId="{64BD6C06-5E3E-4169-A6D4-2D959375CFE2}" dt="2023-07-17T14:38:06.541" v="219" actId="1076"/>
        <pc:sldMkLst>
          <pc:docMk/>
          <pc:sldMk cId="3635220479" sldId="551"/>
        </pc:sldMkLst>
        <pc:spChg chg="add mod">
          <ac:chgData name="Stewart Gale" userId="3647ddd2-6040-41ae-a96d-232c23482af8" providerId="ADAL" clId="{64BD6C06-5E3E-4169-A6D4-2D959375CFE2}" dt="2023-07-17T14:38:02.453" v="218" actId="14100"/>
          <ac:spMkLst>
            <pc:docMk/>
            <pc:sldMk cId="3635220479" sldId="551"/>
            <ac:spMk id="2" creationId="{F42DC423-9696-6B75-D45B-AA8EA0A51C31}"/>
          </ac:spMkLst>
        </pc:spChg>
        <pc:spChg chg="add mod">
          <ac:chgData name="Stewart Gale" userId="3647ddd2-6040-41ae-a96d-232c23482af8" providerId="ADAL" clId="{64BD6C06-5E3E-4169-A6D4-2D959375CFE2}" dt="2023-07-17T14:38:06.541" v="219" actId="1076"/>
          <ac:spMkLst>
            <pc:docMk/>
            <pc:sldMk cId="3635220479" sldId="551"/>
            <ac:spMk id="3" creationId="{2C28CF00-9C28-3E34-3A51-85BD6BAE4E90}"/>
          </ac:spMkLst>
        </pc:spChg>
        <pc:spChg chg="add mod">
          <ac:chgData name="Stewart Gale" userId="3647ddd2-6040-41ae-a96d-232c23482af8" providerId="ADAL" clId="{64BD6C06-5E3E-4169-A6D4-2D959375CFE2}" dt="2023-07-17T14:38:06.541" v="219" actId="1076"/>
          <ac:spMkLst>
            <pc:docMk/>
            <pc:sldMk cId="3635220479" sldId="551"/>
            <ac:spMk id="5" creationId="{424E17A9-4D5F-104F-DA96-004AB5A4A3A6}"/>
          </ac:spMkLst>
        </pc:spChg>
      </pc:sldChg>
    </pc:docChg>
  </pc:docChgLst>
  <pc:docChgLst>
    <pc:chgData name="Stewart Gale" userId="3647ddd2-6040-41ae-a96d-232c23482af8" providerId="ADAL" clId="{6445B534-FA7B-4A00-AA9E-18F20E473C91}"/>
    <pc:docChg chg="modSld">
      <pc:chgData name="Stewart Gale" userId="3647ddd2-6040-41ae-a96d-232c23482af8" providerId="ADAL" clId="{6445B534-FA7B-4A00-AA9E-18F20E473C91}" dt="2022-09-02T05:46:00.360" v="1" actId="20577"/>
      <pc:docMkLst>
        <pc:docMk/>
      </pc:docMkLst>
      <pc:sldChg chg="modSp mod">
        <pc:chgData name="Stewart Gale" userId="3647ddd2-6040-41ae-a96d-232c23482af8" providerId="ADAL" clId="{6445B534-FA7B-4A00-AA9E-18F20E473C91}" dt="2022-09-02T05:46:00.360" v="1" actId="20577"/>
        <pc:sldMkLst>
          <pc:docMk/>
          <pc:sldMk cId="1083271295" sldId="544"/>
        </pc:sldMkLst>
        <pc:spChg chg="mod">
          <ac:chgData name="Stewart Gale" userId="3647ddd2-6040-41ae-a96d-232c23482af8" providerId="ADAL" clId="{6445B534-FA7B-4A00-AA9E-18F20E473C91}" dt="2022-09-02T05:46:00.360" v="1" actId="20577"/>
          <ac:spMkLst>
            <pc:docMk/>
            <pc:sldMk cId="1083271295" sldId="544"/>
            <ac:spMk id="5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E87F4A-DD11-41AF-8B76-F2E5B6202836}" type="datetimeFigureOut">
              <a:rPr lang="en-GB" smtClean="0"/>
              <a:pPr/>
              <a:t>17/07/2023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2F2399-CD51-4C4C-BC34-03B9F40F9CF8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74507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17/07/2023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816114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17/07/2023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233991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17/07/2023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622113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17/07/2023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751718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17/07/2023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325203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17/07/2023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661724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17/07/2023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200525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17/07/2023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089123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17/07/2023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93369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17/07/2023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971285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17/07/2023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664966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9AFE4D-3339-4F90-AB07-DAB31D79E32A}" type="datetimeFigureOut">
              <a:rPr lang="en-GB" smtClean="0"/>
              <a:pPr/>
              <a:t>17/07/2023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967452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7" Type="http://schemas.openxmlformats.org/officeDocument/2006/relationships/image" Target="../media/image44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3.png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9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7" Type="http://schemas.openxmlformats.org/officeDocument/2006/relationships/image" Target="../media/image16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7.png"/><Relationship Id="rId7" Type="http://schemas.openxmlformats.org/officeDocument/2006/relationships/image" Target="../media/image21.png"/><Relationship Id="rId2" Type="http://schemas.openxmlformats.org/officeDocument/2006/relationships/image" Target="../media/image16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png"/><Relationship Id="rId4" Type="http://schemas.openxmlformats.org/officeDocument/2006/relationships/image" Target="../media/image18.png"/><Relationship Id="rId9" Type="http://schemas.openxmlformats.org/officeDocument/2006/relationships/image" Target="../media/image19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24.png"/><Relationship Id="rId7" Type="http://schemas.openxmlformats.org/officeDocument/2006/relationships/image" Target="../media/image28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image" Target="../media/image30.png"/><Relationship Id="rId7" Type="http://schemas.openxmlformats.org/officeDocument/2006/relationships/image" Target="../media/image34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71364" y="335845"/>
            <a:ext cx="11449272" cy="6186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800" b="1" dirty="0"/>
              <a:t>Functions and Graphs</a:t>
            </a:r>
          </a:p>
          <a:p>
            <a:pPr algn="ctr"/>
            <a:r>
              <a:rPr lang="en-GB" sz="8800" dirty="0"/>
              <a:t>Composite Functions</a:t>
            </a:r>
          </a:p>
          <a:p>
            <a:pPr algn="ctr"/>
            <a:endParaRPr lang="en-GB" sz="4400" dirty="0"/>
          </a:p>
          <a:p>
            <a:pPr algn="ctr"/>
            <a:r>
              <a:rPr lang="en-GB" sz="8800" dirty="0"/>
              <a:t>Chapter 2</a:t>
            </a:r>
          </a:p>
          <a:p>
            <a:pPr algn="ctr"/>
            <a:r>
              <a:rPr lang="en-GB" sz="8800" dirty="0"/>
              <a:t>(Part 3 of 6)</a:t>
            </a:r>
          </a:p>
        </p:txBody>
      </p:sp>
    </p:spTree>
    <p:extLst>
      <p:ext uri="{BB962C8B-B14F-4D97-AF65-F5344CB8AC3E}">
        <p14:creationId xmlns:p14="http://schemas.microsoft.com/office/powerpoint/2010/main" val="108327129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2FDE1415-5624-4EBA-192A-403A14D0B9D8}"/>
                  </a:ext>
                </a:extLst>
              </p:cNvPr>
              <p:cNvSpPr txBox="1"/>
              <p:nvPr/>
            </p:nvSpPr>
            <p:spPr>
              <a:xfrm>
                <a:off x="2135560" y="187124"/>
                <a:ext cx="7920880" cy="3416320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r>
                  <a:rPr lang="en-GB" sz="3600" dirty="0"/>
                  <a:t>The functions and </a:t>
                </a:r>
                <a14:m>
                  <m:oMath xmlns:m="http://schemas.openxmlformats.org/officeDocument/2006/math">
                    <m:r>
                      <a:rPr lang="en-GB" sz="3600" b="0" i="1" smtClean="0">
                        <a:latin typeface="Cambria Math" panose="02040503050406030204" pitchFamily="18" charset="0"/>
                      </a:rPr>
                      <m:t>𝑓</m:t>
                    </m:r>
                  </m:oMath>
                </a14:m>
                <a:r>
                  <a:rPr lang="en-GB" sz="3600" dirty="0"/>
                  <a:t> and </a:t>
                </a:r>
                <a14:m>
                  <m:oMath xmlns:m="http://schemas.openxmlformats.org/officeDocument/2006/math">
                    <m:r>
                      <a:rPr lang="en-GB" sz="3600" b="0" i="1" smtClean="0">
                        <a:latin typeface="Cambria Math" panose="02040503050406030204" pitchFamily="18" charset="0"/>
                      </a:rPr>
                      <m:t>𝑔</m:t>
                    </m:r>
                  </m:oMath>
                </a14:m>
                <a:r>
                  <a:rPr lang="en-GB" sz="3600" dirty="0"/>
                  <a:t> are defined by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600" b="0" i="1" smtClean="0">
                          <a:latin typeface="Cambria Math" panose="02040503050406030204" pitchFamily="18" charset="0"/>
                        </a:rPr>
                        <m:t>𝑓</m:t>
                      </m:r>
                      <m:r>
                        <a:rPr lang="en-GB" sz="3600" b="0" i="1" smtClean="0">
                          <a:latin typeface="Cambria Math" panose="02040503050406030204" pitchFamily="18" charset="0"/>
                        </a:rPr>
                        <m:t>:</m:t>
                      </m:r>
                      <m:r>
                        <a:rPr lang="en-GB" sz="36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3600" b="0" i="1" smtClean="0">
                          <a:latin typeface="Cambria Math" panose="02040503050406030204" pitchFamily="18" charset="0"/>
                        </a:rPr>
                        <m:t>→2</m:t>
                      </m:r>
                      <m:d>
                        <m:dPr>
                          <m:begChr m:val="|"/>
                          <m:endChr m:val="|"/>
                          <m:ctrlPr>
                            <a:rPr lang="en-GB" sz="36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36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lang="en-GB" sz="3600" b="0" i="1" smtClean="0">
                          <a:latin typeface="Cambria Math" panose="02040503050406030204" pitchFamily="18" charset="0"/>
                        </a:rPr>
                        <m:t>+3,</m:t>
                      </m:r>
                      <m:r>
                        <a:rPr lang="en-GB" sz="3600" b="0" i="1" smtClean="0">
                          <a:latin typeface="Cambria Math" panose="02040503050406030204" pitchFamily="18" charset="0"/>
                        </a:rPr>
                        <m:t>  </m:t>
                      </m:r>
                      <m:r>
                        <a:rPr lang="en-GB" sz="36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36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3600" b="0" i="1" smtClean="0">
                          <a:latin typeface="Cambria Math" panose="02040503050406030204" pitchFamily="18" charset="0"/>
                        </a:rPr>
                        <m:t>∈</m:t>
                      </m:r>
                      <m:r>
                        <a:rPr lang="en-GB" sz="3600" b="0" i="1" smtClean="0">
                          <a:latin typeface="Cambria Math" panose="02040503050406030204" pitchFamily="18" charset="0"/>
                        </a:rPr>
                        <m:t>ℝ</m:t>
                      </m:r>
                    </m:oMath>
                  </m:oMathPara>
                </a14:m>
                <a:endParaRPr lang="en-GB" sz="3600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600" b="0" i="1" smtClean="0">
                          <a:latin typeface="Cambria Math" panose="02040503050406030204" pitchFamily="18" charset="0"/>
                        </a:rPr>
                        <m:t>𝑔</m:t>
                      </m:r>
                      <m:r>
                        <a:rPr lang="en-GB" sz="3600" b="0" i="1" smtClean="0">
                          <a:latin typeface="Cambria Math" panose="02040503050406030204" pitchFamily="18" charset="0"/>
                        </a:rPr>
                        <m:t>:</m:t>
                      </m:r>
                      <m:r>
                        <a:rPr lang="en-GB" sz="36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3600" b="0" i="1" smtClean="0">
                          <a:latin typeface="Cambria Math" panose="02040503050406030204" pitchFamily="18" charset="0"/>
                        </a:rPr>
                        <m:t>→3−4</m:t>
                      </m:r>
                      <m:r>
                        <a:rPr lang="en-GB" sz="36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3600" b="0" i="1" smtClean="0">
                          <a:latin typeface="Cambria Math" panose="02040503050406030204" pitchFamily="18" charset="0"/>
                        </a:rPr>
                        <m:t>,   </m:t>
                      </m:r>
                      <m:r>
                        <a:rPr lang="en-GB" sz="36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3600" b="0" i="1" smtClean="0">
                          <a:latin typeface="Cambria Math" panose="02040503050406030204" pitchFamily="18" charset="0"/>
                        </a:rPr>
                        <m:t>∈</m:t>
                      </m:r>
                      <m:r>
                        <a:rPr lang="en-GB" sz="3600" b="0" i="1" smtClean="0">
                          <a:latin typeface="Cambria Math" panose="02040503050406030204" pitchFamily="18" charset="0"/>
                        </a:rPr>
                        <m:t>ℝ</m:t>
                      </m:r>
                    </m:oMath>
                  </m:oMathPara>
                </a14:m>
                <a:endParaRPr lang="en-GB" sz="3600" dirty="0"/>
              </a:p>
              <a:p>
                <a:r>
                  <a:rPr lang="en-GB" sz="3600" dirty="0"/>
                  <a:t>a) Find </a:t>
                </a:r>
                <a14:m>
                  <m:oMath xmlns:m="http://schemas.openxmlformats.org/officeDocument/2006/math">
                    <m:r>
                      <a:rPr lang="en-GB" sz="3600" b="0" i="1" smtClean="0">
                        <a:latin typeface="Cambria Math" panose="02040503050406030204" pitchFamily="18" charset="0"/>
                      </a:rPr>
                      <m:t>𝑓𝑔</m:t>
                    </m:r>
                    <m:d>
                      <m:dPr>
                        <m:ctrlPr>
                          <a:rPr lang="en-GB" sz="36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36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e>
                    </m:d>
                  </m:oMath>
                </a14:m>
                <a:endParaRPr lang="en-GB" sz="3600" dirty="0"/>
              </a:p>
              <a:p>
                <a:r>
                  <a:rPr lang="en-GB" sz="3600" dirty="0"/>
                  <a:t>b) Solve the equation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600" b="0" i="1" smtClean="0">
                          <a:latin typeface="Cambria Math" panose="02040503050406030204" pitchFamily="18" charset="0"/>
                        </a:rPr>
                        <m:t>𝑔𝑔</m:t>
                      </m:r>
                      <m:d>
                        <m:dPr>
                          <m:ctrlPr>
                            <a:rPr lang="en-GB" sz="36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36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lang="en-GB" sz="3600" b="0" i="1" smtClean="0"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GB" sz="36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begChr m:val="["/>
                              <m:endChr m:val="]"/>
                              <m:ctrlPr>
                                <a:rPr lang="en-GB" sz="36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3600" b="0" i="1" smtClean="0">
                                  <a:latin typeface="Cambria Math" panose="02040503050406030204" pitchFamily="18" charset="0"/>
                                </a:rPr>
                                <m:t>𝑔</m:t>
                              </m:r>
                              <m:d>
                                <m:dPr>
                                  <m:ctrlPr>
                                    <a:rPr lang="en-GB" sz="36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GB" sz="3600" b="0" i="1" smtClean="0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</m:d>
                            </m:e>
                          </m:d>
                        </m:e>
                        <m:sup>
                          <m:r>
                            <a:rPr lang="en-GB" sz="36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3600" b="0" i="1" smtClean="0">
                          <a:latin typeface="Cambria Math" panose="02040503050406030204" pitchFamily="18" charset="0"/>
                        </a:rPr>
                        <m:t>=0</m:t>
                      </m:r>
                    </m:oMath>
                  </m:oMathPara>
                </a14:m>
                <a:endParaRPr lang="en-GB" sz="3600" dirty="0"/>
              </a:p>
            </p:txBody>
          </p:sp>
        </mc:Choice>
        <mc:Fallback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2FDE1415-5624-4EBA-192A-403A14D0B9D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35560" y="187124"/>
                <a:ext cx="7920880" cy="3416320"/>
              </a:xfrm>
              <a:prstGeom prst="rect">
                <a:avLst/>
              </a:prstGeom>
              <a:blipFill>
                <a:blip r:embed="rId2"/>
                <a:stretch>
                  <a:fillRect l="-445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5">
            <a:extLst>
              <a:ext uri="{FF2B5EF4-FFF2-40B4-BE49-F238E27FC236}">
                <a16:creationId xmlns:a16="http://schemas.microsoft.com/office/drawing/2014/main" id="{C9B74E99-BB2A-6179-7905-71C44A4612DB}"/>
              </a:ext>
            </a:extLst>
          </p:cNvPr>
          <p:cNvSpPr txBox="1"/>
          <p:nvPr/>
        </p:nvSpPr>
        <p:spPr>
          <a:xfrm>
            <a:off x="2495600" y="3717032"/>
            <a:ext cx="72008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4400" b="1" dirty="0"/>
              <a:t>b) 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E722E9A2-C990-E201-D386-253E85EAEFCF}"/>
                  </a:ext>
                </a:extLst>
              </p:cNvPr>
              <p:cNvSpPr txBox="1"/>
              <p:nvPr/>
            </p:nvSpPr>
            <p:spPr>
              <a:xfrm>
                <a:off x="3503712" y="3787270"/>
                <a:ext cx="6120680" cy="58484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kumimoji="0" lang="en-GB" sz="3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3−4</m:t>
                      </m:r>
                      <m:d>
                        <m:dPr>
                          <m:ctrlPr>
                            <a:rPr kumimoji="0" lang="en-GB" sz="32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kumimoji="0" lang="en-GB" sz="32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3−4</m:t>
                          </m:r>
                          <m:r>
                            <a:rPr kumimoji="0" lang="en-GB" sz="32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kumimoji="0" lang="en-GB" sz="3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kumimoji="0" lang="en-GB" sz="32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kumimoji="0" lang="en-GB" sz="32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kumimoji="0" lang="en-GB" sz="32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srgbClr val="FF0000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  <m:t>3−4</m:t>
                              </m:r>
                              <m:r>
                                <a:rPr kumimoji="0" lang="en-GB" sz="32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srgbClr val="FF0000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d>
                        </m:e>
                        <m:sup>
                          <m:r>
                            <a:rPr kumimoji="0" lang="en-GB" sz="32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kumimoji="0" lang="en-GB" sz="3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=0</m:t>
                      </m:r>
                    </m:oMath>
                  </m:oMathPara>
                </a14:m>
                <a:br>
                  <a:rPr kumimoji="0" lang="en-GB" sz="3200" b="0" i="1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 Math" panose="02040503050406030204" pitchFamily="18" charset="0"/>
                  </a:rPr>
                </a:br>
                <a:endParaRPr lang="en-GB" sz="3200" dirty="0"/>
              </a:p>
            </p:txBody>
          </p:sp>
        </mc:Choice>
        <mc:Fallback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E722E9A2-C990-E201-D386-253E85EAEFC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03712" y="3787270"/>
                <a:ext cx="6120680" cy="58484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83BEBE06-EC92-26DB-D983-47CBCE4614D3}"/>
                  </a:ext>
                </a:extLst>
              </p:cNvPr>
              <p:cNvSpPr txBox="1"/>
              <p:nvPr/>
            </p:nvSpPr>
            <p:spPr>
              <a:xfrm>
                <a:off x="7032104" y="5471554"/>
                <a:ext cx="2268252" cy="120032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36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kumimoji="0" lang="en-GB" sz="36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kumimoji="0" lang="en-GB" sz="36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kumimoji="0" lang="en-GB" sz="36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kumimoji="0" lang="en-GB" sz="3600" b="1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36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kumimoji="0" lang="en-GB" sz="36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kumimoji="0" lang="en-GB" sz="36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kumimoji="0" lang="en-GB" sz="36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kumimoji="0" lang="en-GB" sz="36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𝟓</m:t>
                      </m:r>
                    </m:oMath>
                  </m:oMathPara>
                </a14:m>
                <a:endParaRPr lang="en-GB" sz="2400" b="1" dirty="0"/>
              </a:p>
            </p:txBody>
          </p:sp>
        </mc:Choice>
        <mc:Fallback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83BEBE06-EC92-26DB-D983-47CBCE4614D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32104" y="5471554"/>
                <a:ext cx="2268252" cy="1200329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2BD4DABC-FE5B-1C8B-AD4D-D5C357191CDA}"/>
                  </a:ext>
                </a:extLst>
              </p:cNvPr>
              <p:cNvSpPr txBox="1"/>
              <p:nvPr/>
            </p:nvSpPr>
            <p:spPr>
              <a:xfrm>
                <a:off x="3503712" y="4590595"/>
                <a:ext cx="6828420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kumimoji="0" lang="en-GB" sz="3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3−12+16</m:t>
                      </m:r>
                      <m:r>
                        <a:rPr kumimoji="0" lang="en-GB" sz="3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𝑥</m:t>
                      </m:r>
                      <m:r>
                        <a:rPr kumimoji="0" lang="en-GB" sz="3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+9−24</m:t>
                      </m:r>
                      <m:r>
                        <a:rPr kumimoji="0" lang="en-GB" sz="3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𝑥</m:t>
                      </m:r>
                      <m:r>
                        <a:rPr kumimoji="0" lang="en-GB" sz="3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+16</m:t>
                      </m:r>
                      <m:sSup>
                        <m:sSupPr>
                          <m:ctrlPr>
                            <a:rPr kumimoji="0" lang="en-GB" sz="32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pPr>
                        <m:e>
                          <m:r>
                            <a:rPr kumimoji="0" lang="en-GB" sz="32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𝑥</m:t>
                          </m:r>
                        </m:e>
                        <m:sup>
                          <m:r>
                            <a:rPr kumimoji="0" lang="en-GB" sz="32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2</m:t>
                          </m:r>
                        </m:sup>
                      </m:sSup>
                      <m:r>
                        <a:rPr kumimoji="0" lang="en-GB" sz="3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=0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2BD4DABC-FE5B-1C8B-AD4D-D5C357191CD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03712" y="4590595"/>
                <a:ext cx="6828420" cy="58477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9886828B-56E6-9C77-6654-BABA6BA513F3}"/>
                  </a:ext>
                </a:extLst>
              </p:cNvPr>
              <p:cNvSpPr txBox="1"/>
              <p:nvPr/>
            </p:nvSpPr>
            <p:spPr>
              <a:xfrm>
                <a:off x="3415867" y="5363652"/>
                <a:ext cx="2867980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3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16</m:t>
                      </m:r>
                      <m:sSup>
                        <m:sSupPr>
                          <m:ctrlPr>
                            <a:rPr kumimoji="0" lang="en-GB" sz="32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kumimoji="0" lang="en-GB" sz="32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kumimoji="0" lang="en-GB" sz="32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kumimoji="0" lang="en-GB" sz="3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−8</m:t>
                      </m:r>
                      <m:r>
                        <a:rPr kumimoji="0" lang="en-GB" sz="3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kumimoji="0" lang="en-GB" sz="3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=0</m:t>
                      </m:r>
                    </m:oMath>
                  </m:oMathPara>
                </a14:m>
                <a:endParaRPr lang="en-GB" sz="3200" dirty="0"/>
              </a:p>
            </p:txBody>
          </p:sp>
        </mc:Choice>
        <mc:Fallback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9886828B-56E6-9C77-6654-BABA6BA513F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15867" y="5363652"/>
                <a:ext cx="2867980" cy="58477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6F607370-961E-DA88-F258-F340CAFF1253}"/>
                  </a:ext>
                </a:extLst>
              </p:cNvPr>
              <p:cNvSpPr txBox="1"/>
              <p:nvPr/>
            </p:nvSpPr>
            <p:spPr>
              <a:xfrm>
                <a:off x="3416580" y="6197181"/>
                <a:ext cx="3039206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2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8</m:t>
                      </m:r>
                      <m:r>
                        <a:rPr kumimoji="0" lang="en-GB" sz="3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𝑥</m:t>
                      </m:r>
                      <m:d>
                        <m:dPr>
                          <m:ctrlPr>
                            <a:rPr kumimoji="0" lang="en-GB" sz="32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dPr>
                        <m:e>
                          <m:r>
                            <a:rPr kumimoji="0" lang="en-GB" sz="32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2</m:t>
                          </m:r>
                          <m:r>
                            <a:rPr kumimoji="0" lang="en-GB" sz="32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𝑥</m:t>
                          </m:r>
                          <m:r>
                            <a:rPr kumimoji="0" lang="en-GB" sz="32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−1</m:t>
                          </m:r>
                        </m:e>
                      </m:d>
                      <m:r>
                        <a:rPr kumimoji="0" lang="en-GB" sz="3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=0 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6F607370-961E-DA88-F258-F340CAFF125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16580" y="6197181"/>
                <a:ext cx="3039206" cy="584775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160120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9" grpId="0"/>
      <p:bldP spid="11" grpId="0"/>
      <p:bldP spid="13" grpId="0"/>
      <p:bldP spid="1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F42DC423-9696-6B75-D45B-AA8EA0A51C31}"/>
                  </a:ext>
                </a:extLst>
              </p:cNvPr>
              <p:cNvSpPr txBox="1"/>
              <p:nvPr/>
            </p:nvSpPr>
            <p:spPr>
              <a:xfrm>
                <a:off x="479376" y="332656"/>
                <a:ext cx="11233248" cy="2554545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4000" dirty="0"/>
                  <a:t>The functions </a:t>
                </a:r>
                <a14:m>
                  <m:oMath xmlns:m="http://schemas.openxmlformats.org/officeDocument/2006/math">
                    <m:r>
                      <a:rPr lang="en-GB" sz="4000" b="0" i="1" smtClean="0">
                        <a:latin typeface="Cambria Math" panose="02040503050406030204" pitchFamily="18" charset="0"/>
                      </a:rPr>
                      <m:t>𝑓</m:t>
                    </m:r>
                  </m:oMath>
                </a14:m>
                <a:r>
                  <a:rPr lang="en-GB" sz="4000" dirty="0"/>
                  <a:t> and </a:t>
                </a:r>
                <a14:m>
                  <m:oMath xmlns:m="http://schemas.openxmlformats.org/officeDocument/2006/math">
                    <m:r>
                      <a:rPr lang="en-GB" sz="4000" b="0" i="1" smtClean="0">
                        <a:latin typeface="Cambria Math" panose="02040503050406030204" pitchFamily="18" charset="0"/>
                      </a:rPr>
                      <m:t>𝑔</m:t>
                    </m:r>
                  </m:oMath>
                </a14:m>
                <a:r>
                  <a:rPr lang="en-GB" sz="4000" dirty="0"/>
                  <a:t> are defined by</a:t>
                </a: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000" b="0" i="1" smtClean="0">
                          <a:latin typeface="Cambria Math" panose="02040503050406030204" pitchFamily="18" charset="0"/>
                        </a:rPr>
                        <m:t>𝑓</m:t>
                      </m:r>
                      <m:r>
                        <a:rPr lang="en-GB" sz="4000" b="0" i="1" smtClean="0">
                          <a:latin typeface="Cambria Math" panose="02040503050406030204" pitchFamily="18" charset="0"/>
                        </a:rPr>
                        <m:t>:</m:t>
                      </m:r>
                      <m:r>
                        <a:rPr lang="en-GB" sz="40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4000" b="0" i="1" smtClean="0">
                          <a:latin typeface="Cambria Math" panose="02040503050406030204" pitchFamily="18" charset="0"/>
                        </a:rPr>
                        <m:t>→</m:t>
                      </m:r>
                      <m:sSup>
                        <m:sSupPr>
                          <m:ctrlPr>
                            <a:rPr lang="en-GB" sz="40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4000" b="0" i="1" smtClean="0"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r>
                            <a:rPr lang="en-GB" sz="40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sup>
                      </m:sSup>
                      <m:r>
                        <a:rPr lang="en-GB" sz="4000" b="0" i="1" smtClean="0">
                          <a:latin typeface="Cambria Math" panose="02040503050406030204" pitchFamily="18" charset="0"/>
                        </a:rPr>
                        <m:t>+2,   </m:t>
                      </m:r>
                      <m:r>
                        <a:rPr lang="en-GB" sz="40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4000" b="0" i="1" smtClean="0">
                          <a:latin typeface="Cambria Math" panose="02040503050406030204" pitchFamily="18" charset="0"/>
                        </a:rPr>
                        <m:t>∈</m:t>
                      </m:r>
                      <m:r>
                        <a:rPr lang="en-GB" sz="4000" b="0" i="1" smtClean="0">
                          <a:latin typeface="Cambria Math" panose="02040503050406030204" pitchFamily="18" charset="0"/>
                        </a:rPr>
                        <m:t>ℝ</m:t>
                      </m:r>
                    </m:oMath>
                    <m:oMath xmlns:m="http://schemas.openxmlformats.org/officeDocument/2006/math">
                      <m:r>
                        <a:rPr lang="en-GB" sz="4000" b="0" i="1" smtClean="0">
                          <a:latin typeface="Cambria Math" panose="02040503050406030204" pitchFamily="18" charset="0"/>
                        </a:rPr>
                        <m:t>𝑔</m:t>
                      </m:r>
                      <m:r>
                        <a:rPr lang="en-GB" sz="4000" b="0" i="1" smtClean="0">
                          <a:latin typeface="Cambria Math" panose="02040503050406030204" pitchFamily="18" charset="0"/>
                        </a:rPr>
                        <m:t>:</m:t>
                      </m:r>
                      <m:r>
                        <a:rPr lang="en-GB" sz="40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4000" b="0" i="1" smtClean="0">
                          <a:latin typeface="Cambria Math" panose="02040503050406030204" pitchFamily="18" charset="0"/>
                        </a:rPr>
                        <m:t>→</m:t>
                      </m:r>
                      <m:func>
                        <m:funcPr>
                          <m:ctrlPr>
                            <a:rPr lang="en-GB" sz="40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4000" b="0" i="0" smtClean="0">
                              <a:latin typeface="Cambria Math" panose="02040503050406030204" pitchFamily="18" charset="0"/>
                            </a:rPr>
                            <m:t>ln</m:t>
                          </m:r>
                        </m:fName>
                        <m:e>
                          <m:r>
                            <a:rPr lang="en-GB" sz="40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func>
                      <m:r>
                        <a:rPr lang="en-GB" sz="4000" b="0" i="1" smtClean="0">
                          <a:latin typeface="Cambria Math" panose="02040503050406030204" pitchFamily="18" charset="0"/>
                        </a:rPr>
                        <m:t>,        </m:t>
                      </m:r>
                      <m:r>
                        <a:rPr lang="en-GB" sz="40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4000" b="0" i="1" smtClean="0">
                          <a:latin typeface="Cambria Math" panose="02040503050406030204" pitchFamily="18" charset="0"/>
                        </a:rPr>
                        <m:t>&gt;0</m:t>
                      </m:r>
                    </m:oMath>
                  </m:oMathPara>
                </a14:m>
                <a:endParaRPr lang="en-GB" sz="4000" dirty="0"/>
              </a:p>
              <a:p>
                <a:pPr algn="ctr"/>
                <a:r>
                  <a:rPr lang="en-GB" sz="4000" dirty="0"/>
                  <a:t>Find </a:t>
                </a:r>
                <a14:m>
                  <m:oMath xmlns:m="http://schemas.openxmlformats.org/officeDocument/2006/math">
                    <m:r>
                      <a:rPr lang="en-GB" sz="4000" b="0" i="1" smtClean="0">
                        <a:latin typeface="Cambria Math" panose="02040503050406030204" pitchFamily="18" charset="0"/>
                      </a:rPr>
                      <m:t>𝑓𝑔</m:t>
                    </m:r>
                    <m:d>
                      <m:dPr>
                        <m:ctrlPr>
                          <a:rPr lang="en-GB" sz="40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40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</m:oMath>
                </a14:m>
                <a:r>
                  <a:rPr lang="en-GB" sz="4000" dirty="0"/>
                  <a:t>, giving your answer in its simplest form.</a:t>
                </a:r>
              </a:p>
            </p:txBody>
          </p:sp>
        </mc:Choice>
        <mc:Fallback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F42DC423-9696-6B75-D45B-AA8EA0A51C3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9376" y="332656"/>
                <a:ext cx="11233248" cy="2554545"/>
              </a:xfrm>
              <a:prstGeom prst="rect">
                <a:avLst/>
              </a:prstGeom>
              <a:blipFill>
                <a:blip r:embed="rId2"/>
                <a:stretch>
                  <a:fillRect t="-668" b="-5345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2C28CF00-9C28-3E34-3A51-85BD6BAE4E90}"/>
                  </a:ext>
                </a:extLst>
              </p:cNvPr>
              <p:cNvSpPr txBox="1"/>
              <p:nvPr/>
            </p:nvSpPr>
            <p:spPr>
              <a:xfrm>
                <a:off x="2783632" y="3501008"/>
                <a:ext cx="6552728" cy="105695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6000" b="0" i="1" smtClean="0">
                          <a:latin typeface="Cambria Math" panose="02040503050406030204" pitchFamily="18" charset="0"/>
                        </a:rPr>
                        <m:t>𝑓𝑔</m:t>
                      </m:r>
                      <m:d>
                        <m:dPr>
                          <m:ctrlPr>
                            <a:rPr lang="en-GB" sz="60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60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lang="en-GB" sz="6000" b="0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GB" sz="60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6000" b="0" i="1" smtClean="0"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func>
                            <m:funcPr>
                              <m:ctrlPr>
                                <a:rPr lang="en-GB" sz="6000" b="0" i="1" smtClean="0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GB" sz="6000" b="0" i="0" smtClean="0">
                                  <a:latin typeface="Cambria Math" panose="02040503050406030204" pitchFamily="18" charset="0"/>
                                </a:rPr>
                                <m:t>ln</m:t>
                              </m:r>
                            </m:fName>
                            <m:e>
                              <m:r>
                                <a:rPr lang="en-GB" sz="6000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func>
                        </m:sup>
                      </m:sSup>
                      <m:r>
                        <a:rPr lang="en-GB" sz="6000" b="0" i="1" smtClean="0">
                          <a:latin typeface="Cambria Math" panose="02040503050406030204" pitchFamily="18" charset="0"/>
                        </a:rPr>
                        <m:t>+2</m:t>
                      </m:r>
                    </m:oMath>
                  </m:oMathPara>
                </a14:m>
                <a:br>
                  <a:rPr lang="en-GB" sz="6000" b="0" i="1" dirty="0">
                    <a:latin typeface="Cambria Math" panose="02040503050406030204" pitchFamily="18" charset="0"/>
                  </a:rPr>
                </a:br>
                <a:endParaRPr lang="en-GB" sz="6000" dirty="0"/>
              </a:p>
            </p:txBody>
          </p:sp>
        </mc:Choice>
        <mc:Fallback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2C28CF00-9C28-3E34-3A51-85BD6BAE4E9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83632" y="3501008"/>
                <a:ext cx="6552728" cy="105695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424E17A9-4D5F-104F-DA96-004AB5A4A3A6}"/>
                  </a:ext>
                </a:extLst>
              </p:cNvPr>
              <p:cNvSpPr txBox="1"/>
              <p:nvPr/>
            </p:nvSpPr>
            <p:spPr>
              <a:xfrm>
                <a:off x="3071664" y="4869160"/>
                <a:ext cx="4968553" cy="101566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6000" i="1">
                          <a:latin typeface="Cambria Math" panose="02040503050406030204" pitchFamily="18" charset="0"/>
                        </a:rPr>
                        <m:t>𝑓𝑔</m:t>
                      </m:r>
                      <m:d>
                        <m:dPr>
                          <m:ctrlPr>
                            <a:rPr lang="en-GB" sz="6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60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lang="en-GB" sz="600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kumimoji="0" lang="en-GB" sz="6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𝑥</m:t>
                      </m:r>
                      <m:r>
                        <a:rPr kumimoji="0" lang="en-GB" sz="6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+2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424E17A9-4D5F-104F-DA96-004AB5A4A3A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71664" y="4869160"/>
                <a:ext cx="4968553" cy="101566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352204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E0F46F1A-FB86-4321-924B-3A19AA40D593}"/>
              </a:ext>
            </a:extLst>
          </p:cNvPr>
          <p:cNvSpPr txBox="1"/>
          <p:nvPr/>
        </p:nvSpPr>
        <p:spPr>
          <a:xfrm>
            <a:off x="263352" y="254579"/>
            <a:ext cx="1152128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dirty="0"/>
              <a:t>Multiple functions in succession </a:t>
            </a:r>
          </a:p>
          <a:p>
            <a:pPr algn="ctr"/>
            <a:r>
              <a:rPr lang="en-GB" sz="4800" dirty="0"/>
              <a:t>are known as a </a:t>
            </a:r>
            <a:r>
              <a:rPr lang="en-GB" sz="4800" b="1" dirty="0"/>
              <a:t>composite function</a:t>
            </a:r>
            <a:r>
              <a:rPr lang="en-GB" sz="4800" dirty="0"/>
              <a:t>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5B6C2E04-0A36-4535-BC19-7D1B62310438}"/>
                  </a:ext>
                </a:extLst>
              </p:cNvPr>
              <p:cNvSpPr txBox="1"/>
              <p:nvPr/>
            </p:nvSpPr>
            <p:spPr>
              <a:xfrm>
                <a:off x="2495600" y="4941168"/>
                <a:ext cx="6918603" cy="1569660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8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𝑔𝑓</m:t>
                      </m:r>
                      <m:r>
                        <a:rPr lang="en-GB" sz="48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GB" sz="48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48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GB" sz="4800" dirty="0">
                  <a:solidFill>
                    <a:schemeClr val="tx1"/>
                  </a:solidFill>
                </a:endParaRPr>
              </a:p>
              <a:p>
                <a:pPr algn="ctr"/>
                <a14:m>
                  <m:oMath xmlns:m="http://schemas.openxmlformats.org/officeDocument/2006/math">
                    <m:r>
                      <a:rPr lang="en-GB" sz="48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𝑓</m:t>
                    </m:r>
                  </m:oMath>
                </a14:m>
                <a:r>
                  <a:rPr lang="en-GB" sz="4800" dirty="0">
                    <a:solidFill>
                      <a:schemeClr val="tx1"/>
                    </a:solidFill>
                  </a:rPr>
                  <a:t> is substituted into </a:t>
                </a:r>
                <a14:m>
                  <m:oMath xmlns:m="http://schemas.openxmlformats.org/officeDocument/2006/math">
                    <m:r>
                      <a:rPr lang="en-GB" sz="48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𝑔</m:t>
                    </m:r>
                  </m:oMath>
                </a14:m>
                <a:endParaRPr lang="en-GB" sz="48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5B6C2E04-0A36-4535-BC19-7D1B6231043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95600" y="4941168"/>
                <a:ext cx="6918603" cy="1569660"/>
              </a:xfrm>
              <a:prstGeom prst="rect">
                <a:avLst/>
              </a:prstGeom>
              <a:blipFill>
                <a:blip r:embed="rId2"/>
                <a:stretch>
                  <a:fillRect b="-20233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3" name="Picture 2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43696" y="2204864"/>
            <a:ext cx="7760592" cy="20882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12343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5B6C2E04-0A36-4535-BC19-7D1B62310438}"/>
                  </a:ext>
                </a:extLst>
              </p:cNvPr>
              <p:cNvSpPr txBox="1"/>
              <p:nvPr/>
            </p:nvSpPr>
            <p:spPr>
              <a:xfrm>
                <a:off x="965430" y="4149080"/>
                <a:ext cx="10261140" cy="1446550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en-GB" sz="88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𝑓</m:t>
                    </m:r>
                  </m:oMath>
                </a14:m>
                <a:r>
                  <a:rPr lang="en-GB" sz="8800" dirty="0">
                    <a:solidFill>
                      <a:schemeClr val="tx1"/>
                    </a:solidFill>
                  </a:rPr>
                  <a:t> is substituted into </a:t>
                </a:r>
                <a14:m>
                  <m:oMath xmlns:m="http://schemas.openxmlformats.org/officeDocument/2006/math">
                    <m:r>
                      <a:rPr lang="en-GB" sz="88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𝑓</m:t>
                    </m:r>
                  </m:oMath>
                </a14:m>
                <a:endParaRPr lang="en-GB" sz="88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5B6C2E04-0A36-4535-BC19-7D1B6231043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5430" y="4149080"/>
                <a:ext cx="10261140" cy="1446550"/>
              </a:xfrm>
              <a:prstGeom prst="rect">
                <a:avLst/>
              </a:prstGeom>
              <a:blipFill>
                <a:blip r:embed="rId2"/>
                <a:stretch>
                  <a:fillRect t="-20253" b="-42616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56910A41-9326-4B3E-A950-2453F82500C8}"/>
                  </a:ext>
                </a:extLst>
              </p:cNvPr>
              <p:cNvSpPr txBox="1"/>
              <p:nvPr/>
            </p:nvSpPr>
            <p:spPr>
              <a:xfrm>
                <a:off x="767408" y="1124744"/>
                <a:ext cx="10873780" cy="1938992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sSup>
                      <m:sSupPr>
                        <m:ctrlPr>
                          <a:rPr lang="en-GB" sz="1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1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𝑓</m:t>
                        </m:r>
                      </m:e>
                      <m:sup>
                        <m:r>
                          <a:rPr lang="en-GB" sz="1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d>
                      <m:dPr>
                        <m:ctrlPr>
                          <a:rPr lang="en-GB" sz="1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1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</m:oMath>
                </a14:m>
                <a:r>
                  <a:rPr lang="en-GB" sz="12000" dirty="0">
                    <a:solidFill>
                      <a:schemeClr val="tx1"/>
                    </a:solidFill>
                  </a:rPr>
                  <a:t> = </a:t>
                </a:r>
                <a14:m>
                  <m:oMath xmlns:m="http://schemas.openxmlformats.org/officeDocument/2006/math">
                    <m:r>
                      <a:rPr lang="en-GB" sz="120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𝑓𝑓</m:t>
                    </m:r>
                    <m:r>
                      <a:rPr lang="en-GB" sz="120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GB" sz="120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sz="120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GB" sz="120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56910A41-9326-4B3E-A950-2453F82500C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7408" y="1124744"/>
                <a:ext cx="10873780" cy="1938992"/>
              </a:xfrm>
              <a:prstGeom prst="rect">
                <a:avLst/>
              </a:prstGeom>
              <a:blipFill>
                <a:blip r:embed="rId3"/>
                <a:stretch>
                  <a:fillRect t="-20755" b="-44654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701937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695400" y="2094378"/>
                <a:ext cx="4176464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4800" dirty="0"/>
                  <a:t>Calculate </a:t>
                </a:r>
                <a14:m>
                  <m:oMath xmlns:m="http://schemas.openxmlformats.org/officeDocument/2006/math">
                    <m:r>
                      <a:rPr lang="en-GB" sz="4800" i="1">
                        <a:latin typeface="Cambria Math"/>
                      </a:rPr>
                      <m:t>𝑓𝑔</m:t>
                    </m:r>
                    <m:r>
                      <a:rPr lang="en-GB" sz="4800" i="1">
                        <a:latin typeface="Cambria Math"/>
                      </a:rPr>
                      <m:t>(2)</m:t>
                    </m:r>
                  </m:oMath>
                </a14:m>
                <a:endParaRPr lang="en-GB" sz="4800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5400" y="2094378"/>
                <a:ext cx="4176464" cy="830997"/>
              </a:xfrm>
              <a:prstGeom prst="rect">
                <a:avLst/>
              </a:prstGeom>
              <a:blipFill>
                <a:blip r:embed="rId2"/>
                <a:stretch>
                  <a:fillRect l="-6569" t="-16176" b="-3897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angle 12"/>
              <p:cNvSpPr/>
              <p:nvPr/>
            </p:nvSpPr>
            <p:spPr>
              <a:xfrm>
                <a:off x="1343472" y="4829722"/>
                <a:ext cx="3065776" cy="83099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800" i="1">
                          <a:solidFill>
                            <a:prstClr val="black"/>
                          </a:solidFill>
                          <a:latin typeface="Cambria Math"/>
                        </a:rPr>
                        <m:t>𝑓</m:t>
                      </m:r>
                      <m:d>
                        <m:dPr>
                          <m:ctrlPr>
                            <a:rPr lang="en-GB" sz="4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4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6</m:t>
                          </m:r>
                        </m:e>
                      </m:d>
                      <m:r>
                        <a:rPr lang="en-GB" sz="4800" i="1">
                          <a:solidFill>
                            <a:prstClr val="black"/>
                          </a:solidFill>
                          <a:latin typeface="Cambria Math"/>
                        </a:rPr>
                        <m:t>=</m:t>
                      </m:r>
                      <m:r>
                        <a:rPr lang="en-GB" sz="4800" b="1" i="1">
                          <a:solidFill>
                            <a:prstClr val="black"/>
                          </a:solidFill>
                          <a:latin typeface="Cambria Math"/>
                        </a:rPr>
                        <m:t>𝟑𝟕</m:t>
                      </m:r>
                    </m:oMath>
                  </m:oMathPara>
                </a14:m>
                <a:endParaRPr lang="en-GB" sz="4800" b="1" i="1" dirty="0">
                  <a:solidFill>
                    <a:prstClr val="black"/>
                  </a:solidFill>
                  <a:latin typeface="Cambria Math"/>
                </a:endParaRPr>
              </a:p>
            </p:txBody>
          </p:sp>
        </mc:Choice>
        <mc:Fallback xmlns="">
          <p:sp>
            <p:nvSpPr>
              <p:cNvPr id="13" name="Rectangle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43472" y="4829722"/>
                <a:ext cx="3065776" cy="83099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/>
              <p:cNvSpPr/>
              <p:nvPr/>
            </p:nvSpPr>
            <p:spPr>
              <a:xfrm>
                <a:off x="1343472" y="3454260"/>
                <a:ext cx="2707216" cy="83099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800" i="1">
                          <a:solidFill>
                            <a:prstClr val="black"/>
                          </a:solidFill>
                          <a:latin typeface="Cambria Math"/>
                        </a:rPr>
                        <m:t>𝑔</m:t>
                      </m:r>
                      <m:d>
                        <m:dPr>
                          <m:ctrlPr>
                            <a:rPr lang="en-GB" sz="4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4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e>
                      </m:d>
                      <m:r>
                        <a:rPr lang="en-GB" sz="4800" i="1">
                          <a:solidFill>
                            <a:prstClr val="black"/>
                          </a:solidFill>
                          <a:latin typeface="Cambria Math"/>
                        </a:rPr>
                        <m:t>=</m:t>
                      </m:r>
                      <m:r>
                        <a:rPr lang="en-GB" sz="48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6</m:t>
                      </m:r>
                    </m:oMath>
                  </m:oMathPara>
                </a14:m>
                <a:endParaRPr lang="en-GB" sz="48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7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43472" y="3454260"/>
                <a:ext cx="2707216" cy="830997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5E2D7B6D-4E80-D841-6645-ED828215E48A}"/>
                  </a:ext>
                </a:extLst>
              </p:cNvPr>
              <p:cNvSpPr txBox="1"/>
              <p:nvPr/>
            </p:nvSpPr>
            <p:spPr>
              <a:xfrm>
                <a:off x="6816080" y="2094378"/>
                <a:ext cx="4220961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4800" dirty="0"/>
                  <a:t>Calculate </a:t>
                </a:r>
                <a14:m>
                  <m:oMath xmlns:m="http://schemas.openxmlformats.org/officeDocument/2006/math">
                    <m:r>
                      <a:rPr lang="en-GB" sz="4800" b="0" i="1" smtClean="0">
                        <a:latin typeface="Cambria Math" panose="02040503050406030204" pitchFamily="18" charset="0"/>
                      </a:rPr>
                      <m:t>𝑔𝑓</m:t>
                    </m:r>
                    <m:r>
                      <a:rPr lang="en-GB" sz="4800" i="1">
                        <a:latin typeface="Cambria Math"/>
                      </a:rPr>
                      <m:t>(2)</m:t>
                    </m:r>
                  </m:oMath>
                </a14:m>
                <a:endParaRPr lang="en-GB" sz="4800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5E2D7B6D-4E80-D841-6645-ED828215E48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16080" y="2094378"/>
                <a:ext cx="4220961" cy="830997"/>
              </a:xfrm>
              <a:prstGeom prst="rect">
                <a:avLst/>
              </a:prstGeom>
              <a:blipFill>
                <a:blip r:embed="rId6"/>
                <a:stretch>
                  <a:fillRect l="-6494" t="-16176" b="-3897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50E2FB8B-8E99-862F-A737-83E467139081}"/>
              </a:ext>
            </a:extLst>
          </p:cNvPr>
          <p:cNvCxnSpPr>
            <a:cxnSpLocks/>
          </p:cNvCxnSpPr>
          <p:nvPr/>
        </p:nvCxnSpPr>
        <p:spPr>
          <a:xfrm flipH="1">
            <a:off x="5994904" y="1978429"/>
            <a:ext cx="17969" cy="440289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Rectangle 18">
                <a:extLst>
                  <a:ext uri="{FF2B5EF4-FFF2-40B4-BE49-F238E27FC236}">
                    <a16:creationId xmlns:a16="http://schemas.microsoft.com/office/drawing/2014/main" id="{562C99B6-0648-9D94-CE31-BD33584FAB2E}"/>
                  </a:ext>
                </a:extLst>
              </p:cNvPr>
              <p:cNvSpPr/>
              <p:nvPr/>
            </p:nvSpPr>
            <p:spPr>
              <a:xfrm>
                <a:off x="7392144" y="3415889"/>
                <a:ext cx="2673039" cy="83099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800" i="1" smtClean="0">
                          <a:solidFill>
                            <a:prstClr val="black"/>
                          </a:solidFill>
                          <a:latin typeface="Cambria Math"/>
                        </a:rPr>
                        <m:t>𝑓</m:t>
                      </m:r>
                      <m:d>
                        <m:dPr>
                          <m:ctrlPr>
                            <a:rPr lang="en-GB" sz="4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48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e>
                      </m:d>
                      <m:r>
                        <a:rPr lang="en-GB" sz="4800" i="1">
                          <a:solidFill>
                            <a:prstClr val="black"/>
                          </a:solidFill>
                          <a:latin typeface="Cambria Math"/>
                        </a:rPr>
                        <m:t>=</m:t>
                      </m:r>
                      <m:r>
                        <a:rPr lang="en-GB" sz="48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5</m:t>
                      </m:r>
                    </m:oMath>
                  </m:oMathPara>
                </a14:m>
                <a:endParaRPr lang="en-GB" sz="4800" i="1" dirty="0">
                  <a:solidFill>
                    <a:prstClr val="black"/>
                  </a:solidFill>
                  <a:latin typeface="Cambria Math"/>
                </a:endParaRPr>
              </a:p>
            </p:txBody>
          </p:sp>
        </mc:Choice>
        <mc:Fallback xmlns="">
          <p:sp>
            <p:nvSpPr>
              <p:cNvPr id="19" name="Rectangle 18">
                <a:extLst>
                  <a:ext uri="{FF2B5EF4-FFF2-40B4-BE49-F238E27FC236}">
                    <a16:creationId xmlns:a16="http://schemas.microsoft.com/office/drawing/2014/main" id="{562C99B6-0648-9D94-CE31-BD33584FAB2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92144" y="3415889"/>
                <a:ext cx="2673039" cy="830997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Rectangle 19">
                <a:extLst>
                  <a:ext uri="{FF2B5EF4-FFF2-40B4-BE49-F238E27FC236}">
                    <a16:creationId xmlns:a16="http://schemas.microsoft.com/office/drawing/2014/main" id="{40AE7EED-D850-50D7-30D7-349AF84E27D5}"/>
                  </a:ext>
                </a:extLst>
              </p:cNvPr>
              <p:cNvSpPr/>
              <p:nvPr/>
            </p:nvSpPr>
            <p:spPr>
              <a:xfrm>
                <a:off x="7364893" y="4941168"/>
                <a:ext cx="3103157" cy="83099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800" i="1" smtClean="0">
                          <a:solidFill>
                            <a:prstClr val="black"/>
                          </a:solidFill>
                          <a:latin typeface="Cambria Math"/>
                        </a:rPr>
                        <m:t>𝑔</m:t>
                      </m:r>
                      <m:d>
                        <m:dPr>
                          <m:ctrlPr>
                            <a:rPr lang="en-GB" sz="4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48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5</m:t>
                          </m:r>
                        </m:e>
                      </m:d>
                      <m:r>
                        <a:rPr lang="en-GB" sz="4800" i="1">
                          <a:solidFill>
                            <a:prstClr val="black"/>
                          </a:solidFill>
                          <a:latin typeface="Cambria Math"/>
                        </a:rPr>
                        <m:t>=</m:t>
                      </m:r>
                      <m:r>
                        <a:rPr lang="en-GB" sz="4800" b="1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𝟏𝟖</m:t>
                      </m:r>
                    </m:oMath>
                  </m:oMathPara>
                </a14:m>
                <a:endParaRPr lang="en-GB" sz="4800" b="1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20" name="Rectangle 19">
                <a:extLst>
                  <a:ext uri="{FF2B5EF4-FFF2-40B4-BE49-F238E27FC236}">
                    <a16:creationId xmlns:a16="http://schemas.microsoft.com/office/drawing/2014/main" id="{40AE7EED-D850-50D7-30D7-349AF84E27D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64893" y="4941168"/>
                <a:ext cx="3103157" cy="830997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32AC5AF7-D665-78FF-4B3A-A782FAFD6B1A}"/>
                  </a:ext>
                </a:extLst>
              </p:cNvPr>
              <p:cNvSpPr txBox="1"/>
              <p:nvPr/>
            </p:nvSpPr>
            <p:spPr>
              <a:xfrm>
                <a:off x="396248" y="524033"/>
                <a:ext cx="11460392" cy="1036566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lvl="0" algn="ctr"/>
                <a14:m>
                  <m:oMath xmlns:m="http://schemas.openxmlformats.org/officeDocument/2006/math">
                    <m:r>
                      <a:rPr lang="en-GB" sz="6000" b="1" i="1">
                        <a:solidFill>
                          <a:prstClr val="black"/>
                        </a:solidFill>
                        <a:latin typeface="Cambria Math"/>
                      </a:rPr>
                      <m:t>𝒇</m:t>
                    </m:r>
                    <m:d>
                      <m:dPr>
                        <m:ctrlPr>
                          <a:rPr lang="en-GB" sz="6000" b="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6000" b="1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𝒙</m:t>
                        </m:r>
                      </m:e>
                    </m:d>
                    <m:r>
                      <a:rPr lang="en-GB" sz="6000" b="1" i="1">
                        <a:solidFill>
                          <a:prstClr val="black"/>
                        </a:solidFill>
                        <a:latin typeface="Cambria Math"/>
                      </a:rPr>
                      <m:t>=</m:t>
                    </m:r>
                    <m:sSup>
                      <m:sSupPr>
                        <m:ctrlPr>
                          <a:rPr lang="en-GB" sz="6000" b="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6000" b="1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𝒙</m:t>
                        </m:r>
                      </m:e>
                      <m:sup>
                        <m:r>
                          <a:rPr lang="en-GB" sz="6000" b="1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𝟐</m:t>
                        </m:r>
                      </m:sup>
                    </m:sSup>
                    <m:r>
                      <a:rPr lang="en-GB" sz="6000" b="1" i="1">
                        <a:solidFill>
                          <a:prstClr val="black"/>
                        </a:solidFill>
                        <a:latin typeface="Cambria Math"/>
                      </a:rPr>
                      <m:t>+</m:t>
                    </m:r>
                    <m:r>
                      <a:rPr lang="en-GB" sz="6000" b="1" i="1">
                        <a:solidFill>
                          <a:prstClr val="black"/>
                        </a:solidFill>
                        <a:latin typeface="Cambria Math"/>
                      </a:rPr>
                      <m:t>𝟏</m:t>
                    </m:r>
                  </m:oMath>
                </a14:m>
                <a:r>
                  <a:rPr lang="en-GB" sz="6000" b="1" dirty="0">
                    <a:solidFill>
                      <a:prstClr val="black"/>
                    </a:solidFill>
                  </a:rPr>
                  <a:t> </a:t>
                </a:r>
                <a:r>
                  <a:rPr lang="en-GB" sz="6000" dirty="0">
                    <a:solidFill>
                      <a:prstClr val="black"/>
                    </a:solidFill>
                  </a:rPr>
                  <a:t>and </a:t>
                </a:r>
                <a14:m>
                  <m:oMath xmlns:m="http://schemas.openxmlformats.org/officeDocument/2006/math">
                    <m:r>
                      <a:rPr lang="en-GB" sz="6000" b="1" i="1">
                        <a:solidFill>
                          <a:prstClr val="black"/>
                        </a:solidFill>
                        <a:latin typeface="Cambria Math"/>
                      </a:rPr>
                      <m:t>𝒈</m:t>
                    </m:r>
                    <m:d>
                      <m:dPr>
                        <m:ctrlPr>
                          <a:rPr lang="en-GB" sz="6000" b="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6000" b="1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𝒙</m:t>
                        </m:r>
                      </m:e>
                    </m:d>
                    <m:r>
                      <a:rPr lang="en-GB" sz="6000" b="1" i="1">
                        <a:solidFill>
                          <a:prstClr val="black"/>
                        </a:solidFill>
                        <a:latin typeface="Cambria Math"/>
                      </a:rPr>
                      <m:t>=</m:t>
                    </m:r>
                    <m:r>
                      <a:rPr lang="en-GB" sz="6000" b="1" i="1">
                        <a:solidFill>
                          <a:prstClr val="black"/>
                        </a:solidFill>
                        <a:latin typeface="Cambria Math"/>
                      </a:rPr>
                      <m:t>𝟒</m:t>
                    </m:r>
                    <m:r>
                      <a:rPr lang="en-GB" sz="6000" b="1" i="1">
                        <a:solidFill>
                          <a:prstClr val="black"/>
                        </a:solidFill>
                        <a:latin typeface="Cambria Math"/>
                      </a:rPr>
                      <m:t>𝒙</m:t>
                    </m:r>
                    <m:r>
                      <a:rPr lang="en-GB" sz="6000" b="1" i="1">
                        <a:solidFill>
                          <a:prstClr val="black"/>
                        </a:solidFill>
                        <a:latin typeface="Cambria Math"/>
                      </a:rPr>
                      <m:t>−</m:t>
                    </m:r>
                    <m:r>
                      <a:rPr lang="en-GB" sz="6000" b="1" i="1">
                        <a:solidFill>
                          <a:prstClr val="black"/>
                        </a:solidFill>
                        <a:latin typeface="Cambria Math"/>
                      </a:rPr>
                      <m:t>𝟐</m:t>
                    </m:r>
                  </m:oMath>
                </a14:m>
                <a:endParaRPr lang="en-GB" sz="6000" dirty="0">
                  <a:solidFill>
                    <a:prstClr val="black"/>
                  </a:solidFill>
                </a:endParaRPr>
              </a:p>
            </p:txBody>
          </p:sp>
        </mc:Choice>
        <mc:Fallback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32AC5AF7-D665-78FF-4B3A-A782FAFD6B1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6248" y="524033"/>
                <a:ext cx="11460392" cy="1036566"/>
              </a:xfrm>
              <a:prstGeom prst="rect">
                <a:avLst/>
              </a:prstGeom>
              <a:blipFill>
                <a:blip r:embed="rId9"/>
                <a:stretch>
                  <a:fillRect t="-7143" b="-27551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915843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7" grpId="0"/>
      <p:bldP spid="19" grpId="0"/>
      <p:bldP spid="2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4" name="Rectangle 13"/>
              <p:cNvSpPr/>
              <p:nvPr/>
            </p:nvSpPr>
            <p:spPr>
              <a:xfrm>
                <a:off x="2428528" y="3021424"/>
                <a:ext cx="4032447" cy="83099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4800" i="1">
                          <a:solidFill>
                            <a:prstClr val="black"/>
                          </a:solidFill>
                          <a:latin typeface="Cambria Math"/>
                        </a:rPr>
                        <m:t>𝑔</m:t>
                      </m:r>
                      <m:d>
                        <m:dPr>
                          <m:ctrlPr>
                            <a:rPr lang="en-GB" sz="4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4800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𝑥</m:t>
                          </m:r>
                        </m:e>
                      </m:d>
                      <m:r>
                        <a:rPr lang="en-GB" sz="4800" i="1">
                          <a:solidFill>
                            <a:prstClr val="black"/>
                          </a:solidFill>
                          <a:latin typeface="Cambria Math"/>
                        </a:rPr>
                        <m:t>=4</m:t>
                      </m:r>
                      <m:r>
                        <a:rPr lang="en-GB" sz="4800" i="1">
                          <a:solidFill>
                            <a:prstClr val="black"/>
                          </a:solidFill>
                          <a:latin typeface="Cambria Math"/>
                        </a:rPr>
                        <m:t>𝑥</m:t>
                      </m:r>
                      <m:r>
                        <a:rPr lang="en-GB" sz="4800" i="1">
                          <a:solidFill>
                            <a:prstClr val="black"/>
                          </a:solidFill>
                          <a:latin typeface="Cambria Math"/>
                        </a:rPr>
                        <m:t>−2</m:t>
                      </m:r>
                    </m:oMath>
                  </m:oMathPara>
                </a14:m>
                <a:endParaRPr lang="en-GB" sz="4800" i="1" dirty="0">
                  <a:solidFill>
                    <a:prstClr val="black"/>
                  </a:solidFill>
                  <a:latin typeface="Cambria Math"/>
                </a:endParaRPr>
              </a:p>
            </p:txBody>
          </p:sp>
        </mc:Choice>
        <mc:Fallback xmlns="">
          <p:sp>
            <p:nvSpPr>
              <p:cNvPr id="14" name="Rectangle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28528" y="3021424"/>
                <a:ext cx="4032447" cy="830997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/>
              <p:cNvSpPr/>
              <p:nvPr/>
            </p:nvSpPr>
            <p:spPr>
              <a:xfrm>
                <a:off x="3804061" y="1740732"/>
                <a:ext cx="5313827" cy="101566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GB" sz="6000" b="1" dirty="0">
                    <a:solidFill>
                      <a:prstClr val="black"/>
                    </a:solidFill>
                  </a:rPr>
                  <a:t>Calculate </a:t>
                </a:r>
                <a14:m>
                  <m:oMath xmlns:m="http://schemas.openxmlformats.org/officeDocument/2006/math">
                    <m:r>
                      <a:rPr lang="en-GB" sz="6000" b="1" i="1">
                        <a:solidFill>
                          <a:prstClr val="black"/>
                        </a:solidFill>
                        <a:latin typeface="Cambria Math"/>
                      </a:rPr>
                      <m:t>𝒇𝒈</m:t>
                    </m:r>
                    <m:r>
                      <a:rPr lang="en-GB" sz="6000" b="1" i="1">
                        <a:solidFill>
                          <a:prstClr val="black"/>
                        </a:solidFill>
                        <a:latin typeface="Cambria Math"/>
                      </a:rPr>
                      <m:t>(</m:t>
                    </m:r>
                    <m:r>
                      <a:rPr lang="en-GB" sz="6000" b="1" i="1">
                        <a:solidFill>
                          <a:prstClr val="black"/>
                        </a:solidFill>
                        <a:latin typeface="Cambria Math"/>
                      </a:rPr>
                      <m:t>𝒙</m:t>
                    </m:r>
                    <m:r>
                      <a:rPr lang="en-GB" sz="6000" b="1" i="1">
                        <a:solidFill>
                          <a:prstClr val="black"/>
                        </a:solidFill>
                        <a:latin typeface="Cambria Math"/>
                      </a:rPr>
                      <m:t>)</m:t>
                    </m:r>
                  </m:oMath>
                </a14:m>
                <a:endParaRPr lang="en-GB" sz="6000" b="1" dirty="0"/>
              </a:p>
            </p:txBody>
          </p:sp>
        </mc:Choice>
        <mc:Fallback xmlns=""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04061" y="1740732"/>
                <a:ext cx="5313827" cy="1015663"/>
              </a:xfrm>
              <a:prstGeom prst="rect">
                <a:avLst/>
              </a:prstGeom>
              <a:blipFill>
                <a:blip r:embed="rId4"/>
                <a:stretch>
                  <a:fillRect l="-6881" t="-18675" b="-4036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7"/>
              <p:cNvSpPr/>
              <p:nvPr/>
            </p:nvSpPr>
            <p:spPr>
              <a:xfrm>
                <a:off x="2423592" y="4492313"/>
                <a:ext cx="7704856" cy="83099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4800" i="1">
                          <a:solidFill>
                            <a:prstClr val="black"/>
                          </a:solidFill>
                          <a:latin typeface="Cambria Math"/>
                        </a:rPr>
                        <m:t>𝑓</m:t>
                      </m:r>
                      <m:d>
                        <m:dPr>
                          <m:ctrlPr>
                            <a:rPr lang="en-GB" sz="4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4800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4</m:t>
                          </m:r>
                          <m:r>
                            <a:rPr lang="en-GB" sz="4800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𝑥</m:t>
                          </m:r>
                          <m:r>
                            <a:rPr lang="en-GB" sz="4800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−2</m:t>
                          </m:r>
                          <m:r>
                            <m:rPr>
                              <m:nor/>
                            </m:rPr>
                            <a:rPr lang="en-GB" sz="4800" i="1" dirty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 </m:t>
                          </m:r>
                        </m:e>
                      </m:d>
                      <m:r>
                        <a:rPr lang="en-GB" sz="48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GB" sz="4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GB" sz="48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4800" i="1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  <m:t>4</m:t>
                              </m:r>
                              <m:r>
                                <a:rPr lang="en-GB" sz="4800" i="1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  <m:t>𝑥</m:t>
                              </m:r>
                              <m:r>
                                <a:rPr lang="en-GB" sz="4800" i="1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  <m:t>−2</m:t>
                              </m:r>
                            </m:e>
                          </m:d>
                        </m:e>
                        <m:sup>
                          <m:r>
                            <a:rPr lang="en-GB" sz="4800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en-GB" sz="4800" i="1">
                          <a:solidFill>
                            <a:prstClr val="black"/>
                          </a:solidFill>
                          <a:latin typeface="Cambria Math"/>
                        </a:rPr>
                        <m:t>+1</m:t>
                      </m:r>
                    </m:oMath>
                  </m:oMathPara>
                </a14:m>
                <a:endParaRPr lang="en-GB" sz="4800" i="1" dirty="0">
                  <a:solidFill>
                    <a:prstClr val="black"/>
                  </a:solidFill>
                  <a:latin typeface="Cambria Math"/>
                </a:endParaRPr>
              </a:p>
            </p:txBody>
          </p:sp>
        </mc:Choice>
        <mc:Fallback xmlns="">
          <p:sp>
            <p:nvSpPr>
              <p:cNvPr id="8" name="Rectangle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23592" y="4492313"/>
                <a:ext cx="7704856" cy="830997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0269BBAD-0255-A14A-3747-837E9E2BD819}"/>
                  </a:ext>
                </a:extLst>
              </p:cNvPr>
              <p:cNvSpPr txBox="1"/>
              <p:nvPr/>
            </p:nvSpPr>
            <p:spPr>
              <a:xfrm>
                <a:off x="5280247" y="5692810"/>
                <a:ext cx="5040560" cy="83099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4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r>
                        <a:rPr kumimoji="0" lang="en-GB" sz="48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/>
                          <a:ea typeface="+mn-ea"/>
                          <a:cs typeface="+mn-cs"/>
                        </a:rPr>
                        <m:t>16</m:t>
                      </m:r>
                      <m:sSup>
                        <m:sSupPr>
                          <m:ctrlPr>
                            <a:rPr kumimoji="0" lang="en-GB" sz="4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pPr>
                        <m:e>
                          <m:r>
                            <a:rPr kumimoji="0" lang="en-GB" sz="4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/>
                              <a:ea typeface="+mn-ea"/>
                              <a:cs typeface="+mn-cs"/>
                            </a:rPr>
                            <m:t>𝑥</m:t>
                          </m:r>
                        </m:e>
                        <m:sup>
                          <m:r>
                            <a:rPr kumimoji="0" lang="en-GB" sz="4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/>
                              <a:ea typeface="+mn-ea"/>
                              <a:cs typeface="+mn-cs"/>
                            </a:rPr>
                            <m:t>2</m:t>
                          </m:r>
                        </m:sup>
                      </m:sSup>
                      <m:r>
                        <a:rPr kumimoji="0" lang="en-GB" sz="48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/>
                          <a:ea typeface="+mn-ea"/>
                          <a:cs typeface="+mn-cs"/>
                        </a:rPr>
                        <m:t>−16</m:t>
                      </m:r>
                      <m:r>
                        <a:rPr kumimoji="0" lang="en-GB" sz="48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/>
                          <a:ea typeface="+mn-ea"/>
                          <a:cs typeface="+mn-cs"/>
                        </a:rPr>
                        <m:t>𝑥</m:t>
                      </m:r>
                      <m:r>
                        <a:rPr kumimoji="0" lang="en-GB" sz="48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/>
                          <a:ea typeface="+mn-ea"/>
                          <a:cs typeface="+mn-cs"/>
                        </a:rPr>
                        <m:t>+5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0269BBAD-0255-A14A-3747-837E9E2BD81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80247" y="5692810"/>
                <a:ext cx="5040560" cy="830997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65CC9C8D-1C06-2D29-4EDC-37F94471ACD6}"/>
                  </a:ext>
                </a:extLst>
              </p:cNvPr>
              <p:cNvSpPr txBox="1"/>
              <p:nvPr/>
            </p:nvSpPr>
            <p:spPr>
              <a:xfrm>
                <a:off x="365804" y="498124"/>
                <a:ext cx="11460392" cy="1036566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lvl="0" algn="ctr"/>
                <a14:m>
                  <m:oMath xmlns:m="http://schemas.openxmlformats.org/officeDocument/2006/math">
                    <m:r>
                      <a:rPr lang="en-GB" sz="6000" b="1" i="1">
                        <a:solidFill>
                          <a:prstClr val="black"/>
                        </a:solidFill>
                        <a:latin typeface="Cambria Math"/>
                      </a:rPr>
                      <m:t>𝒇</m:t>
                    </m:r>
                    <m:d>
                      <m:dPr>
                        <m:ctrlPr>
                          <a:rPr lang="en-GB" sz="6000" b="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6000" b="1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𝒙</m:t>
                        </m:r>
                      </m:e>
                    </m:d>
                    <m:r>
                      <a:rPr lang="en-GB" sz="6000" b="1" i="1">
                        <a:solidFill>
                          <a:prstClr val="black"/>
                        </a:solidFill>
                        <a:latin typeface="Cambria Math"/>
                      </a:rPr>
                      <m:t>=</m:t>
                    </m:r>
                    <m:sSup>
                      <m:sSupPr>
                        <m:ctrlPr>
                          <a:rPr lang="en-GB" sz="6000" b="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6000" b="1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𝒙</m:t>
                        </m:r>
                      </m:e>
                      <m:sup>
                        <m:r>
                          <a:rPr lang="en-GB" sz="6000" b="1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𝟐</m:t>
                        </m:r>
                      </m:sup>
                    </m:sSup>
                    <m:r>
                      <a:rPr lang="en-GB" sz="6000" b="1" i="1">
                        <a:solidFill>
                          <a:prstClr val="black"/>
                        </a:solidFill>
                        <a:latin typeface="Cambria Math"/>
                      </a:rPr>
                      <m:t>+</m:t>
                    </m:r>
                    <m:r>
                      <a:rPr lang="en-GB" sz="6000" b="1" i="1">
                        <a:solidFill>
                          <a:prstClr val="black"/>
                        </a:solidFill>
                        <a:latin typeface="Cambria Math"/>
                      </a:rPr>
                      <m:t>𝟏</m:t>
                    </m:r>
                  </m:oMath>
                </a14:m>
                <a:r>
                  <a:rPr lang="en-GB" sz="6000" b="1" dirty="0">
                    <a:solidFill>
                      <a:prstClr val="black"/>
                    </a:solidFill>
                  </a:rPr>
                  <a:t> </a:t>
                </a:r>
                <a:r>
                  <a:rPr lang="en-GB" sz="6000" dirty="0">
                    <a:solidFill>
                      <a:prstClr val="black"/>
                    </a:solidFill>
                  </a:rPr>
                  <a:t>and </a:t>
                </a:r>
                <a14:m>
                  <m:oMath xmlns:m="http://schemas.openxmlformats.org/officeDocument/2006/math">
                    <m:r>
                      <a:rPr lang="en-GB" sz="6000" b="1" i="1">
                        <a:solidFill>
                          <a:prstClr val="black"/>
                        </a:solidFill>
                        <a:latin typeface="Cambria Math"/>
                      </a:rPr>
                      <m:t>𝒈</m:t>
                    </m:r>
                    <m:d>
                      <m:dPr>
                        <m:ctrlPr>
                          <a:rPr lang="en-GB" sz="6000" b="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6000" b="1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𝒙</m:t>
                        </m:r>
                      </m:e>
                    </m:d>
                    <m:r>
                      <a:rPr lang="en-GB" sz="6000" b="1" i="1">
                        <a:solidFill>
                          <a:prstClr val="black"/>
                        </a:solidFill>
                        <a:latin typeface="Cambria Math"/>
                      </a:rPr>
                      <m:t>=</m:t>
                    </m:r>
                    <m:r>
                      <a:rPr lang="en-GB" sz="6000" b="1" i="1">
                        <a:solidFill>
                          <a:prstClr val="black"/>
                        </a:solidFill>
                        <a:latin typeface="Cambria Math"/>
                      </a:rPr>
                      <m:t>𝟒</m:t>
                    </m:r>
                    <m:r>
                      <a:rPr lang="en-GB" sz="6000" b="1" i="1">
                        <a:solidFill>
                          <a:prstClr val="black"/>
                        </a:solidFill>
                        <a:latin typeface="Cambria Math"/>
                      </a:rPr>
                      <m:t>𝒙</m:t>
                    </m:r>
                    <m:r>
                      <a:rPr lang="en-GB" sz="6000" b="1" i="1">
                        <a:solidFill>
                          <a:prstClr val="black"/>
                        </a:solidFill>
                        <a:latin typeface="Cambria Math"/>
                      </a:rPr>
                      <m:t>−</m:t>
                    </m:r>
                    <m:r>
                      <a:rPr lang="en-GB" sz="6000" b="1" i="1">
                        <a:solidFill>
                          <a:prstClr val="black"/>
                        </a:solidFill>
                        <a:latin typeface="Cambria Math"/>
                      </a:rPr>
                      <m:t>𝟐</m:t>
                    </m:r>
                  </m:oMath>
                </a14:m>
                <a:endParaRPr lang="en-GB" sz="6000" dirty="0">
                  <a:solidFill>
                    <a:prstClr val="black"/>
                  </a:solidFill>
                </a:endParaRPr>
              </a:p>
            </p:txBody>
          </p:sp>
        </mc:Choice>
        <mc:Fallback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65CC9C8D-1C06-2D29-4EDC-37F94471ACD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5804" y="498124"/>
                <a:ext cx="11460392" cy="1036566"/>
              </a:xfrm>
              <a:prstGeom prst="rect">
                <a:avLst/>
              </a:prstGeom>
              <a:blipFill>
                <a:blip r:embed="rId7"/>
                <a:stretch>
                  <a:fillRect t="-7143" b="-27551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093658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8" grpId="0"/>
      <p:bldP spid="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5" name="Rectangle 14"/>
              <p:cNvSpPr/>
              <p:nvPr/>
            </p:nvSpPr>
            <p:spPr>
              <a:xfrm>
                <a:off x="695400" y="3104904"/>
                <a:ext cx="3587612" cy="64819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32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𝑓</m:t>
                      </m:r>
                      <m:d>
                        <m:dPr>
                          <m:ctrlP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lang="en-GB" sz="3200" i="1">
                          <a:solidFill>
                            <a:prstClr val="black"/>
                          </a:solidFill>
                          <a:latin typeface="Cambria Math"/>
                        </a:rPr>
                        <m:t>=</m:t>
                      </m:r>
                      <m:d>
                        <m:dPr>
                          <m:ctrlP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GB" sz="32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3200" i="1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GB" sz="3200" i="1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  <m:t>2</m:t>
                              </m:r>
                            </m:sup>
                          </m:sSup>
                          <m:r>
                            <a:rPr lang="en-GB" sz="3200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+1</m:t>
                          </m:r>
                        </m:e>
                      </m:d>
                    </m:oMath>
                  </m:oMathPara>
                </a14:m>
                <a:endParaRPr lang="en-GB" sz="3200" i="1" dirty="0">
                  <a:solidFill>
                    <a:prstClr val="black"/>
                  </a:solidFill>
                  <a:latin typeface="Cambria Math"/>
                </a:endParaRPr>
              </a:p>
            </p:txBody>
          </p:sp>
        </mc:Choice>
        <mc:Fallback xmlns="">
          <p:sp>
            <p:nvSpPr>
              <p:cNvPr id="15" name="Rectangle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5400" y="3104904"/>
                <a:ext cx="3587612" cy="648191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Rectangle 15"/>
              <p:cNvSpPr/>
              <p:nvPr/>
            </p:nvSpPr>
            <p:spPr>
              <a:xfrm>
                <a:off x="6968537" y="3104904"/>
                <a:ext cx="2558136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/>
                <a14:m>
                  <m:oMath xmlns:m="http://schemas.openxmlformats.org/officeDocument/2006/math">
                    <m:r>
                      <a:rPr lang="en-GB" sz="3200" i="1">
                        <a:solidFill>
                          <a:prstClr val="black"/>
                        </a:solidFill>
                        <a:latin typeface="Cambria Math"/>
                      </a:rPr>
                      <m:t>𝑓</m:t>
                    </m:r>
                    <m:d>
                      <m:dPr>
                        <m:ctrlPr>
                          <a:rPr lang="en-GB" sz="32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32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en-GB" sz="3200" i="1">
                        <a:solidFill>
                          <a:prstClr val="black"/>
                        </a:solidFill>
                        <a:latin typeface="Cambria Math"/>
                      </a:rPr>
                      <m:t>=</m:t>
                    </m:r>
                    <m:sSup>
                      <m:sSupPr>
                        <m:ctrlPr>
                          <a:rPr lang="en-GB" sz="32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3200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𝑥</m:t>
                        </m:r>
                      </m:e>
                      <m:sup>
                        <m:r>
                          <a:rPr lang="en-GB" sz="3200" i="1">
                            <a:solidFill>
                              <a:prstClr val="black"/>
                            </a:solidFill>
                            <a:latin typeface="Cambria Math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GB" sz="3200" dirty="0">
                    <a:solidFill>
                      <a:prstClr val="black"/>
                    </a:solidFill>
                  </a:rPr>
                  <a:t> + 1</a:t>
                </a:r>
              </a:p>
            </p:txBody>
          </p:sp>
        </mc:Choice>
        <mc:Fallback xmlns="">
          <p:sp>
            <p:nvSpPr>
              <p:cNvPr id="16" name="Rectangle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68537" y="3104904"/>
                <a:ext cx="2558136" cy="584775"/>
              </a:xfrm>
              <a:prstGeom prst="rect">
                <a:avLst/>
              </a:prstGeom>
              <a:blipFill>
                <a:blip r:embed="rId3"/>
                <a:stretch>
                  <a:fillRect t="-12500" r="-5238" b="-3437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/>
              <p:cNvSpPr/>
              <p:nvPr/>
            </p:nvSpPr>
            <p:spPr>
              <a:xfrm>
                <a:off x="6960096" y="1791233"/>
                <a:ext cx="3384376" cy="65889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GB" sz="3600" b="1" dirty="0"/>
                  <a:t>Calculate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3600" b="1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3600" b="1" i="1">
                            <a:latin typeface="Cambria Math"/>
                          </a:rPr>
                          <m:t>𝒇</m:t>
                        </m:r>
                      </m:e>
                      <m:sup>
                        <m:r>
                          <a:rPr lang="en-GB" sz="3600" b="1" i="1">
                            <a:latin typeface="Cambria Math"/>
                          </a:rPr>
                          <m:t>𝟐</m:t>
                        </m:r>
                      </m:sup>
                    </m:sSup>
                    <m:d>
                      <m:dPr>
                        <m:ctrlPr>
                          <a:rPr lang="en-GB" sz="3600" b="1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3600" b="1" i="1">
                            <a:latin typeface="Cambria Math"/>
                          </a:rPr>
                          <m:t>𝒙</m:t>
                        </m:r>
                      </m:e>
                    </m:d>
                  </m:oMath>
                </a14:m>
                <a:endParaRPr lang="en-GB" sz="3600" b="1" dirty="0"/>
              </a:p>
            </p:txBody>
          </p:sp>
        </mc:Choice>
        <mc:Fallback xmlns=""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60096" y="1791233"/>
                <a:ext cx="3384376" cy="658898"/>
              </a:xfrm>
              <a:prstGeom prst="rect">
                <a:avLst/>
              </a:prstGeom>
              <a:blipFill>
                <a:blip r:embed="rId4"/>
                <a:stretch>
                  <a:fillRect l="-5586" t="-12037" b="-3518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/>
              <p:cNvSpPr/>
              <p:nvPr/>
            </p:nvSpPr>
            <p:spPr>
              <a:xfrm>
                <a:off x="839416" y="1754036"/>
                <a:ext cx="3263714" cy="64633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GB" sz="3600" b="1" dirty="0">
                    <a:solidFill>
                      <a:prstClr val="black"/>
                    </a:solidFill>
                  </a:rPr>
                  <a:t>Calculate </a:t>
                </a:r>
                <a14:m>
                  <m:oMath xmlns:m="http://schemas.openxmlformats.org/officeDocument/2006/math">
                    <m:r>
                      <a:rPr lang="en-GB" sz="3600" b="1" i="1">
                        <a:solidFill>
                          <a:prstClr val="black"/>
                        </a:solidFill>
                        <a:latin typeface="Cambria Math"/>
                      </a:rPr>
                      <m:t>𝒈𝒇</m:t>
                    </m:r>
                    <m:r>
                      <a:rPr lang="en-GB" sz="3600" b="1" i="1">
                        <a:solidFill>
                          <a:prstClr val="black"/>
                        </a:solidFill>
                        <a:latin typeface="Cambria Math"/>
                      </a:rPr>
                      <m:t>(</m:t>
                    </m:r>
                    <m:r>
                      <a:rPr lang="en-GB" sz="3600" b="1" i="1">
                        <a:solidFill>
                          <a:prstClr val="black"/>
                        </a:solidFill>
                        <a:latin typeface="Cambria Math"/>
                      </a:rPr>
                      <m:t>𝒙</m:t>
                    </m:r>
                    <m:r>
                      <a:rPr lang="en-GB" sz="3600" b="1" i="1">
                        <a:solidFill>
                          <a:prstClr val="black"/>
                        </a:solidFill>
                        <a:latin typeface="Cambria Math"/>
                      </a:rPr>
                      <m:t>)</m:t>
                    </m:r>
                  </m:oMath>
                </a14:m>
                <a:endParaRPr lang="en-GB" sz="3600" b="1" dirty="0"/>
              </a:p>
            </p:txBody>
          </p:sp>
        </mc:Choice>
        <mc:Fallback xmlns="">
          <p:sp>
            <p:nvSpPr>
              <p:cNvPr id="7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9416" y="1754036"/>
                <a:ext cx="3263714" cy="646331"/>
              </a:xfrm>
              <a:prstGeom prst="rect">
                <a:avLst/>
              </a:prstGeom>
              <a:blipFill>
                <a:blip r:embed="rId6"/>
                <a:stretch>
                  <a:fillRect l="-5794" t="-15094" b="-3490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7"/>
              <p:cNvSpPr/>
              <p:nvPr/>
            </p:nvSpPr>
            <p:spPr>
              <a:xfrm>
                <a:off x="6801220" y="4622071"/>
                <a:ext cx="4987199" cy="74539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3200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𝑓</m:t>
                          </m:r>
                          <m:d>
                            <m:dPr>
                              <m:ctrlPr>
                                <a:rPr lang="en-GB" sz="32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en-GB" sz="3200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GB" sz="3200" i="1">
                                      <a:solidFill>
                                        <a:prstClr val="black"/>
                                      </a:solidFill>
                                      <a:latin typeface="Cambria Math"/>
                                    </a:rPr>
                                    <m:t>𝑥</m:t>
                                  </m:r>
                                </m:e>
                                <m:sup>
                                  <m:r>
                                    <a:rPr lang="en-GB" sz="3200" i="1">
                                      <a:solidFill>
                                        <a:prstClr val="black"/>
                                      </a:solidFill>
                                      <a:latin typeface="Cambria Math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en-GB" sz="32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+1</m:t>
                              </m:r>
                            </m:e>
                          </m:d>
                          <m:r>
                            <a:rPr lang="en-GB" sz="3200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=</m:t>
                          </m:r>
                          <m:d>
                            <m:dPr>
                              <m:ctrlPr>
                                <a:rPr lang="en-GB" sz="32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en-GB" sz="3200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GB" sz="3200" i="1">
                                      <a:solidFill>
                                        <a:prstClr val="black"/>
                                      </a:solidFill>
                                      <a:latin typeface="Cambria Math"/>
                                    </a:rPr>
                                    <m:t>𝑥</m:t>
                                  </m:r>
                                </m:e>
                                <m:sup>
                                  <m:r>
                                    <a:rPr lang="en-GB" sz="3200" i="1">
                                      <a:solidFill>
                                        <a:prstClr val="black"/>
                                      </a:solidFill>
                                      <a:latin typeface="Cambria Math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en-GB" sz="3200" i="1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  <m:t>+1</m:t>
                              </m:r>
                            </m:e>
                          </m:d>
                        </m:e>
                        <m:sup>
                          <m:r>
                            <a:rPr lang="en-GB" sz="3200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en-GB" sz="3200" i="1">
                          <a:solidFill>
                            <a:prstClr val="black"/>
                          </a:solidFill>
                          <a:latin typeface="Cambria Math"/>
                        </a:rPr>
                        <m:t>+1</m:t>
                      </m:r>
                    </m:oMath>
                  </m:oMathPara>
                </a14:m>
                <a:endParaRPr lang="en-GB" sz="32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8" name="Rectangle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01220" y="4622071"/>
                <a:ext cx="4987199" cy="745397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Rectangle 8"/>
              <p:cNvSpPr/>
              <p:nvPr/>
            </p:nvSpPr>
            <p:spPr>
              <a:xfrm>
                <a:off x="492053" y="4797152"/>
                <a:ext cx="5094312" cy="114063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2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𝑔</m:t>
                      </m:r>
                      <m:d>
                        <m:dPr>
                          <m:ctrlP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GB" sz="32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3200" i="1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GB" sz="3200" i="1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  <m:t>2</m:t>
                              </m:r>
                            </m:sup>
                          </m:sSup>
                          <m:r>
                            <a:rPr lang="en-GB" sz="3200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+1</m:t>
                          </m:r>
                        </m:e>
                      </m:d>
                      <m:r>
                        <a:rPr lang="en-GB" sz="3200" i="1">
                          <a:solidFill>
                            <a:prstClr val="black"/>
                          </a:solidFill>
                          <a:latin typeface="Cambria Math"/>
                        </a:rPr>
                        <m:t>=4</m:t>
                      </m:r>
                      <m:d>
                        <m:dPr>
                          <m:ctrlP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GB" sz="32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3200" i="1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GB" sz="3200" i="1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  <m:t>2</m:t>
                              </m:r>
                            </m:sup>
                          </m:sSup>
                          <m:r>
                            <a:rPr lang="en-GB" sz="3200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+1</m:t>
                          </m:r>
                        </m:e>
                      </m:d>
                      <m:r>
                        <a:rPr lang="en-GB" sz="3200" i="1">
                          <a:solidFill>
                            <a:prstClr val="black"/>
                          </a:solidFill>
                          <a:latin typeface="Cambria Math"/>
                        </a:rPr>
                        <m:t>−2</m:t>
                      </m:r>
                    </m:oMath>
                  </m:oMathPara>
                </a14:m>
                <a:br>
                  <a:rPr lang="en-GB" sz="3200" i="1" dirty="0">
                    <a:solidFill>
                      <a:prstClr val="black"/>
                    </a:solidFill>
                    <a:latin typeface="Cambria Math"/>
                  </a:rPr>
                </a:br>
                <a:r>
                  <a:rPr lang="en-GB" sz="3200" i="1" dirty="0">
                    <a:solidFill>
                      <a:prstClr val="black"/>
                    </a:solidFill>
                    <a:latin typeface="Cambria Math"/>
                  </a:rPr>
                  <a:t>		 </a:t>
                </a:r>
                <a14:m>
                  <m:oMath xmlns:m="http://schemas.openxmlformats.org/officeDocument/2006/math">
                    <m:r>
                      <a:rPr lang="en-GB" sz="3200" i="1">
                        <a:solidFill>
                          <a:prstClr val="black"/>
                        </a:solidFill>
                        <a:latin typeface="Cambria Math"/>
                      </a:rPr>
                      <m:t>=4</m:t>
                    </m:r>
                    <m:sSup>
                      <m:sSupPr>
                        <m:ctrlPr>
                          <a:rPr lang="en-GB" sz="32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3200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𝑥</m:t>
                        </m:r>
                      </m:e>
                      <m:sup>
                        <m:r>
                          <a:rPr lang="en-GB" sz="3200" i="1">
                            <a:solidFill>
                              <a:prstClr val="black"/>
                            </a:solidFill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en-GB" sz="3200" i="1">
                        <a:solidFill>
                          <a:prstClr val="black"/>
                        </a:solidFill>
                        <a:latin typeface="Cambria Math"/>
                      </a:rPr>
                      <m:t>+2</m:t>
                    </m:r>
                  </m:oMath>
                </a14:m>
                <a:endParaRPr lang="en-GB" sz="32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9" name="Rectangle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2053" y="4797152"/>
                <a:ext cx="5094312" cy="1140633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8CDBA36F-848A-CE39-F682-DEF118F5973B}"/>
              </a:ext>
            </a:extLst>
          </p:cNvPr>
          <p:cNvCxnSpPr>
            <a:cxnSpLocks/>
          </p:cNvCxnSpPr>
          <p:nvPr/>
        </p:nvCxnSpPr>
        <p:spPr>
          <a:xfrm flipH="1">
            <a:off x="6170038" y="1844824"/>
            <a:ext cx="10659" cy="446449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1AC91267-9727-747F-ED32-FA868F82022F}"/>
                  </a:ext>
                </a:extLst>
              </p:cNvPr>
              <p:cNvSpPr txBox="1"/>
              <p:nvPr/>
            </p:nvSpPr>
            <p:spPr>
              <a:xfrm>
                <a:off x="439842" y="365202"/>
                <a:ext cx="11460392" cy="1036566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lvl="0" algn="ctr"/>
                <a14:m>
                  <m:oMath xmlns:m="http://schemas.openxmlformats.org/officeDocument/2006/math">
                    <m:r>
                      <a:rPr lang="en-GB" sz="6000" b="1" i="1">
                        <a:solidFill>
                          <a:prstClr val="black"/>
                        </a:solidFill>
                        <a:latin typeface="Cambria Math"/>
                      </a:rPr>
                      <m:t>𝒇</m:t>
                    </m:r>
                    <m:d>
                      <m:dPr>
                        <m:ctrlPr>
                          <a:rPr lang="en-GB" sz="6000" b="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6000" b="1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𝒙</m:t>
                        </m:r>
                      </m:e>
                    </m:d>
                    <m:r>
                      <a:rPr lang="en-GB" sz="6000" b="1" i="1">
                        <a:solidFill>
                          <a:prstClr val="black"/>
                        </a:solidFill>
                        <a:latin typeface="Cambria Math"/>
                      </a:rPr>
                      <m:t>=</m:t>
                    </m:r>
                    <m:sSup>
                      <m:sSupPr>
                        <m:ctrlPr>
                          <a:rPr lang="en-GB" sz="6000" b="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6000" b="1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𝒙</m:t>
                        </m:r>
                      </m:e>
                      <m:sup>
                        <m:r>
                          <a:rPr lang="en-GB" sz="6000" b="1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𝟐</m:t>
                        </m:r>
                      </m:sup>
                    </m:sSup>
                    <m:r>
                      <a:rPr lang="en-GB" sz="6000" b="1" i="1">
                        <a:solidFill>
                          <a:prstClr val="black"/>
                        </a:solidFill>
                        <a:latin typeface="Cambria Math"/>
                      </a:rPr>
                      <m:t>+</m:t>
                    </m:r>
                    <m:r>
                      <a:rPr lang="en-GB" sz="6000" b="1" i="1">
                        <a:solidFill>
                          <a:prstClr val="black"/>
                        </a:solidFill>
                        <a:latin typeface="Cambria Math"/>
                      </a:rPr>
                      <m:t>𝟏</m:t>
                    </m:r>
                  </m:oMath>
                </a14:m>
                <a:r>
                  <a:rPr lang="en-GB" sz="6000" b="1" dirty="0">
                    <a:solidFill>
                      <a:prstClr val="black"/>
                    </a:solidFill>
                  </a:rPr>
                  <a:t> </a:t>
                </a:r>
                <a:r>
                  <a:rPr lang="en-GB" sz="6000" dirty="0">
                    <a:solidFill>
                      <a:prstClr val="black"/>
                    </a:solidFill>
                  </a:rPr>
                  <a:t>and </a:t>
                </a:r>
                <a14:m>
                  <m:oMath xmlns:m="http://schemas.openxmlformats.org/officeDocument/2006/math">
                    <m:r>
                      <a:rPr lang="en-GB" sz="6000" b="1" i="1">
                        <a:solidFill>
                          <a:prstClr val="black"/>
                        </a:solidFill>
                        <a:latin typeface="Cambria Math"/>
                      </a:rPr>
                      <m:t>𝒈</m:t>
                    </m:r>
                    <m:d>
                      <m:dPr>
                        <m:ctrlPr>
                          <a:rPr lang="en-GB" sz="6000" b="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6000" b="1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𝒙</m:t>
                        </m:r>
                      </m:e>
                    </m:d>
                    <m:r>
                      <a:rPr lang="en-GB" sz="6000" b="1" i="1">
                        <a:solidFill>
                          <a:prstClr val="black"/>
                        </a:solidFill>
                        <a:latin typeface="Cambria Math"/>
                      </a:rPr>
                      <m:t>=</m:t>
                    </m:r>
                    <m:r>
                      <a:rPr lang="en-GB" sz="6000" b="1" i="1">
                        <a:solidFill>
                          <a:prstClr val="black"/>
                        </a:solidFill>
                        <a:latin typeface="Cambria Math"/>
                      </a:rPr>
                      <m:t>𝟒</m:t>
                    </m:r>
                    <m:r>
                      <a:rPr lang="en-GB" sz="6000" b="1" i="1">
                        <a:solidFill>
                          <a:prstClr val="black"/>
                        </a:solidFill>
                        <a:latin typeface="Cambria Math"/>
                      </a:rPr>
                      <m:t>𝒙</m:t>
                    </m:r>
                    <m:r>
                      <a:rPr lang="en-GB" sz="6000" b="1" i="1">
                        <a:solidFill>
                          <a:prstClr val="black"/>
                        </a:solidFill>
                        <a:latin typeface="Cambria Math"/>
                      </a:rPr>
                      <m:t>−</m:t>
                    </m:r>
                    <m:r>
                      <a:rPr lang="en-GB" sz="6000" b="1" i="1">
                        <a:solidFill>
                          <a:prstClr val="black"/>
                        </a:solidFill>
                        <a:latin typeface="Cambria Math"/>
                      </a:rPr>
                      <m:t>𝟐</m:t>
                    </m:r>
                  </m:oMath>
                </a14:m>
                <a:endParaRPr lang="en-GB" sz="6000" dirty="0">
                  <a:solidFill>
                    <a:prstClr val="black"/>
                  </a:solidFill>
                </a:endParaRPr>
              </a:p>
            </p:txBody>
          </p:sp>
        </mc:Choice>
        <mc:Fallback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1AC91267-9727-747F-ED32-FA868F82022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9842" y="365202"/>
                <a:ext cx="11460392" cy="1036566"/>
              </a:xfrm>
              <a:prstGeom prst="rect">
                <a:avLst/>
              </a:prstGeom>
              <a:blipFill>
                <a:blip r:embed="rId9"/>
                <a:stretch>
                  <a:fillRect t="-7143" b="-27551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099533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/>
      <p:bldP spid="8" grpId="0"/>
      <p:bldP spid="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3586534" y="1380323"/>
                <a:ext cx="5544616" cy="9233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5400" b="1" dirty="0"/>
                  <a:t>Solve </a:t>
                </a:r>
                <a14:m>
                  <m:oMath xmlns:m="http://schemas.openxmlformats.org/officeDocument/2006/math">
                    <m:r>
                      <a:rPr lang="en-GB" sz="5400" b="1" i="1">
                        <a:latin typeface="Cambria Math" panose="02040503050406030204" pitchFamily="18" charset="0"/>
                      </a:rPr>
                      <m:t>𝒈𝒇</m:t>
                    </m:r>
                    <m:d>
                      <m:dPr>
                        <m:ctrlPr>
                          <a:rPr lang="en-GB" sz="5400" b="1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5400" b="1" i="1"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</m:d>
                    <m:r>
                      <a:rPr lang="en-GB" sz="5400" b="1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sz="5400" b="1" i="1">
                        <a:latin typeface="Cambria Math" panose="02040503050406030204" pitchFamily="18" charset="0"/>
                      </a:rPr>
                      <m:t>𝟑𝟖</m:t>
                    </m:r>
                  </m:oMath>
                </a14:m>
                <a:endParaRPr lang="en-GB" sz="5400" b="1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86534" y="1380323"/>
                <a:ext cx="5544616" cy="923330"/>
              </a:xfrm>
              <a:prstGeom prst="rect">
                <a:avLst/>
              </a:prstGeom>
              <a:blipFill>
                <a:blip r:embed="rId2"/>
                <a:stretch>
                  <a:fillRect l="-5824" t="-17763" b="-3947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Rectangle 16"/>
              <p:cNvSpPr/>
              <p:nvPr/>
            </p:nvSpPr>
            <p:spPr>
              <a:xfrm>
                <a:off x="3287101" y="4838142"/>
                <a:ext cx="5400600" cy="76950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GB" sz="4400" i="1">
                          <a:solidFill>
                            <a:prstClr val="black"/>
                          </a:solidFill>
                          <a:latin typeface="Cambria Math"/>
                        </a:rPr>
                        <m:t>4</m:t>
                      </m:r>
                      <m:r>
                        <a:rPr lang="en-GB" sz="4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sSup>
                        <m:sSupPr>
                          <m:ctrlPr>
                            <a:rPr lang="en-GB" sz="4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4400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𝑥</m:t>
                          </m:r>
                        </m:e>
                        <m:sup>
                          <m:r>
                            <a:rPr lang="en-GB" sz="4400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en-GB" sz="4400" i="1">
                          <a:solidFill>
                            <a:prstClr val="black"/>
                          </a:solidFill>
                          <a:latin typeface="Cambria Math"/>
                        </a:rPr>
                        <m:t>+1</m:t>
                      </m:r>
                      <m:r>
                        <a:rPr lang="en-GB" sz="4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  <m:r>
                        <a:rPr lang="en-GB" sz="4400" i="1">
                          <a:solidFill>
                            <a:prstClr val="black"/>
                          </a:solidFill>
                          <a:latin typeface="Cambria Math"/>
                        </a:rPr>
                        <m:t>−2</m:t>
                      </m:r>
                      <m:r>
                        <a:rPr lang="en-GB" sz="4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=38</m:t>
                      </m:r>
                    </m:oMath>
                  </m:oMathPara>
                </a14:m>
                <a:br>
                  <a:rPr lang="en-GB" sz="4400" i="1" dirty="0">
                    <a:solidFill>
                      <a:prstClr val="black"/>
                    </a:solidFill>
                    <a:latin typeface="Cambria Math" panose="02040503050406030204" pitchFamily="18" charset="0"/>
                  </a:rPr>
                </a:br>
                <a:endParaRPr lang="en-GB" sz="4400" b="1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17" name="Rectangle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87101" y="4838142"/>
                <a:ext cx="5400600" cy="76950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/>
              <p:cNvSpPr/>
              <p:nvPr/>
            </p:nvSpPr>
            <p:spPr>
              <a:xfrm>
                <a:off x="3287102" y="3668304"/>
                <a:ext cx="5848781" cy="76944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400" i="1">
                          <a:solidFill>
                            <a:prstClr val="black"/>
                          </a:solidFill>
                          <a:latin typeface="Cambria Math"/>
                        </a:rPr>
                        <m:t>𝑔𝑓</m:t>
                      </m:r>
                      <m:d>
                        <m:dPr>
                          <m:ctrlPr>
                            <a:rPr lang="en-GB" sz="4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4400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𝑥</m:t>
                          </m:r>
                        </m:e>
                      </m:d>
                      <m:r>
                        <a:rPr lang="en-GB" sz="4400" i="1">
                          <a:solidFill>
                            <a:prstClr val="black"/>
                          </a:solidFill>
                          <a:latin typeface="Cambria Math"/>
                        </a:rPr>
                        <m:t>=4</m:t>
                      </m:r>
                      <m:r>
                        <a:rPr lang="en-GB" sz="4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sSup>
                        <m:sSupPr>
                          <m:ctrlPr>
                            <a:rPr lang="en-GB" sz="4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4400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𝑥</m:t>
                          </m:r>
                        </m:e>
                        <m:sup>
                          <m:r>
                            <a:rPr lang="en-GB" sz="4400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en-GB" sz="4400" i="1">
                          <a:solidFill>
                            <a:prstClr val="black"/>
                          </a:solidFill>
                          <a:latin typeface="Cambria Math"/>
                        </a:rPr>
                        <m:t>+1</m:t>
                      </m:r>
                      <m:r>
                        <a:rPr lang="en-GB" sz="4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  <m:r>
                        <a:rPr lang="en-GB" sz="4400" i="1">
                          <a:solidFill>
                            <a:prstClr val="black"/>
                          </a:solidFill>
                          <a:latin typeface="Cambria Math"/>
                        </a:rPr>
                        <m:t>−2</m:t>
                      </m:r>
                    </m:oMath>
                  </m:oMathPara>
                </a14:m>
                <a:endParaRPr lang="en-GB" sz="44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7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87102" y="3668304"/>
                <a:ext cx="5848781" cy="769441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7"/>
              <p:cNvSpPr/>
              <p:nvPr/>
            </p:nvSpPr>
            <p:spPr>
              <a:xfrm>
                <a:off x="3647728" y="2628050"/>
                <a:ext cx="3765390" cy="78476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sz="4400" i="1">
                        <a:solidFill>
                          <a:prstClr val="black"/>
                        </a:solidFill>
                        <a:latin typeface="Cambria Math"/>
                      </a:rPr>
                      <m:t>𝑓</m:t>
                    </m:r>
                    <m:d>
                      <m:dPr>
                        <m:ctrlPr>
                          <a:rPr lang="en-GB" sz="4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4400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𝑥</m:t>
                        </m:r>
                      </m:e>
                    </m:d>
                    <m:r>
                      <a:rPr lang="en-GB" sz="4400" i="1">
                        <a:solidFill>
                          <a:prstClr val="black"/>
                        </a:solidFill>
                        <a:latin typeface="Cambria Math"/>
                      </a:rPr>
                      <m:t>=</m:t>
                    </m:r>
                    <m:sSup>
                      <m:sSupPr>
                        <m:ctrlPr>
                          <a:rPr lang="en-GB" sz="4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4400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𝑥</m:t>
                        </m:r>
                      </m:e>
                      <m:sup>
                        <m:r>
                          <a:rPr lang="en-GB" sz="4400" i="1">
                            <a:solidFill>
                              <a:prstClr val="black"/>
                            </a:solidFill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en-GB" sz="4400" i="1">
                        <a:solidFill>
                          <a:prstClr val="black"/>
                        </a:solidFill>
                        <a:latin typeface="Cambria Math"/>
                      </a:rPr>
                      <m:t>+1</m:t>
                    </m:r>
                  </m:oMath>
                </a14:m>
                <a:r>
                  <a:rPr lang="en-GB" sz="4400" dirty="0">
                    <a:solidFill>
                      <a:prstClr val="black"/>
                    </a:solidFill>
                  </a:rPr>
                  <a:t> </a:t>
                </a:r>
                <a:endParaRPr lang="en-GB" dirty="0"/>
              </a:p>
            </p:txBody>
          </p:sp>
        </mc:Choice>
        <mc:Fallback xmlns="">
          <p:sp>
            <p:nvSpPr>
              <p:cNvPr id="8" name="Rectangle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47728" y="2628050"/>
                <a:ext cx="3765390" cy="784767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ctangle 9"/>
              <p:cNvSpPr/>
              <p:nvPr/>
            </p:nvSpPr>
            <p:spPr>
              <a:xfrm>
                <a:off x="3937022" y="5932045"/>
                <a:ext cx="4315669" cy="76944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GB" sz="44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GB" sz="44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44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𝟑</m:t>
                      </m:r>
                      <m:r>
                        <a:rPr lang="en-GB" sz="44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GB" sz="440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or</m:t>
                      </m:r>
                      <m:r>
                        <a:rPr lang="en-GB" sz="4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44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GB" sz="44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=−</m:t>
                      </m:r>
                      <m:r>
                        <a:rPr lang="en-GB" sz="44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𝟑</m:t>
                      </m:r>
                    </m:oMath>
                  </m:oMathPara>
                </a14:m>
                <a:endParaRPr lang="en-GB" sz="4400" b="1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10" name="Rectangle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37022" y="5932045"/>
                <a:ext cx="4315669" cy="769441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4024D877-29BD-6427-DF5E-02CEEA37CB78}"/>
                  </a:ext>
                </a:extLst>
              </p:cNvPr>
              <p:cNvSpPr txBox="1"/>
              <p:nvPr/>
            </p:nvSpPr>
            <p:spPr>
              <a:xfrm>
                <a:off x="364660" y="260648"/>
                <a:ext cx="11460392" cy="1036566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lvl="0" algn="ctr"/>
                <a14:m>
                  <m:oMath xmlns:m="http://schemas.openxmlformats.org/officeDocument/2006/math">
                    <m:r>
                      <a:rPr lang="en-GB" sz="6000" b="1" i="1">
                        <a:solidFill>
                          <a:prstClr val="black"/>
                        </a:solidFill>
                        <a:latin typeface="Cambria Math"/>
                      </a:rPr>
                      <m:t>𝒇</m:t>
                    </m:r>
                    <m:d>
                      <m:dPr>
                        <m:ctrlPr>
                          <a:rPr lang="en-GB" sz="6000" b="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6000" b="1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𝒙</m:t>
                        </m:r>
                      </m:e>
                    </m:d>
                    <m:r>
                      <a:rPr lang="en-GB" sz="6000" b="1" i="1">
                        <a:solidFill>
                          <a:prstClr val="black"/>
                        </a:solidFill>
                        <a:latin typeface="Cambria Math"/>
                      </a:rPr>
                      <m:t>=</m:t>
                    </m:r>
                    <m:sSup>
                      <m:sSupPr>
                        <m:ctrlPr>
                          <a:rPr lang="en-GB" sz="6000" b="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6000" b="1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𝒙</m:t>
                        </m:r>
                      </m:e>
                      <m:sup>
                        <m:r>
                          <a:rPr lang="en-GB" sz="6000" b="1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𝟐</m:t>
                        </m:r>
                      </m:sup>
                    </m:sSup>
                    <m:r>
                      <a:rPr lang="en-GB" sz="6000" b="1" i="1">
                        <a:solidFill>
                          <a:prstClr val="black"/>
                        </a:solidFill>
                        <a:latin typeface="Cambria Math"/>
                      </a:rPr>
                      <m:t>+</m:t>
                    </m:r>
                    <m:r>
                      <a:rPr lang="en-GB" sz="6000" b="1" i="1">
                        <a:solidFill>
                          <a:prstClr val="black"/>
                        </a:solidFill>
                        <a:latin typeface="Cambria Math"/>
                      </a:rPr>
                      <m:t>𝟏</m:t>
                    </m:r>
                  </m:oMath>
                </a14:m>
                <a:r>
                  <a:rPr lang="en-GB" sz="6000" b="1" dirty="0">
                    <a:solidFill>
                      <a:prstClr val="black"/>
                    </a:solidFill>
                  </a:rPr>
                  <a:t> </a:t>
                </a:r>
                <a:r>
                  <a:rPr lang="en-GB" sz="6000" dirty="0">
                    <a:solidFill>
                      <a:prstClr val="black"/>
                    </a:solidFill>
                  </a:rPr>
                  <a:t>and </a:t>
                </a:r>
                <a14:m>
                  <m:oMath xmlns:m="http://schemas.openxmlformats.org/officeDocument/2006/math">
                    <m:r>
                      <a:rPr lang="en-GB" sz="6000" b="1" i="1">
                        <a:solidFill>
                          <a:prstClr val="black"/>
                        </a:solidFill>
                        <a:latin typeface="Cambria Math"/>
                      </a:rPr>
                      <m:t>𝒈</m:t>
                    </m:r>
                    <m:d>
                      <m:dPr>
                        <m:ctrlPr>
                          <a:rPr lang="en-GB" sz="6000" b="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6000" b="1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𝒙</m:t>
                        </m:r>
                      </m:e>
                    </m:d>
                    <m:r>
                      <a:rPr lang="en-GB" sz="6000" b="1" i="1">
                        <a:solidFill>
                          <a:prstClr val="black"/>
                        </a:solidFill>
                        <a:latin typeface="Cambria Math"/>
                      </a:rPr>
                      <m:t>=</m:t>
                    </m:r>
                    <m:r>
                      <a:rPr lang="en-GB" sz="6000" b="1" i="1">
                        <a:solidFill>
                          <a:prstClr val="black"/>
                        </a:solidFill>
                        <a:latin typeface="Cambria Math"/>
                      </a:rPr>
                      <m:t>𝟒</m:t>
                    </m:r>
                    <m:r>
                      <a:rPr lang="en-GB" sz="6000" b="1" i="1">
                        <a:solidFill>
                          <a:prstClr val="black"/>
                        </a:solidFill>
                        <a:latin typeface="Cambria Math"/>
                      </a:rPr>
                      <m:t>𝒙</m:t>
                    </m:r>
                    <m:r>
                      <a:rPr lang="en-GB" sz="6000" b="1" i="1">
                        <a:solidFill>
                          <a:prstClr val="black"/>
                        </a:solidFill>
                        <a:latin typeface="Cambria Math"/>
                      </a:rPr>
                      <m:t>−</m:t>
                    </m:r>
                    <m:r>
                      <a:rPr lang="en-GB" sz="6000" b="1" i="1">
                        <a:solidFill>
                          <a:prstClr val="black"/>
                        </a:solidFill>
                        <a:latin typeface="Cambria Math"/>
                      </a:rPr>
                      <m:t>𝟐</m:t>
                    </m:r>
                  </m:oMath>
                </a14:m>
                <a:endParaRPr lang="en-GB" sz="6000" dirty="0">
                  <a:solidFill>
                    <a:prstClr val="black"/>
                  </a:solidFill>
                </a:endParaRPr>
              </a:p>
            </p:txBody>
          </p:sp>
        </mc:Choice>
        <mc:Fallback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4024D877-29BD-6427-DF5E-02CEEA37CB7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4660" y="260648"/>
                <a:ext cx="11460392" cy="1036566"/>
              </a:xfrm>
              <a:prstGeom prst="rect">
                <a:avLst/>
              </a:prstGeom>
              <a:blipFill>
                <a:blip r:embed="rId8"/>
                <a:stretch>
                  <a:fillRect t="-7143" b="-27551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119000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7" grpId="0"/>
      <p:bldP spid="8" grpId="0"/>
      <p:bldP spid="1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31E15F2D-BEB7-4B37-9131-D5B4596EBBED}"/>
                  </a:ext>
                </a:extLst>
              </p:cNvPr>
              <p:cNvSpPr txBox="1"/>
              <p:nvPr/>
            </p:nvSpPr>
            <p:spPr>
              <a:xfrm>
                <a:off x="479376" y="230658"/>
                <a:ext cx="6750783" cy="3076420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3200" dirty="0"/>
                  <a:t>The functions </a:t>
                </a:r>
                <a14:m>
                  <m:oMath xmlns:m="http://schemas.openxmlformats.org/officeDocument/2006/math">
                    <m:r>
                      <a:rPr lang="en-GB" sz="3200" i="1">
                        <a:latin typeface="Cambria Math" panose="02040503050406030204" pitchFamily="18" charset="0"/>
                      </a:rPr>
                      <m:t>𝑓</m:t>
                    </m:r>
                  </m:oMath>
                </a14:m>
                <a:r>
                  <a:rPr lang="en-GB" sz="3200" dirty="0"/>
                  <a:t> and </a:t>
                </a:r>
                <a14:m>
                  <m:oMath xmlns:m="http://schemas.openxmlformats.org/officeDocument/2006/math">
                    <m:r>
                      <a:rPr lang="en-GB" sz="3200" i="1">
                        <a:latin typeface="Cambria Math" panose="02040503050406030204" pitchFamily="18" charset="0"/>
                      </a:rPr>
                      <m:t>𝑔</m:t>
                    </m:r>
                  </m:oMath>
                </a14:m>
                <a:r>
                  <a:rPr lang="en-GB" sz="3200" dirty="0"/>
                  <a:t> are defined by</a:t>
                </a:r>
              </a:p>
              <a:p>
                <a:pPr algn="ctr"/>
                <a:endParaRPr lang="en-GB" sz="1000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200" i="1">
                          <a:latin typeface="Cambria Math" panose="02040503050406030204" pitchFamily="18" charset="0"/>
                        </a:rPr>
                        <m:t>𝑓</m:t>
                      </m:r>
                      <m:r>
                        <a:rPr lang="en-GB" sz="3200" i="1">
                          <a:latin typeface="Cambria Math" panose="02040503050406030204" pitchFamily="18" charset="0"/>
                        </a:rPr>
                        <m:t>:</m:t>
                      </m:r>
                      <m:r>
                        <a:rPr lang="en-GB" sz="3200" i="1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3200" i="1">
                          <a:latin typeface="Cambria Math" panose="02040503050406030204" pitchFamily="18" charset="0"/>
                        </a:rPr>
                        <m:t>→</m:t>
                      </m:r>
                      <m:d>
                        <m:dPr>
                          <m:begChr m:val="|"/>
                          <m:endChr m:val="|"/>
                          <m:ctrlPr>
                            <a:rPr lang="en-GB" sz="32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3200" i="1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GB" sz="3200" i="1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sz="3200" i="1">
                              <a:latin typeface="Cambria Math" panose="02040503050406030204" pitchFamily="18" charset="0"/>
                            </a:rPr>
                            <m:t>−8</m:t>
                          </m:r>
                        </m:e>
                      </m:d>
                    </m:oMath>
                  </m:oMathPara>
                </a14:m>
                <a:endParaRPr lang="en-GB" sz="3200" i="1" dirty="0">
                  <a:latin typeface="Cambria Math" panose="02040503050406030204" pitchFamily="18" charset="0"/>
                </a:endParaRPr>
              </a:p>
              <a:p>
                <a:endParaRPr lang="en-GB" sz="1000" i="1" dirty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200" i="1">
                          <a:latin typeface="Cambria Math" panose="02040503050406030204" pitchFamily="18" charset="0"/>
                        </a:rPr>
                        <m:t>𝑔</m:t>
                      </m:r>
                      <m:r>
                        <a:rPr lang="en-GB" sz="3200" i="1">
                          <a:latin typeface="Cambria Math" panose="02040503050406030204" pitchFamily="18" charset="0"/>
                        </a:rPr>
                        <m:t>:</m:t>
                      </m:r>
                      <m:r>
                        <a:rPr lang="en-GB" sz="3200" i="1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3200" i="1">
                          <a:latin typeface="Cambria Math" panose="02040503050406030204" pitchFamily="18" charset="0"/>
                        </a:rPr>
                        <m:t>→</m:t>
                      </m:r>
                      <m:f>
                        <m:fPr>
                          <m:ctrlPr>
                            <a:rPr lang="en-GB" sz="32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200" i="1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sz="3200" i="1">
                              <a:latin typeface="Cambria Math" panose="02040503050406030204" pitchFamily="18" charset="0"/>
                            </a:rPr>
                            <m:t>+1</m:t>
                          </m:r>
                        </m:num>
                        <m:den>
                          <m:r>
                            <a:rPr lang="en-GB" sz="3200" i="1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en-GB" sz="3200" dirty="0"/>
              </a:p>
              <a:p>
                <a:endParaRPr lang="en-GB" sz="1000" dirty="0"/>
              </a:p>
              <a:p>
                <a:pPr algn="ctr"/>
                <a:r>
                  <a:rPr lang="en-GB" sz="3600" b="1" dirty="0"/>
                  <a:t>Solve </a:t>
                </a:r>
                <a14:m>
                  <m:oMath xmlns:m="http://schemas.openxmlformats.org/officeDocument/2006/math">
                    <m:r>
                      <a:rPr lang="en-GB" sz="3600" b="1" i="1">
                        <a:latin typeface="Cambria Math" panose="02040503050406030204" pitchFamily="18" charset="0"/>
                      </a:rPr>
                      <m:t>𝒇𝒈</m:t>
                    </m:r>
                    <m:d>
                      <m:dPr>
                        <m:ctrlPr>
                          <a:rPr lang="en-GB" sz="3600" b="1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3600" b="1" i="1"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</m:d>
                    <m:r>
                      <a:rPr lang="en-GB" sz="3600" b="1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sz="3600" b="1" i="1">
                        <a:latin typeface="Cambria Math" panose="02040503050406030204" pitchFamily="18" charset="0"/>
                      </a:rPr>
                      <m:t>𝒙</m:t>
                    </m:r>
                  </m:oMath>
                </a14:m>
                <a:endParaRPr lang="en-GB" sz="3600" b="1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31E15F2D-BEB7-4B37-9131-D5B4596EBBE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9376" y="230658"/>
                <a:ext cx="6750783" cy="3076420"/>
              </a:xfrm>
              <a:prstGeom prst="rect">
                <a:avLst/>
              </a:prstGeom>
              <a:blipFill>
                <a:blip r:embed="rId2"/>
                <a:stretch>
                  <a:fillRect b="-1493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8F215B6D-EEFE-4EB5-8DD7-712D2217CF9A}"/>
                  </a:ext>
                </a:extLst>
              </p:cNvPr>
              <p:cNvSpPr txBox="1"/>
              <p:nvPr/>
            </p:nvSpPr>
            <p:spPr>
              <a:xfrm>
                <a:off x="8040216" y="476672"/>
                <a:ext cx="3384376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d>
                        <m:dPr>
                          <m:begChr m:val="|"/>
                          <m:endChr m:val="|"/>
                          <m:ctrlPr>
                            <a:rPr lang="en-GB" sz="4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4000" i="1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sz="4000" i="1">
                              <a:latin typeface="Cambria Math" panose="02040503050406030204" pitchFamily="18" charset="0"/>
                            </a:rPr>
                            <m:t>−7</m:t>
                          </m:r>
                        </m:e>
                      </m:d>
                      <m:r>
                        <a:rPr lang="en-GB" sz="400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4000" i="1"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en-GB" sz="4000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8F215B6D-EEFE-4EB5-8DD7-712D2217CF9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40216" y="476672"/>
                <a:ext cx="3384376" cy="70788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2172D3C2-1ECA-4B76-A8C3-7A85A0599E28}"/>
                  </a:ext>
                </a:extLst>
              </p:cNvPr>
              <p:cNvSpPr txBox="1"/>
              <p:nvPr/>
            </p:nvSpPr>
            <p:spPr>
              <a:xfrm>
                <a:off x="8297513" y="5057889"/>
                <a:ext cx="2869782" cy="70795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GB" sz="4000" i="1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GB" sz="4000" i="1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4000" i="1">
                          <a:latin typeface="Cambria Math" panose="02040503050406030204" pitchFamily="18" charset="0"/>
                        </a:rPr>
                        <m:t>+7=</m:t>
                      </m:r>
                      <m:r>
                        <a:rPr lang="en-GB" sz="4000" i="1"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br>
                  <a:rPr lang="en-GB" sz="4000" i="1" dirty="0">
                    <a:latin typeface="Cambria Math" panose="02040503050406030204" pitchFamily="18" charset="0"/>
                  </a:rPr>
                </a:br>
                <a:endParaRPr lang="en-GB" sz="4000" dirty="0"/>
              </a:p>
            </p:txBody>
          </p:sp>
        </mc:Choice>
        <mc:Fallback xmlns="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2172D3C2-1ECA-4B76-A8C3-7A85A0599E2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97513" y="5057889"/>
                <a:ext cx="2869782" cy="70795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2" name="Picture 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22879" y="1405419"/>
            <a:ext cx="4289745" cy="3287468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8F215B6D-EEFE-4EB5-8DD7-712D2217CF9A}"/>
                  </a:ext>
                </a:extLst>
              </p:cNvPr>
              <p:cNvSpPr txBox="1"/>
              <p:nvPr/>
            </p:nvSpPr>
            <p:spPr>
              <a:xfrm>
                <a:off x="996251" y="3765032"/>
                <a:ext cx="5582977" cy="146193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4000" i="1">
                          <a:latin typeface="Cambria Math" panose="02040503050406030204" pitchFamily="18" charset="0"/>
                        </a:rPr>
                        <m:t>𝑓𝑔</m:t>
                      </m:r>
                      <m:d>
                        <m:dPr>
                          <m:ctrlPr>
                            <a:rPr lang="en-GB" sz="4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40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lang="en-GB" sz="4000" i="1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|"/>
                          <m:endChr m:val="|"/>
                          <m:ctrlPr>
                            <a:rPr lang="en-GB" sz="4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4000" i="1">
                              <a:latin typeface="Cambria Math" panose="02040503050406030204" pitchFamily="18" charset="0"/>
                            </a:rPr>
                            <m:t>2(</m:t>
                          </m:r>
                          <m:f>
                            <m:fPr>
                              <m:ctrlPr>
                                <a:rPr lang="en-GB" sz="40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40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GB" sz="4000" i="1">
                                  <a:latin typeface="Cambria Math" panose="02040503050406030204" pitchFamily="18" charset="0"/>
                                </a:rPr>
                                <m:t>+1</m:t>
                              </m:r>
                            </m:num>
                            <m:den>
                              <m:r>
                                <a:rPr lang="en-GB" sz="40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  <m:r>
                            <a:rPr lang="en-GB" sz="4000" i="1">
                              <a:latin typeface="Cambria Math" panose="02040503050406030204" pitchFamily="18" charset="0"/>
                            </a:rPr>
                            <m:t>)−8</m:t>
                          </m:r>
                        </m:e>
                      </m:d>
                    </m:oMath>
                  </m:oMathPara>
                </a14:m>
                <a:endParaRPr lang="en-GB" sz="4000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8F215B6D-EEFE-4EB5-8DD7-712D2217CF9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6251" y="3765032"/>
                <a:ext cx="5582977" cy="1461939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Rectangle 10"/>
              <p:cNvSpPr/>
              <p:nvPr/>
            </p:nvSpPr>
            <p:spPr>
              <a:xfrm>
                <a:off x="911424" y="5765840"/>
                <a:ext cx="3906711" cy="7078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0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𝑓𝑔</m:t>
                      </m:r>
                      <m:d>
                        <m:dPr>
                          <m:ctrlPr>
                            <a:rPr lang="en-GB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lang="en-GB" sz="40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 </m:t>
                      </m:r>
                      <m:d>
                        <m:dPr>
                          <m:begChr m:val="|"/>
                          <m:endChr m:val="|"/>
                          <m:ctrlPr>
                            <a:rPr lang="en-GB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−7</m:t>
                          </m:r>
                        </m:e>
                      </m:d>
                    </m:oMath>
                  </m:oMathPara>
                </a14:m>
                <a:endParaRPr lang="en-GB" sz="2400" dirty="0"/>
              </a:p>
            </p:txBody>
          </p:sp>
        </mc:Choice>
        <mc:Fallback xmlns="">
          <p:sp>
            <p:nvSpPr>
              <p:cNvPr id="11" name="Rectangle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1424" y="5765840"/>
                <a:ext cx="3906711" cy="707886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9D1E7DDE-240B-9EBF-772A-C88CD8EDA466}"/>
                  </a:ext>
                </a:extLst>
              </p:cNvPr>
              <p:cNvSpPr txBox="1"/>
              <p:nvPr/>
            </p:nvSpPr>
            <p:spPr>
              <a:xfrm>
                <a:off x="9435893" y="5961474"/>
                <a:ext cx="2183904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40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kumimoji="0" lang="en-GB" sz="40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kumimoji="0" lang="en-GB" sz="40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𝟑</m:t>
                      </m:r>
                      <m:r>
                        <a:rPr kumimoji="0" lang="en-GB" sz="40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kumimoji="0" lang="en-GB" sz="40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𝟓</m:t>
                      </m:r>
                    </m:oMath>
                  </m:oMathPara>
                </a14:m>
                <a:endParaRPr lang="en-GB" b="1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9D1E7DDE-240B-9EBF-772A-C88CD8EDA46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35893" y="5961474"/>
                <a:ext cx="2183904" cy="707886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577958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28" grpId="0"/>
      <p:bldP spid="9" grpId="0"/>
      <p:bldP spid="11" grpId="0"/>
      <p:bldP spid="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B7083604-E9A8-4C83-254E-3476FE5FBAE3}"/>
                  </a:ext>
                </a:extLst>
              </p:cNvPr>
              <p:cNvSpPr txBox="1"/>
              <p:nvPr/>
            </p:nvSpPr>
            <p:spPr>
              <a:xfrm>
                <a:off x="3935760" y="4365104"/>
                <a:ext cx="2880320" cy="76944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4400" b="0" i="1" smtClean="0">
                          <a:latin typeface="Cambria Math" panose="02040503050406030204" pitchFamily="18" charset="0"/>
                        </a:rPr>
                        <m:t>𝑔</m:t>
                      </m:r>
                      <m:d>
                        <m:dPr>
                          <m:ctrlPr>
                            <a:rPr lang="en-GB" sz="4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44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e>
                      </m:d>
                      <m:r>
                        <a:rPr lang="en-GB" sz="44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4400" b="0" i="1" smtClean="0">
                          <a:latin typeface="Cambria Math" panose="02040503050406030204" pitchFamily="18" charset="0"/>
                        </a:rPr>
                        <m:t>−1</m:t>
                      </m:r>
                    </m:oMath>
                  </m:oMathPara>
                </a14:m>
                <a:endParaRPr lang="en-GB" sz="4400" b="0" i="1" dirty="0">
                  <a:latin typeface="Cambria Math" panose="02040503050406030204" pitchFamily="18" charset="0"/>
                </a:endParaRPr>
              </a:p>
            </p:txBody>
          </p:sp>
        </mc:Choice>
        <mc:Fallback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B7083604-E9A8-4C83-254E-3476FE5FBAE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35760" y="4365104"/>
                <a:ext cx="2880320" cy="769441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5">
            <a:extLst>
              <a:ext uri="{FF2B5EF4-FFF2-40B4-BE49-F238E27FC236}">
                <a16:creationId xmlns:a16="http://schemas.microsoft.com/office/drawing/2014/main" id="{C9B74E99-BB2A-6179-7905-71C44A4612DB}"/>
              </a:ext>
            </a:extLst>
          </p:cNvPr>
          <p:cNvSpPr txBox="1"/>
          <p:nvPr/>
        </p:nvSpPr>
        <p:spPr>
          <a:xfrm>
            <a:off x="2495600" y="4318956"/>
            <a:ext cx="72008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4400" b="1" dirty="0"/>
              <a:t>a) 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0C3F05B6-ABE9-9CFA-1BBF-45F9D97A4F09}"/>
                  </a:ext>
                </a:extLst>
              </p:cNvPr>
              <p:cNvSpPr txBox="1"/>
              <p:nvPr/>
            </p:nvSpPr>
            <p:spPr>
              <a:xfrm>
                <a:off x="3431704" y="5445224"/>
                <a:ext cx="6096000" cy="76944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4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𝑓</m:t>
                      </m:r>
                      <m:d>
                        <m:dPr>
                          <m:ctrlPr>
                            <a:rPr kumimoji="0" lang="en-GB" sz="44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dPr>
                        <m:e>
                          <m:r>
                            <a:rPr kumimoji="0" lang="en-GB" sz="44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−1</m:t>
                          </m:r>
                        </m:e>
                      </m:d>
                      <m:r>
                        <a:rPr kumimoji="0" lang="en-GB" sz="44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=2</m:t>
                      </m:r>
                      <m:d>
                        <m:dPr>
                          <m:begChr m:val="|"/>
                          <m:endChr m:val="|"/>
                          <m:ctrlPr>
                            <a:rPr kumimoji="0" lang="en-GB" sz="44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dPr>
                        <m:e>
                          <m:r>
                            <a:rPr kumimoji="0" lang="en-GB" sz="44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−1</m:t>
                          </m:r>
                        </m:e>
                      </m:d>
                      <m:r>
                        <a:rPr kumimoji="0" lang="en-GB" sz="44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+3=</m:t>
                      </m:r>
                      <m:r>
                        <a:rPr kumimoji="0" lang="en-GB" sz="4400" b="1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𝟓</m:t>
                      </m:r>
                    </m:oMath>
                  </m:oMathPara>
                </a14:m>
                <a:endParaRPr kumimoji="0" lang="en-GB" sz="4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0C3F05B6-ABE9-9CFA-1BBF-45F9D97A4F0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31704" y="5445224"/>
                <a:ext cx="6096000" cy="76944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DE6BA831-6FCE-11D1-0EED-72908B344554}"/>
                  </a:ext>
                </a:extLst>
              </p:cNvPr>
              <p:cNvSpPr txBox="1"/>
              <p:nvPr/>
            </p:nvSpPr>
            <p:spPr>
              <a:xfrm>
                <a:off x="2135560" y="270265"/>
                <a:ext cx="7920880" cy="3416320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r>
                  <a:rPr lang="en-GB" sz="3600" dirty="0"/>
                  <a:t>The functions and </a:t>
                </a:r>
                <a14:m>
                  <m:oMath xmlns:m="http://schemas.openxmlformats.org/officeDocument/2006/math">
                    <m:r>
                      <a:rPr lang="en-GB" sz="3600" b="0" i="1" smtClean="0">
                        <a:latin typeface="Cambria Math" panose="02040503050406030204" pitchFamily="18" charset="0"/>
                      </a:rPr>
                      <m:t>𝑓</m:t>
                    </m:r>
                  </m:oMath>
                </a14:m>
                <a:r>
                  <a:rPr lang="en-GB" sz="3600" dirty="0"/>
                  <a:t> and </a:t>
                </a:r>
                <a14:m>
                  <m:oMath xmlns:m="http://schemas.openxmlformats.org/officeDocument/2006/math">
                    <m:r>
                      <a:rPr lang="en-GB" sz="3600" b="0" i="1" smtClean="0">
                        <a:latin typeface="Cambria Math" panose="02040503050406030204" pitchFamily="18" charset="0"/>
                      </a:rPr>
                      <m:t>𝑔</m:t>
                    </m:r>
                  </m:oMath>
                </a14:m>
                <a:r>
                  <a:rPr lang="en-GB" sz="3600" dirty="0"/>
                  <a:t> are defined by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600" b="0" i="1" smtClean="0">
                          <a:latin typeface="Cambria Math" panose="02040503050406030204" pitchFamily="18" charset="0"/>
                        </a:rPr>
                        <m:t>𝑓</m:t>
                      </m:r>
                      <m:r>
                        <a:rPr lang="en-GB" sz="3600" b="0" i="1" smtClean="0">
                          <a:latin typeface="Cambria Math" panose="02040503050406030204" pitchFamily="18" charset="0"/>
                        </a:rPr>
                        <m:t>:</m:t>
                      </m:r>
                      <m:r>
                        <a:rPr lang="en-GB" sz="36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3600" b="0" i="1" smtClean="0">
                          <a:latin typeface="Cambria Math" panose="02040503050406030204" pitchFamily="18" charset="0"/>
                        </a:rPr>
                        <m:t>→2</m:t>
                      </m:r>
                      <m:d>
                        <m:dPr>
                          <m:begChr m:val="|"/>
                          <m:endChr m:val="|"/>
                          <m:ctrlPr>
                            <a:rPr lang="en-GB" sz="36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36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lang="en-GB" sz="3600" b="0" i="1" smtClean="0">
                          <a:latin typeface="Cambria Math" panose="02040503050406030204" pitchFamily="18" charset="0"/>
                        </a:rPr>
                        <m:t>+3,</m:t>
                      </m:r>
                      <m:r>
                        <a:rPr lang="en-GB" sz="3600" b="0" i="1" smtClean="0">
                          <a:latin typeface="Cambria Math" panose="02040503050406030204" pitchFamily="18" charset="0"/>
                        </a:rPr>
                        <m:t>  </m:t>
                      </m:r>
                      <m:r>
                        <a:rPr lang="en-GB" sz="36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36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3600" b="0" i="1" smtClean="0">
                          <a:latin typeface="Cambria Math" panose="02040503050406030204" pitchFamily="18" charset="0"/>
                        </a:rPr>
                        <m:t>∈</m:t>
                      </m:r>
                      <m:r>
                        <a:rPr lang="en-GB" sz="3600" b="0" i="1" smtClean="0">
                          <a:latin typeface="Cambria Math" panose="02040503050406030204" pitchFamily="18" charset="0"/>
                        </a:rPr>
                        <m:t>ℝ</m:t>
                      </m:r>
                    </m:oMath>
                  </m:oMathPara>
                </a14:m>
                <a:endParaRPr lang="en-GB" sz="3600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600" b="0" i="1" smtClean="0">
                          <a:latin typeface="Cambria Math" panose="02040503050406030204" pitchFamily="18" charset="0"/>
                        </a:rPr>
                        <m:t>𝑔</m:t>
                      </m:r>
                      <m:r>
                        <a:rPr lang="en-GB" sz="3600" b="0" i="1" smtClean="0">
                          <a:latin typeface="Cambria Math" panose="02040503050406030204" pitchFamily="18" charset="0"/>
                        </a:rPr>
                        <m:t>:</m:t>
                      </m:r>
                      <m:r>
                        <a:rPr lang="en-GB" sz="36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3600" b="0" i="1" smtClean="0">
                          <a:latin typeface="Cambria Math" panose="02040503050406030204" pitchFamily="18" charset="0"/>
                        </a:rPr>
                        <m:t>→3−4</m:t>
                      </m:r>
                      <m:r>
                        <a:rPr lang="en-GB" sz="36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3600" b="0" i="1" smtClean="0">
                          <a:latin typeface="Cambria Math" panose="02040503050406030204" pitchFamily="18" charset="0"/>
                        </a:rPr>
                        <m:t>,   </m:t>
                      </m:r>
                      <m:r>
                        <a:rPr lang="en-GB" sz="36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3600" b="0" i="1" smtClean="0">
                          <a:latin typeface="Cambria Math" panose="02040503050406030204" pitchFamily="18" charset="0"/>
                        </a:rPr>
                        <m:t>∈</m:t>
                      </m:r>
                      <m:r>
                        <a:rPr lang="en-GB" sz="3600" b="0" i="1" smtClean="0">
                          <a:latin typeface="Cambria Math" panose="02040503050406030204" pitchFamily="18" charset="0"/>
                        </a:rPr>
                        <m:t>ℝ</m:t>
                      </m:r>
                    </m:oMath>
                  </m:oMathPara>
                </a14:m>
                <a:endParaRPr lang="en-GB" sz="3600" dirty="0"/>
              </a:p>
              <a:p>
                <a:r>
                  <a:rPr lang="en-GB" sz="3600" dirty="0"/>
                  <a:t>a) Find </a:t>
                </a:r>
                <a14:m>
                  <m:oMath xmlns:m="http://schemas.openxmlformats.org/officeDocument/2006/math">
                    <m:r>
                      <a:rPr lang="en-GB" sz="3600" b="0" i="1" smtClean="0">
                        <a:latin typeface="Cambria Math" panose="02040503050406030204" pitchFamily="18" charset="0"/>
                      </a:rPr>
                      <m:t>𝑓𝑔</m:t>
                    </m:r>
                    <m:d>
                      <m:dPr>
                        <m:ctrlPr>
                          <a:rPr lang="en-GB" sz="36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36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e>
                    </m:d>
                  </m:oMath>
                </a14:m>
                <a:endParaRPr lang="en-GB" sz="3600" dirty="0"/>
              </a:p>
              <a:p>
                <a:r>
                  <a:rPr lang="en-GB" sz="3600" dirty="0"/>
                  <a:t>b) Solve the equation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600" b="0" i="1" smtClean="0">
                          <a:latin typeface="Cambria Math" panose="02040503050406030204" pitchFamily="18" charset="0"/>
                        </a:rPr>
                        <m:t>𝑔𝑔</m:t>
                      </m:r>
                      <m:d>
                        <m:dPr>
                          <m:ctrlPr>
                            <a:rPr lang="en-GB" sz="36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36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lang="en-GB" sz="3600" b="0" i="1" smtClean="0"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GB" sz="36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begChr m:val="["/>
                              <m:endChr m:val="]"/>
                              <m:ctrlPr>
                                <a:rPr lang="en-GB" sz="36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3600" b="0" i="1" smtClean="0">
                                  <a:latin typeface="Cambria Math" panose="02040503050406030204" pitchFamily="18" charset="0"/>
                                </a:rPr>
                                <m:t>𝑔</m:t>
                              </m:r>
                              <m:d>
                                <m:dPr>
                                  <m:ctrlPr>
                                    <a:rPr lang="en-GB" sz="36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GB" sz="3600" b="0" i="1" smtClean="0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</m:d>
                            </m:e>
                          </m:d>
                        </m:e>
                        <m:sup>
                          <m:r>
                            <a:rPr lang="en-GB" sz="36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3600" b="0" i="1" smtClean="0">
                          <a:latin typeface="Cambria Math" panose="02040503050406030204" pitchFamily="18" charset="0"/>
                        </a:rPr>
                        <m:t>=0</m:t>
                      </m:r>
                    </m:oMath>
                  </m:oMathPara>
                </a14:m>
                <a:endParaRPr lang="en-GB" sz="3600" dirty="0"/>
              </a:p>
            </p:txBody>
          </p:sp>
        </mc:Choice>
        <mc:Fallback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DE6BA831-6FCE-11D1-0EED-72908B34455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35560" y="270265"/>
                <a:ext cx="7920880" cy="3416320"/>
              </a:xfrm>
              <a:prstGeom prst="rect">
                <a:avLst/>
              </a:prstGeom>
              <a:blipFill>
                <a:blip r:embed="rId4"/>
                <a:stretch>
                  <a:fillRect l="-445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622803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8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21663</TotalTime>
  <Words>484</Words>
  <Application>Microsoft Office PowerPoint</Application>
  <PresentationFormat>Widescreen</PresentationFormat>
  <Paragraphs>75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5" baseType="lpstr">
      <vt:lpstr>Arial</vt:lpstr>
      <vt:lpstr>Calibri</vt:lpstr>
      <vt:lpstr>Cambria Math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RM plc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Frost J</dc:creator>
  <cp:lastModifiedBy>Stewart Gale</cp:lastModifiedBy>
  <cp:revision>843</cp:revision>
  <dcterms:created xsi:type="dcterms:W3CDTF">2013-02-28T07:36:55Z</dcterms:created>
  <dcterms:modified xsi:type="dcterms:W3CDTF">2023-07-17T14:42:22Z</dcterms:modified>
</cp:coreProperties>
</file>