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533" r:id="rId2"/>
    <p:sldId id="534" r:id="rId3"/>
    <p:sldId id="526" r:id="rId4"/>
    <p:sldId id="535" r:id="rId5"/>
    <p:sldId id="536" r:id="rId6"/>
    <p:sldId id="537" r:id="rId7"/>
    <p:sldId id="538" r:id="rId8"/>
    <p:sldId id="543" r:id="rId9"/>
    <p:sldId id="541" r:id="rId10"/>
    <p:sldId id="542" r:id="rId11"/>
    <p:sldId id="540" r:id="rId12"/>
    <p:sldId id="531" r:id="rId13"/>
    <p:sldId id="53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A97860-E9AD-41DA-AC8F-1580AF83DF41}" v="89" dt="2023-09-23T08:18:26.3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14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B7572E8-CD2F-4C6B-9F09-ACAD7DC641C0}"/>
    <pc:docChg chg="modSld">
      <pc:chgData name="Stewart Gale" userId="3647ddd2-6040-41ae-a96d-232c23482af8" providerId="ADAL" clId="{FB7572E8-CD2F-4C6B-9F09-ACAD7DC641C0}" dt="2021-04-12T07:11:33.142" v="5" actId="14100"/>
      <pc:docMkLst>
        <pc:docMk/>
      </pc:docMkLst>
      <pc:sldChg chg="modSp mod">
        <pc:chgData name="Stewart Gale" userId="3647ddd2-6040-41ae-a96d-232c23482af8" providerId="ADAL" clId="{FB7572E8-CD2F-4C6B-9F09-ACAD7DC641C0}" dt="2021-04-12T07:11:33.142" v="5" actId="14100"/>
        <pc:sldMkLst>
          <pc:docMk/>
          <pc:sldMk cId="4061711742" sldId="533"/>
        </pc:sldMkLst>
        <pc:spChg chg="mod">
          <ac:chgData name="Stewart Gale" userId="3647ddd2-6040-41ae-a96d-232c23482af8" providerId="ADAL" clId="{FB7572E8-CD2F-4C6B-9F09-ACAD7DC641C0}" dt="2021-04-12T07:11:33.142" v="5" actId="14100"/>
          <ac:spMkLst>
            <pc:docMk/>
            <pc:sldMk cId="4061711742" sldId="533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ADA97860-E9AD-41DA-AC8F-1580AF83DF41}"/>
    <pc:docChg chg="undo custSel addSld delSld modSld sldOrd modMainMaster modNotesMaster">
      <pc:chgData name="Stewart Gale" userId="3647ddd2-6040-41ae-a96d-232c23482af8" providerId="ADAL" clId="{ADA97860-E9AD-41DA-AC8F-1580AF83DF41}" dt="2024-01-25T07:10:02.752" v="568" actId="1076"/>
      <pc:docMkLst>
        <pc:docMk/>
      </pc:docMkLst>
      <pc:sldChg chg="addSp delSp modSp mod">
        <pc:chgData name="Stewart Gale" userId="3647ddd2-6040-41ae-a96d-232c23482af8" providerId="ADAL" clId="{ADA97860-E9AD-41DA-AC8F-1580AF83DF41}" dt="2024-01-25T07:09:19.222" v="561" actId="1076"/>
        <pc:sldMkLst>
          <pc:docMk/>
          <pc:sldMk cId="3063378847" sldId="526"/>
        </pc:sldMkLst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063378847" sldId="526"/>
            <ac:spMk id="3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4-01-25T07:09:19.222" v="561" actId="1076"/>
          <ac:spMkLst>
            <pc:docMk/>
            <pc:sldMk cId="3063378847" sldId="526"/>
            <ac:spMk id="5" creationId="{00000000-0000-0000-0000-000000000000}"/>
          </ac:spMkLst>
        </pc:spChg>
        <pc:spChg chg="add mod">
          <ac:chgData name="Stewart Gale" userId="3647ddd2-6040-41ae-a96d-232c23482af8" providerId="ADAL" clId="{ADA97860-E9AD-41DA-AC8F-1580AF83DF41}" dt="2023-09-23T07:48:52.381" v="51"/>
          <ac:spMkLst>
            <pc:docMk/>
            <pc:sldMk cId="3063378847" sldId="526"/>
            <ac:spMk id="6" creationId="{C5B23AF3-BA76-B368-60DD-C04A382D6091}"/>
          </ac:spMkLst>
        </pc:spChg>
        <pc:grpChg chg="del mod">
          <ac:chgData name="Stewart Gale" userId="3647ddd2-6040-41ae-a96d-232c23482af8" providerId="ADAL" clId="{ADA97860-E9AD-41DA-AC8F-1580AF83DF41}" dt="2023-09-23T07:48:44.931" v="50" actId="478"/>
          <ac:grpSpMkLst>
            <pc:docMk/>
            <pc:sldMk cId="3063378847" sldId="52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3063378847" sldId="526"/>
            <ac:cxnSpMk id="4" creationId="{00000000-0000-0000-0000-000000000000}"/>
          </ac:cxnSpMkLst>
        </pc:cxnChg>
      </pc:sldChg>
      <pc:sldChg chg="modSp del mod">
        <pc:chgData name="Stewart Gale" userId="3647ddd2-6040-41ae-a96d-232c23482af8" providerId="ADAL" clId="{ADA97860-E9AD-41DA-AC8F-1580AF83DF41}" dt="2023-09-23T08:01:30.348" v="290" actId="47"/>
        <pc:sldMkLst>
          <pc:docMk/>
          <pc:sldMk cId="4106372014" sldId="527"/>
        </pc:sldMkLst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4106372014" sldId="527"/>
            <ac:spMk id="3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4106372014" sldId="527"/>
            <ac:spMk id="9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56:20.257" v="183" actId="1076"/>
          <ac:spMkLst>
            <pc:docMk/>
            <pc:sldMk cId="4106372014" sldId="527"/>
            <ac:spMk id="10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4106372014" sldId="527"/>
            <ac:spMk id="11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4106372014" sldId="527"/>
            <ac:spMk id="14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4106372014" sldId="527"/>
            <ac:spMk id="15" creationId="{00000000-0000-0000-0000-000000000000}"/>
          </ac:spMkLst>
        </pc:spChg>
        <pc:grpChg chg="mod">
          <ac:chgData name="Stewart Gale" userId="3647ddd2-6040-41ae-a96d-232c23482af8" providerId="ADAL" clId="{ADA97860-E9AD-41DA-AC8F-1580AF83DF41}" dt="2023-09-23T07:47:03.252" v="0"/>
          <ac:grpSpMkLst>
            <pc:docMk/>
            <pc:sldMk cId="4106372014" sldId="527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ADA97860-E9AD-41DA-AC8F-1580AF83DF41}" dt="2023-09-23T07:47:03.252" v="0"/>
          <ac:picMkLst>
            <pc:docMk/>
            <pc:sldMk cId="4106372014" sldId="527"/>
            <ac:picMk id="5" creationId="{00000000-0000-0000-0000-000000000000}"/>
          </ac:picMkLst>
        </pc:picChg>
        <pc:picChg chg="mod">
          <ac:chgData name="Stewart Gale" userId="3647ddd2-6040-41ae-a96d-232c23482af8" providerId="ADAL" clId="{ADA97860-E9AD-41DA-AC8F-1580AF83DF41}" dt="2023-09-23T07:47:03.252" v="0"/>
          <ac:picMkLst>
            <pc:docMk/>
            <pc:sldMk cId="4106372014" sldId="527"/>
            <ac:picMk id="6" creationId="{00000000-0000-0000-0000-000000000000}"/>
          </ac:picMkLst>
        </pc:pic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4106372014" sldId="52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4106372014" sldId="527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4106372014" sldId="527"/>
            <ac:cxnSpMk id="13" creationId="{00000000-0000-0000-0000-000000000000}"/>
          </ac:cxnSpMkLst>
        </pc:cxnChg>
      </pc:sldChg>
      <pc:sldChg chg="modSp del">
        <pc:chgData name="Stewart Gale" userId="3647ddd2-6040-41ae-a96d-232c23482af8" providerId="ADAL" clId="{ADA97860-E9AD-41DA-AC8F-1580AF83DF41}" dt="2023-09-23T08:13:46.601" v="459" actId="47"/>
        <pc:sldMkLst>
          <pc:docMk/>
          <pc:sldMk cId="3422981351" sldId="528"/>
        </pc:sldMkLst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3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5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11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14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18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21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24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25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35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38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39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42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43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45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48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55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422981351" sldId="528"/>
            <ac:spMk id="64" creationId="{00000000-0000-0000-0000-000000000000}"/>
          </ac:spMkLst>
        </pc:spChg>
        <pc:picChg chg="mod">
          <ac:chgData name="Stewart Gale" userId="3647ddd2-6040-41ae-a96d-232c23482af8" providerId="ADAL" clId="{ADA97860-E9AD-41DA-AC8F-1580AF83DF41}" dt="2023-09-23T07:47:03.252" v="0"/>
          <ac:picMkLst>
            <pc:docMk/>
            <pc:sldMk cId="3422981351" sldId="528"/>
            <ac:picMk id="2" creationId="{00000000-0000-0000-0000-000000000000}"/>
          </ac:picMkLst>
        </pc:pic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3422981351" sldId="528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3422981351" sldId="528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3422981351" sldId="528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3422981351" sldId="528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3422981351" sldId="528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3422981351" sldId="528"/>
            <ac:cxnSpMk id="36" creationId="{00000000-0000-0000-0000-000000000000}"/>
          </ac:cxnSpMkLst>
        </pc:cxn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3422981351" sldId="528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3422981351" sldId="528"/>
            <ac:cxnSpMk id="46" creationId="{00000000-0000-0000-0000-000000000000}"/>
          </ac:cxnSpMkLst>
        </pc:cxn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3422981351" sldId="528"/>
            <ac:cxnSpMk id="52" creationId="{00000000-0000-0000-0000-000000000000}"/>
          </ac:cxnSpMkLst>
        </pc:cxn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3422981351" sldId="528"/>
            <ac:cxnSpMk id="56" creationId="{00000000-0000-0000-0000-000000000000}"/>
          </ac:cxnSpMkLst>
        </pc:cxn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3422981351" sldId="528"/>
            <ac:cxnSpMk id="58" creationId="{00000000-0000-0000-0000-000000000000}"/>
          </ac:cxnSpMkLst>
        </pc:cxn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3422981351" sldId="528"/>
            <ac:cxnSpMk id="60" creationId="{00000000-0000-0000-0000-000000000000}"/>
          </ac:cxnSpMkLst>
        </pc:cxn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3422981351" sldId="528"/>
            <ac:cxnSpMk id="62" creationId="{00000000-0000-0000-0000-000000000000}"/>
          </ac:cxnSpMkLst>
        </pc:cxn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3422981351" sldId="528"/>
            <ac:cxnSpMk id="65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ADA97860-E9AD-41DA-AC8F-1580AF83DF41}" dt="2023-09-23T08:16:35.122" v="511"/>
        <pc:sldMkLst>
          <pc:docMk/>
          <pc:sldMk cId="3032813492" sldId="531"/>
        </pc:sldMkLst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3032813492" sldId="531"/>
            <ac:spMk id="4" creationId="{00000000-0000-0000-0000-000000000000}"/>
          </ac:spMkLst>
        </pc:spChg>
        <pc:spChg chg="del mod">
          <ac:chgData name="Stewart Gale" userId="3647ddd2-6040-41ae-a96d-232c23482af8" providerId="ADAL" clId="{ADA97860-E9AD-41DA-AC8F-1580AF83DF41}" dt="2023-09-23T08:14:39.073" v="471" actId="478"/>
          <ac:spMkLst>
            <pc:docMk/>
            <pc:sldMk cId="3032813492" sldId="531"/>
            <ac:spMk id="7" creationId="{00000000-0000-0000-0000-000000000000}"/>
          </ac:spMkLst>
        </pc:spChg>
        <pc:spChg chg="add mod">
          <ac:chgData name="Stewart Gale" userId="3647ddd2-6040-41ae-a96d-232c23482af8" providerId="ADAL" clId="{ADA97860-E9AD-41DA-AC8F-1580AF83DF41}" dt="2023-09-23T08:16:26.201" v="509" actId="1076"/>
          <ac:spMkLst>
            <pc:docMk/>
            <pc:sldMk cId="3032813492" sldId="531"/>
            <ac:spMk id="8" creationId="{CA2C87C7-F536-E36D-5B1B-175EB42A948E}"/>
          </ac:spMkLst>
        </pc:spChg>
        <pc:spChg chg="mod">
          <ac:chgData name="Stewart Gale" userId="3647ddd2-6040-41ae-a96d-232c23482af8" providerId="ADAL" clId="{ADA97860-E9AD-41DA-AC8F-1580AF83DF41}" dt="2023-09-23T08:14:17.055" v="464" actId="14100"/>
          <ac:spMkLst>
            <pc:docMk/>
            <pc:sldMk cId="3032813492" sldId="531"/>
            <ac:spMk id="10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8:16:26.201" v="509" actId="1076"/>
          <ac:spMkLst>
            <pc:docMk/>
            <pc:sldMk cId="3032813492" sldId="531"/>
            <ac:spMk id="11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8:15:12.894" v="483" actId="2085"/>
          <ac:spMkLst>
            <pc:docMk/>
            <pc:sldMk cId="3032813492" sldId="531"/>
            <ac:spMk id="12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8:15:16.232" v="484" actId="1076"/>
          <ac:spMkLst>
            <pc:docMk/>
            <pc:sldMk cId="3032813492" sldId="531"/>
            <ac:spMk id="13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8:15:20.924" v="485" actId="1076"/>
          <ac:spMkLst>
            <pc:docMk/>
            <pc:sldMk cId="3032813492" sldId="531"/>
            <ac:spMk id="14" creationId="{00000000-0000-0000-0000-000000000000}"/>
          </ac:spMkLst>
        </pc:spChg>
        <pc:spChg chg="add mod">
          <ac:chgData name="Stewart Gale" userId="3647ddd2-6040-41ae-a96d-232c23482af8" providerId="ADAL" clId="{ADA97860-E9AD-41DA-AC8F-1580AF83DF41}" dt="2023-09-23T08:16:09.966" v="507" actId="14100"/>
          <ac:spMkLst>
            <pc:docMk/>
            <pc:sldMk cId="3032813492" sldId="531"/>
            <ac:spMk id="16" creationId="{7310B5D3-7BF7-5631-BB97-7146346768C2}"/>
          </ac:spMkLst>
        </pc:spChg>
        <pc:grpChg chg="del mod">
          <ac:chgData name="Stewart Gale" userId="3647ddd2-6040-41ae-a96d-232c23482af8" providerId="ADAL" clId="{ADA97860-E9AD-41DA-AC8F-1580AF83DF41}" dt="2023-09-23T08:14:02.989" v="460" actId="478"/>
          <ac:grpSpMkLst>
            <pc:docMk/>
            <pc:sldMk cId="3032813492" sldId="531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ADA97860-E9AD-41DA-AC8F-1580AF83DF41}" dt="2023-09-23T08:14:29.160" v="469" actId="1076"/>
          <ac:picMkLst>
            <pc:docMk/>
            <pc:sldMk cId="3032813492" sldId="531"/>
            <ac:picMk id="2" creationId="{00000000-0000-0000-0000-000000000000}"/>
          </ac:picMkLst>
        </pc:pic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3032813492" sldId="531"/>
            <ac:cxnSpMk id="5" creationId="{00000000-0000-0000-0000-000000000000}"/>
          </ac:cxnSpMkLst>
        </pc:cxnChg>
        <pc:cxnChg chg="del mod">
          <ac:chgData name="Stewart Gale" userId="3647ddd2-6040-41ae-a96d-232c23482af8" providerId="ADAL" clId="{ADA97860-E9AD-41DA-AC8F-1580AF83DF41}" dt="2023-09-23T08:14:39.724" v="472" actId="478"/>
          <ac:cxnSpMkLst>
            <pc:docMk/>
            <pc:sldMk cId="3032813492" sldId="531"/>
            <ac:cxnSpMk id="9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ADA97860-E9AD-41DA-AC8F-1580AF83DF41}" dt="2023-09-23T08:18:26.385" v="555"/>
        <pc:sldMkLst>
          <pc:docMk/>
          <pc:sldMk cId="872987866" sldId="532"/>
        </pc:sldMkLst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872987866" sldId="532"/>
            <ac:spMk id="4" creationId="{00000000-0000-0000-0000-000000000000}"/>
          </ac:spMkLst>
        </pc:spChg>
        <pc:spChg chg="add mod">
          <ac:chgData name="Stewart Gale" userId="3647ddd2-6040-41ae-a96d-232c23482af8" providerId="ADAL" clId="{ADA97860-E9AD-41DA-AC8F-1580AF83DF41}" dt="2023-09-23T08:17:14.556" v="527" actId="1076"/>
          <ac:spMkLst>
            <pc:docMk/>
            <pc:sldMk cId="872987866" sldId="532"/>
            <ac:spMk id="6" creationId="{5317659E-8E7D-854B-1CBA-89810A89121D}"/>
          </ac:spMkLst>
        </pc:spChg>
        <pc:spChg chg="add mod">
          <ac:chgData name="Stewart Gale" userId="3647ddd2-6040-41ae-a96d-232c23482af8" providerId="ADAL" clId="{ADA97860-E9AD-41DA-AC8F-1580AF83DF41}" dt="2023-09-23T08:18:04.842" v="548" actId="1076"/>
          <ac:spMkLst>
            <pc:docMk/>
            <pc:sldMk cId="872987866" sldId="532"/>
            <ac:spMk id="7" creationId="{21AB8224-A339-36DF-FD4A-505C34ABB50B}"/>
          </ac:spMkLst>
        </pc:spChg>
        <pc:spChg chg="add mod">
          <ac:chgData name="Stewart Gale" userId="3647ddd2-6040-41ae-a96d-232c23482af8" providerId="ADAL" clId="{ADA97860-E9AD-41DA-AC8F-1580AF83DF41}" dt="2023-09-23T08:17:14.556" v="527" actId="1076"/>
          <ac:spMkLst>
            <pc:docMk/>
            <pc:sldMk cId="872987866" sldId="532"/>
            <ac:spMk id="8" creationId="{757BA4F3-DA07-CA80-3810-0C8C39DBCDCB}"/>
          </ac:spMkLst>
        </pc:spChg>
        <pc:spChg chg="mod">
          <ac:chgData name="Stewart Gale" userId="3647ddd2-6040-41ae-a96d-232c23482af8" providerId="ADAL" clId="{ADA97860-E9AD-41DA-AC8F-1580AF83DF41}" dt="2023-09-23T08:16:50.385" v="517" actId="14100"/>
          <ac:spMkLst>
            <pc:docMk/>
            <pc:sldMk cId="872987866" sldId="532"/>
            <ac:spMk id="10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8:17:44.075" v="541" actId="1076"/>
          <ac:spMkLst>
            <pc:docMk/>
            <pc:sldMk cId="872987866" sldId="532"/>
            <ac:spMk id="11" creationId="{00000000-0000-0000-0000-000000000000}"/>
          </ac:spMkLst>
        </pc:spChg>
        <pc:spChg chg="del mod">
          <ac:chgData name="Stewart Gale" userId="3647ddd2-6040-41ae-a96d-232c23482af8" providerId="ADAL" clId="{ADA97860-E9AD-41DA-AC8F-1580AF83DF41}" dt="2023-09-23T08:17:01.817" v="524" actId="478"/>
          <ac:spMkLst>
            <pc:docMk/>
            <pc:sldMk cId="872987866" sldId="532"/>
            <ac:spMk id="12" creationId="{00000000-0000-0000-0000-000000000000}"/>
          </ac:spMkLst>
        </pc:spChg>
        <pc:spChg chg="del mod">
          <ac:chgData name="Stewart Gale" userId="3647ddd2-6040-41ae-a96d-232c23482af8" providerId="ADAL" clId="{ADA97860-E9AD-41DA-AC8F-1580AF83DF41}" dt="2023-09-23T08:17:01.817" v="524" actId="478"/>
          <ac:spMkLst>
            <pc:docMk/>
            <pc:sldMk cId="872987866" sldId="532"/>
            <ac:spMk id="13" creationId="{00000000-0000-0000-0000-000000000000}"/>
          </ac:spMkLst>
        </pc:spChg>
        <pc:spChg chg="del mod">
          <ac:chgData name="Stewart Gale" userId="3647ddd2-6040-41ae-a96d-232c23482af8" providerId="ADAL" clId="{ADA97860-E9AD-41DA-AC8F-1580AF83DF41}" dt="2023-09-23T08:17:01.817" v="524" actId="478"/>
          <ac:spMkLst>
            <pc:docMk/>
            <pc:sldMk cId="872987866" sldId="532"/>
            <ac:spMk id="14" creationId="{00000000-0000-0000-0000-000000000000}"/>
          </ac:spMkLst>
        </pc:spChg>
        <pc:spChg chg="add mod">
          <ac:chgData name="Stewart Gale" userId="3647ddd2-6040-41ae-a96d-232c23482af8" providerId="ADAL" clId="{ADA97860-E9AD-41DA-AC8F-1580AF83DF41}" dt="2023-09-23T08:18:04.842" v="548" actId="1076"/>
          <ac:spMkLst>
            <pc:docMk/>
            <pc:sldMk cId="872987866" sldId="532"/>
            <ac:spMk id="15" creationId="{C9B01124-DB54-ACF9-A8AC-5AC0D9C7B352}"/>
          </ac:spMkLst>
        </pc:spChg>
        <pc:spChg chg="add del">
          <ac:chgData name="Stewart Gale" userId="3647ddd2-6040-41ae-a96d-232c23482af8" providerId="ADAL" clId="{ADA97860-E9AD-41DA-AC8F-1580AF83DF41}" dt="2023-09-23T08:18:08.307" v="550" actId="22"/>
          <ac:spMkLst>
            <pc:docMk/>
            <pc:sldMk cId="872987866" sldId="532"/>
            <ac:spMk id="17" creationId="{58DFD4FC-D68A-A696-90E5-BACEC162C12B}"/>
          </ac:spMkLst>
        </pc:spChg>
        <pc:spChg chg="add mod">
          <ac:chgData name="Stewart Gale" userId="3647ddd2-6040-41ae-a96d-232c23482af8" providerId="ADAL" clId="{ADA97860-E9AD-41DA-AC8F-1580AF83DF41}" dt="2023-09-23T08:18:15.710" v="553" actId="14100"/>
          <ac:spMkLst>
            <pc:docMk/>
            <pc:sldMk cId="872987866" sldId="532"/>
            <ac:spMk id="19" creationId="{6A9DEFEB-2FAD-45B8-AEFE-E0137E0D4AE6}"/>
          </ac:spMkLst>
        </pc:spChg>
        <pc:grpChg chg="del mod">
          <ac:chgData name="Stewart Gale" userId="3647ddd2-6040-41ae-a96d-232c23482af8" providerId="ADAL" clId="{ADA97860-E9AD-41DA-AC8F-1580AF83DF41}" dt="2023-09-23T08:16:40.200" v="512" actId="478"/>
          <ac:grpSpMkLst>
            <pc:docMk/>
            <pc:sldMk cId="872987866" sldId="532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ADA97860-E9AD-41DA-AC8F-1580AF83DF41}" dt="2023-09-23T08:17:04.025" v="525" actId="1076"/>
          <ac:picMkLst>
            <pc:docMk/>
            <pc:sldMk cId="872987866" sldId="532"/>
            <ac:picMk id="2" creationId="{00000000-0000-0000-0000-000000000000}"/>
          </ac:picMkLst>
        </pc:pic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872987866" sldId="532"/>
            <ac:cxnSpMk id="5" creationId="{00000000-0000-0000-0000-000000000000}"/>
          </ac:cxnSpMkLst>
        </pc:cxnChg>
      </pc:sldChg>
      <pc:sldChg chg="delSp modSp mod">
        <pc:chgData name="Stewart Gale" userId="3647ddd2-6040-41ae-a96d-232c23482af8" providerId="ADAL" clId="{ADA97860-E9AD-41DA-AC8F-1580AF83DF41}" dt="2023-09-23T07:47:20.950" v="9" actId="1076"/>
        <pc:sldMkLst>
          <pc:docMk/>
          <pc:sldMk cId="4061711742" sldId="533"/>
        </pc:sldMkLst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k cId="4061711742" sldId="533"/>
            <ac:spMk id="3" creationId="{1DCD659B-9B0F-4736-B272-47379BEFFD3A}"/>
          </ac:spMkLst>
        </pc:spChg>
        <pc:spChg chg="mod">
          <ac:chgData name="Stewart Gale" userId="3647ddd2-6040-41ae-a96d-232c23482af8" providerId="ADAL" clId="{ADA97860-E9AD-41DA-AC8F-1580AF83DF41}" dt="2023-09-23T07:47:20.950" v="9" actId="1076"/>
          <ac:spMkLst>
            <pc:docMk/>
            <pc:sldMk cId="4061711742" sldId="533"/>
            <ac:spMk id="5" creationId="{00000000-0000-0000-0000-000000000000}"/>
          </ac:spMkLst>
        </pc:spChg>
        <pc:grpChg chg="del mod">
          <ac:chgData name="Stewart Gale" userId="3647ddd2-6040-41ae-a96d-232c23482af8" providerId="ADAL" clId="{ADA97860-E9AD-41DA-AC8F-1580AF83DF41}" dt="2023-09-23T07:47:04.996" v="1" actId="478"/>
          <ac:grpSpMkLst>
            <pc:docMk/>
            <pc:sldMk cId="4061711742" sldId="533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ADA97860-E9AD-41DA-AC8F-1580AF83DF41}" dt="2023-09-23T07:47:03.252" v="0"/>
          <ac:cxnSpMkLst>
            <pc:docMk/>
            <pc:sldMk cId="4061711742" sldId="533"/>
            <ac:cxnSpMk id="4" creationId="{694170A7-F542-433D-AE47-C7A950C348C9}"/>
          </ac:cxnSpMkLst>
        </pc:cxnChg>
      </pc:sldChg>
      <pc:sldChg chg="addSp delSp modSp new mod ord">
        <pc:chgData name="Stewart Gale" userId="3647ddd2-6040-41ae-a96d-232c23482af8" providerId="ADAL" clId="{ADA97860-E9AD-41DA-AC8F-1580AF83DF41}" dt="2024-01-25T07:09:10.843" v="560" actId="1076"/>
        <pc:sldMkLst>
          <pc:docMk/>
          <pc:sldMk cId="3259895807" sldId="534"/>
        </pc:sldMkLst>
        <pc:spChg chg="mod topLvl">
          <ac:chgData name="Stewart Gale" userId="3647ddd2-6040-41ae-a96d-232c23482af8" providerId="ADAL" clId="{ADA97860-E9AD-41DA-AC8F-1580AF83DF41}" dt="2023-09-23T07:48:42.412" v="49" actId="1076"/>
          <ac:spMkLst>
            <pc:docMk/>
            <pc:sldMk cId="3259895807" sldId="534"/>
            <ac:spMk id="3" creationId="{7D916DB1-CA47-37AA-7B3F-5349DACBEE0B}"/>
          </ac:spMkLst>
        </pc:spChg>
        <pc:spChg chg="add mod">
          <ac:chgData name="Stewart Gale" userId="3647ddd2-6040-41ae-a96d-232c23482af8" providerId="ADAL" clId="{ADA97860-E9AD-41DA-AC8F-1580AF83DF41}" dt="2024-01-25T07:09:10.843" v="560" actId="1076"/>
          <ac:spMkLst>
            <pc:docMk/>
            <pc:sldMk cId="3259895807" sldId="534"/>
            <ac:spMk id="6" creationId="{6F743ABA-80D3-E325-2557-ADDCAFA1A5E2}"/>
          </ac:spMkLst>
        </pc:spChg>
        <pc:grpChg chg="add del mod">
          <ac:chgData name="Stewart Gale" userId="3647ddd2-6040-41ae-a96d-232c23482af8" providerId="ADAL" clId="{ADA97860-E9AD-41DA-AC8F-1580AF83DF41}" dt="2023-09-23T07:47:36.959" v="16" actId="478"/>
          <ac:grpSpMkLst>
            <pc:docMk/>
            <pc:sldMk cId="3259895807" sldId="534"/>
            <ac:grpSpMk id="2" creationId="{55260963-959E-BE36-3912-BE74AABA9D92}"/>
          </ac:grpSpMkLst>
        </pc:grpChg>
        <pc:cxnChg chg="del mod topLvl">
          <ac:chgData name="Stewart Gale" userId="3647ddd2-6040-41ae-a96d-232c23482af8" providerId="ADAL" clId="{ADA97860-E9AD-41DA-AC8F-1580AF83DF41}" dt="2023-09-23T07:47:36.959" v="16" actId="478"/>
          <ac:cxnSpMkLst>
            <pc:docMk/>
            <pc:sldMk cId="3259895807" sldId="534"/>
            <ac:cxnSpMk id="4" creationId="{E9773188-CFBE-0A7C-24ED-0A667EBEF44D}"/>
          </ac:cxnSpMkLst>
        </pc:cxnChg>
      </pc:sldChg>
      <pc:sldChg chg="addSp modSp new mod">
        <pc:chgData name="Stewart Gale" userId="3647ddd2-6040-41ae-a96d-232c23482af8" providerId="ADAL" clId="{ADA97860-E9AD-41DA-AC8F-1580AF83DF41}" dt="2024-01-25T07:09:26.968" v="564" actId="1076"/>
        <pc:sldMkLst>
          <pc:docMk/>
          <pc:sldMk cId="1296117800" sldId="535"/>
        </pc:sldMkLst>
        <pc:picChg chg="add mod modCrop">
          <ac:chgData name="Stewart Gale" userId="3647ddd2-6040-41ae-a96d-232c23482af8" providerId="ADAL" clId="{ADA97860-E9AD-41DA-AC8F-1580AF83DF41}" dt="2024-01-25T07:09:26.968" v="564" actId="1076"/>
          <ac:picMkLst>
            <pc:docMk/>
            <pc:sldMk cId="1296117800" sldId="535"/>
            <ac:picMk id="3" creationId="{EC62FEC0-B1E5-1E94-0404-B8D58ADD9AE4}"/>
          </ac:picMkLst>
        </pc:picChg>
      </pc:sldChg>
      <pc:sldChg chg="addSp delSp modSp new mod ord">
        <pc:chgData name="Stewart Gale" userId="3647ddd2-6040-41ae-a96d-232c23482af8" providerId="ADAL" clId="{ADA97860-E9AD-41DA-AC8F-1580AF83DF41}" dt="2023-09-23T07:55:30.219" v="166" actId="6549"/>
        <pc:sldMkLst>
          <pc:docMk/>
          <pc:sldMk cId="1321448792" sldId="536"/>
        </pc:sldMkLst>
        <pc:spChg chg="add mod">
          <ac:chgData name="Stewart Gale" userId="3647ddd2-6040-41ae-a96d-232c23482af8" providerId="ADAL" clId="{ADA97860-E9AD-41DA-AC8F-1580AF83DF41}" dt="2023-09-23T07:55:30.219" v="166" actId="6549"/>
          <ac:spMkLst>
            <pc:docMk/>
            <pc:sldMk cId="1321448792" sldId="536"/>
            <ac:spMk id="4" creationId="{9E5E0477-8110-5491-FA38-B720570B6364}"/>
          </ac:spMkLst>
        </pc:spChg>
        <pc:spChg chg="add mod">
          <ac:chgData name="Stewart Gale" userId="3647ddd2-6040-41ae-a96d-232c23482af8" providerId="ADAL" clId="{ADA97860-E9AD-41DA-AC8F-1580AF83DF41}" dt="2023-09-23T07:54:52.351" v="159" actId="1076"/>
          <ac:spMkLst>
            <pc:docMk/>
            <pc:sldMk cId="1321448792" sldId="536"/>
            <ac:spMk id="6" creationId="{036A518E-6371-F64F-C423-18D1F1F85332}"/>
          </ac:spMkLst>
        </pc:spChg>
        <pc:spChg chg="add mod">
          <ac:chgData name="Stewart Gale" userId="3647ddd2-6040-41ae-a96d-232c23482af8" providerId="ADAL" clId="{ADA97860-E9AD-41DA-AC8F-1580AF83DF41}" dt="2023-09-23T07:55:06.860" v="164" actId="14100"/>
          <ac:spMkLst>
            <pc:docMk/>
            <pc:sldMk cId="1321448792" sldId="536"/>
            <ac:spMk id="8" creationId="{09D01C85-A17C-3AB7-DD54-FA408A919D35}"/>
          </ac:spMkLst>
        </pc:spChg>
        <pc:spChg chg="add mod">
          <ac:chgData name="Stewart Gale" userId="3647ddd2-6040-41ae-a96d-232c23482af8" providerId="ADAL" clId="{ADA97860-E9AD-41DA-AC8F-1580AF83DF41}" dt="2023-09-23T07:54:47.593" v="157" actId="1076"/>
          <ac:spMkLst>
            <pc:docMk/>
            <pc:sldMk cId="1321448792" sldId="536"/>
            <ac:spMk id="10" creationId="{EF834111-CD58-BB2F-494A-EDAA9A6DB6E3}"/>
          </ac:spMkLst>
        </pc:spChg>
        <pc:spChg chg="add mod">
          <ac:chgData name="Stewart Gale" userId="3647ddd2-6040-41ae-a96d-232c23482af8" providerId="ADAL" clId="{ADA97860-E9AD-41DA-AC8F-1580AF83DF41}" dt="2023-09-23T07:54:41.300" v="155" actId="1076"/>
          <ac:spMkLst>
            <pc:docMk/>
            <pc:sldMk cId="1321448792" sldId="536"/>
            <ac:spMk id="12" creationId="{67E21C46-2F34-B221-7821-854FF04D7DD5}"/>
          </ac:spMkLst>
        </pc:spChg>
        <pc:graphicFrameChg chg="add del mod">
          <ac:chgData name="Stewart Gale" userId="3647ddd2-6040-41ae-a96d-232c23482af8" providerId="ADAL" clId="{ADA97860-E9AD-41DA-AC8F-1580AF83DF41}" dt="2023-09-23T07:51:05.424" v="69"/>
          <ac:graphicFrameMkLst>
            <pc:docMk/>
            <pc:sldMk cId="1321448792" sldId="536"/>
            <ac:graphicFrameMk id="2" creationId="{772478EE-DDEC-981F-CAA2-FCD25036FE1D}"/>
          </ac:graphicFrameMkLst>
        </pc:graphicFrameChg>
      </pc:sldChg>
      <pc:sldChg chg="addSp delSp modSp new mod ord">
        <pc:chgData name="Stewart Gale" userId="3647ddd2-6040-41ae-a96d-232c23482af8" providerId="ADAL" clId="{ADA97860-E9AD-41DA-AC8F-1580AF83DF41}" dt="2024-01-25T07:09:47.637" v="566" actId="1076"/>
        <pc:sldMkLst>
          <pc:docMk/>
          <pc:sldMk cId="626557687" sldId="537"/>
        </pc:sldMkLst>
        <pc:spChg chg="add del">
          <ac:chgData name="Stewart Gale" userId="3647ddd2-6040-41ae-a96d-232c23482af8" providerId="ADAL" clId="{ADA97860-E9AD-41DA-AC8F-1580AF83DF41}" dt="2023-09-23T07:55:48.929" v="169" actId="22"/>
          <ac:spMkLst>
            <pc:docMk/>
            <pc:sldMk cId="626557687" sldId="537"/>
            <ac:spMk id="3" creationId="{F09A1B95-9AF9-8DFD-6D7D-DE4F3E616032}"/>
          </ac:spMkLst>
        </pc:spChg>
        <pc:spChg chg="mod topLvl">
          <ac:chgData name="Stewart Gale" userId="3647ddd2-6040-41ae-a96d-232c23482af8" providerId="ADAL" clId="{ADA97860-E9AD-41DA-AC8F-1580AF83DF41}" dt="2024-01-25T07:09:47.637" v="566" actId="1076"/>
          <ac:spMkLst>
            <pc:docMk/>
            <pc:sldMk cId="626557687" sldId="537"/>
            <ac:spMk id="5" creationId="{8302A7CE-3D36-F225-9522-B3B671070EFE}"/>
          </ac:spMkLst>
        </pc:spChg>
        <pc:spChg chg="add mod">
          <ac:chgData name="Stewart Gale" userId="3647ddd2-6040-41ae-a96d-232c23482af8" providerId="ADAL" clId="{ADA97860-E9AD-41DA-AC8F-1580AF83DF41}" dt="2023-09-23T07:59:40.409" v="242" actId="1076"/>
          <ac:spMkLst>
            <pc:docMk/>
            <pc:sldMk cId="626557687" sldId="537"/>
            <ac:spMk id="7" creationId="{771EC279-E7B2-03A5-36CC-7504361D9ED3}"/>
          </ac:spMkLst>
        </pc:spChg>
        <pc:grpChg chg="add del mod">
          <ac:chgData name="Stewart Gale" userId="3647ddd2-6040-41ae-a96d-232c23482af8" providerId="ADAL" clId="{ADA97860-E9AD-41DA-AC8F-1580AF83DF41}" dt="2023-09-23T07:56:05.751" v="173" actId="478"/>
          <ac:grpSpMkLst>
            <pc:docMk/>
            <pc:sldMk cId="626557687" sldId="537"/>
            <ac:grpSpMk id="4" creationId="{4365E593-FAB4-D33F-B56B-7B01D48697C0}"/>
          </ac:grpSpMkLst>
        </pc:grpChg>
        <pc:picChg chg="add mod">
          <ac:chgData name="Stewart Gale" userId="3647ddd2-6040-41ae-a96d-232c23482af8" providerId="ADAL" clId="{ADA97860-E9AD-41DA-AC8F-1580AF83DF41}" dt="2023-09-23T07:59:47.503" v="246" actId="1076"/>
          <ac:picMkLst>
            <pc:docMk/>
            <pc:sldMk cId="626557687" sldId="537"/>
            <ac:picMk id="8" creationId="{F32C317A-9D67-C14C-2CFA-31300EE91B49}"/>
          </ac:picMkLst>
        </pc:picChg>
        <pc:picChg chg="add mod">
          <ac:chgData name="Stewart Gale" userId="3647ddd2-6040-41ae-a96d-232c23482af8" providerId="ADAL" clId="{ADA97860-E9AD-41DA-AC8F-1580AF83DF41}" dt="2023-09-23T07:59:52.196" v="249" actId="1076"/>
          <ac:picMkLst>
            <pc:docMk/>
            <pc:sldMk cId="626557687" sldId="537"/>
            <ac:picMk id="9" creationId="{CF4F136D-DDE5-0A96-6AD1-48938AF412BD}"/>
          </ac:picMkLst>
        </pc:picChg>
        <pc:cxnChg chg="del mod topLvl">
          <ac:chgData name="Stewart Gale" userId="3647ddd2-6040-41ae-a96d-232c23482af8" providerId="ADAL" clId="{ADA97860-E9AD-41DA-AC8F-1580AF83DF41}" dt="2023-09-23T07:56:05.751" v="173" actId="478"/>
          <ac:cxnSpMkLst>
            <pc:docMk/>
            <pc:sldMk cId="626557687" sldId="537"/>
            <ac:cxnSpMk id="6" creationId="{FA0D1903-D5B4-2E0B-B18F-4106EFCF0F11}"/>
          </ac:cxnSpMkLst>
        </pc:cxnChg>
      </pc:sldChg>
      <pc:sldChg chg="addSp delSp modSp add mod">
        <pc:chgData name="Stewart Gale" userId="3647ddd2-6040-41ae-a96d-232c23482af8" providerId="ADAL" clId="{ADA97860-E9AD-41DA-AC8F-1580AF83DF41}" dt="2024-01-25T07:09:42.982" v="565" actId="1076"/>
        <pc:sldMkLst>
          <pc:docMk/>
          <pc:sldMk cId="1325652499" sldId="538"/>
        </pc:sldMkLst>
        <pc:spChg chg="add mod">
          <ac:chgData name="Stewart Gale" userId="3647ddd2-6040-41ae-a96d-232c23482af8" providerId="ADAL" clId="{ADA97860-E9AD-41DA-AC8F-1580AF83DF41}" dt="2023-09-23T08:00:43.396" v="276" actId="1076"/>
          <ac:spMkLst>
            <pc:docMk/>
            <pc:sldMk cId="1325652499" sldId="538"/>
            <ac:spMk id="2" creationId="{8248022B-2CFC-6EE4-A0BE-44C7A778DAB4}"/>
          </ac:spMkLst>
        </pc:spChg>
        <pc:spChg chg="mod">
          <ac:chgData name="Stewart Gale" userId="3647ddd2-6040-41ae-a96d-232c23482af8" providerId="ADAL" clId="{ADA97860-E9AD-41DA-AC8F-1580AF83DF41}" dt="2024-01-25T07:09:42.982" v="565" actId="1076"/>
          <ac:spMkLst>
            <pc:docMk/>
            <pc:sldMk cId="1325652499" sldId="538"/>
            <ac:spMk id="7" creationId="{771EC279-E7B2-03A5-36CC-7504361D9ED3}"/>
          </ac:spMkLst>
        </pc:spChg>
        <pc:picChg chg="del">
          <ac:chgData name="Stewart Gale" userId="3647ddd2-6040-41ae-a96d-232c23482af8" providerId="ADAL" clId="{ADA97860-E9AD-41DA-AC8F-1580AF83DF41}" dt="2023-09-23T08:00:00.980" v="251" actId="478"/>
          <ac:picMkLst>
            <pc:docMk/>
            <pc:sldMk cId="1325652499" sldId="538"/>
            <ac:picMk id="8" creationId="{F32C317A-9D67-C14C-2CFA-31300EE91B49}"/>
          </ac:picMkLst>
        </pc:picChg>
        <pc:picChg chg="del">
          <ac:chgData name="Stewart Gale" userId="3647ddd2-6040-41ae-a96d-232c23482af8" providerId="ADAL" clId="{ADA97860-E9AD-41DA-AC8F-1580AF83DF41}" dt="2023-09-23T08:00:01.420" v="252" actId="478"/>
          <ac:picMkLst>
            <pc:docMk/>
            <pc:sldMk cId="1325652499" sldId="538"/>
            <ac:picMk id="9" creationId="{CF4F136D-DDE5-0A96-6AD1-48938AF412BD}"/>
          </ac:picMkLst>
        </pc:picChg>
      </pc:sldChg>
      <pc:sldChg chg="addSp modSp add del mod">
        <pc:chgData name="Stewart Gale" userId="3647ddd2-6040-41ae-a96d-232c23482af8" providerId="ADAL" clId="{ADA97860-E9AD-41DA-AC8F-1580AF83DF41}" dt="2023-09-23T08:11:02.299" v="387" actId="47"/>
        <pc:sldMkLst>
          <pc:docMk/>
          <pc:sldMk cId="882890878" sldId="539"/>
        </pc:sldMkLst>
        <pc:spChg chg="mod">
          <ac:chgData name="Stewart Gale" userId="3647ddd2-6040-41ae-a96d-232c23482af8" providerId="ADAL" clId="{ADA97860-E9AD-41DA-AC8F-1580AF83DF41}" dt="2023-09-23T08:01:25.014" v="289" actId="20577"/>
          <ac:spMkLst>
            <pc:docMk/>
            <pc:sldMk cId="882890878" sldId="539"/>
            <ac:spMk id="7" creationId="{771EC279-E7B2-03A5-36CC-7504361D9ED3}"/>
          </ac:spMkLst>
        </pc:spChg>
        <pc:picChg chg="add mod modCrop">
          <ac:chgData name="Stewart Gale" userId="3647ddd2-6040-41ae-a96d-232c23482af8" providerId="ADAL" clId="{ADA97860-E9AD-41DA-AC8F-1580AF83DF41}" dt="2023-09-23T08:07:39.290" v="355" actId="1076"/>
          <ac:picMkLst>
            <pc:docMk/>
            <pc:sldMk cId="882890878" sldId="539"/>
            <ac:picMk id="2" creationId="{5ED37431-0FB8-E597-4DCA-08E34D27E112}"/>
          </ac:picMkLst>
        </pc:picChg>
      </pc:sldChg>
      <pc:sldChg chg="addSp delSp modSp add mod modAnim">
        <pc:chgData name="Stewart Gale" userId="3647ddd2-6040-41ae-a96d-232c23482af8" providerId="ADAL" clId="{ADA97860-E9AD-41DA-AC8F-1580AF83DF41}" dt="2024-01-25T07:10:02.752" v="568" actId="1076"/>
        <pc:sldMkLst>
          <pc:docMk/>
          <pc:sldMk cId="300791137" sldId="540"/>
        </pc:sldMkLst>
        <pc:spChg chg="add mod">
          <ac:chgData name="Stewart Gale" userId="3647ddd2-6040-41ae-a96d-232c23482af8" providerId="ADAL" clId="{ADA97860-E9AD-41DA-AC8F-1580AF83DF41}" dt="2023-09-23T08:12:57.543" v="446" actId="1076"/>
          <ac:spMkLst>
            <pc:docMk/>
            <pc:sldMk cId="300791137" sldId="540"/>
            <ac:spMk id="3" creationId="{C1E3B2AF-4A31-E7EA-A534-817B2F8B7512}"/>
          </ac:spMkLst>
        </pc:spChg>
        <pc:spChg chg="del">
          <ac:chgData name="Stewart Gale" userId="3647ddd2-6040-41ae-a96d-232c23482af8" providerId="ADAL" clId="{ADA97860-E9AD-41DA-AC8F-1580AF83DF41}" dt="2023-09-23T08:13:07.859" v="448" actId="478"/>
          <ac:spMkLst>
            <pc:docMk/>
            <pc:sldMk cId="300791137" sldId="540"/>
            <ac:spMk id="7" creationId="{771EC279-E7B2-03A5-36CC-7504361D9ED3}"/>
          </ac:spMkLst>
        </pc:spChg>
        <pc:spChg chg="add mod">
          <ac:chgData name="Stewart Gale" userId="3647ddd2-6040-41ae-a96d-232c23482af8" providerId="ADAL" clId="{ADA97860-E9AD-41DA-AC8F-1580AF83DF41}" dt="2024-01-25T07:10:02.752" v="568" actId="1076"/>
          <ac:spMkLst>
            <pc:docMk/>
            <pc:sldMk cId="300791137" sldId="540"/>
            <ac:spMk id="8" creationId="{C4A7368C-088B-3887-80B6-FEB85C7046FB}"/>
          </ac:spMkLst>
        </pc:spChg>
        <pc:picChg chg="add mod modCrop">
          <ac:chgData name="Stewart Gale" userId="3647ddd2-6040-41ae-a96d-232c23482af8" providerId="ADAL" clId="{ADA97860-E9AD-41DA-AC8F-1580AF83DF41}" dt="2023-09-23T08:10:12.067" v="376" actId="1076"/>
          <ac:picMkLst>
            <pc:docMk/>
            <pc:sldMk cId="300791137" sldId="540"/>
            <ac:picMk id="2" creationId="{2AF31808-EE81-8132-45E3-5F75F7BC63EC}"/>
          </ac:picMkLst>
        </pc:picChg>
        <pc:cxnChg chg="add mod">
          <ac:chgData name="Stewart Gale" userId="3647ddd2-6040-41ae-a96d-232c23482af8" providerId="ADAL" clId="{ADA97860-E9AD-41DA-AC8F-1580AF83DF41}" dt="2023-09-23T08:13:05.234" v="447"/>
          <ac:cxnSpMkLst>
            <pc:docMk/>
            <pc:sldMk cId="300791137" sldId="540"/>
            <ac:cxnSpMk id="4" creationId="{9CFD77B7-6C7C-5E91-CCC0-1DF289BA8ACD}"/>
          </ac:cxnSpMkLst>
        </pc:cxnChg>
        <pc:cxnChg chg="add mod">
          <ac:chgData name="Stewart Gale" userId="3647ddd2-6040-41ae-a96d-232c23482af8" providerId="ADAL" clId="{ADA97860-E9AD-41DA-AC8F-1580AF83DF41}" dt="2023-09-23T08:13:31.136" v="454" actId="14100"/>
          <ac:cxnSpMkLst>
            <pc:docMk/>
            <pc:sldMk cId="300791137" sldId="540"/>
            <ac:cxnSpMk id="6" creationId="{A24A85EE-8F65-91A8-70E3-B4DCA1F3067B}"/>
          </ac:cxnSpMkLst>
        </pc:cxnChg>
        <pc:cxnChg chg="add mod">
          <ac:chgData name="Stewart Gale" userId="3647ddd2-6040-41ae-a96d-232c23482af8" providerId="ADAL" clId="{ADA97860-E9AD-41DA-AC8F-1580AF83DF41}" dt="2023-09-23T08:13:27.675" v="452" actId="14100"/>
          <ac:cxnSpMkLst>
            <pc:docMk/>
            <pc:sldMk cId="300791137" sldId="540"/>
            <ac:cxnSpMk id="9" creationId="{003660FF-DCF7-1B4D-3031-90A2989766DC}"/>
          </ac:cxnSpMkLst>
        </pc:cxnChg>
        <pc:cxnChg chg="add mod">
          <ac:chgData name="Stewart Gale" userId="3647ddd2-6040-41ae-a96d-232c23482af8" providerId="ADAL" clId="{ADA97860-E9AD-41DA-AC8F-1580AF83DF41}" dt="2023-09-23T08:13:39.842" v="458" actId="14100"/>
          <ac:cxnSpMkLst>
            <pc:docMk/>
            <pc:sldMk cId="300791137" sldId="540"/>
            <ac:cxnSpMk id="12" creationId="{342C6468-DC00-D4DC-3A3C-82A64C479375}"/>
          </ac:cxnSpMkLst>
        </pc:cxnChg>
      </pc:sldChg>
      <pc:sldChg chg="addSp delSp modSp add mod ord delAnim modAnim">
        <pc:chgData name="Stewart Gale" userId="3647ddd2-6040-41ae-a96d-232c23482af8" providerId="ADAL" clId="{ADA97860-E9AD-41DA-AC8F-1580AF83DF41}" dt="2023-09-23T08:07:15.466" v="353" actId="1038"/>
        <pc:sldMkLst>
          <pc:docMk/>
          <pc:sldMk cId="3957068072" sldId="541"/>
        </pc:sldMkLst>
        <pc:spChg chg="add mod">
          <ac:chgData name="Stewart Gale" userId="3647ddd2-6040-41ae-a96d-232c23482af8" providerId="ADAL" clId="{ADA97860-E9AD-41DA-AC8F-1580AF83DF41}" dt="2023-09-23T08:07:15.466" v="353" actId="1038"/>
          <ac:spMkLst>
            <pc:docMk/>
            <pc:sldMk cId="3957068072" sldId="541"/>
            <ac:spMk id="3" creationId="{AB933D0B-C59D-FBE4-477C-10096835CE4A}"/>
          </ac:spMkLst>
        </pc:spChg>
        <pc:spChg chg="add mod">
          <ac:chgData name="Stewart Gale" userId="3647ddd2-6040-41ae-a96d-232c23482af8" providerId="ADAL" clId="{ADA97860-E9AD-41DA-AC8F-1580AF83DF41}" dt="2023-09-23T08:07:15.466" v="353" actId="1038"/>
          <ac:spMkLst>
            <pc:docMk/>
            <pc:sldMk cId="3957068072" sldId="541"/>
            <ac:spMk id="6" creationId="{8CD57683-FB44-0624-8A09-4BB4178CAE88}"/>
          </ac:spMkLst>
        </pc:spChg>
        <pc:spChg chg="add mod">
          <ac:chgData name="Stewart Gale" userId="3647ddd2-6040-41ae-a96d-232c23482af8" providerId="ADAL" clId="{ADA97860-E9AD-41DA-AC8F-1580AF83DF41}" dt="2023-09-23T08:07:15.466" v="353" actId="1038"/>
          <ac:spMkLst>
            <pc:docMk/>
            <pc:sldMk cId="3957068072" sldId="541"/>
            <ac:spMk id="8" creationId="{A5FEAEE1-ED87-6C4A-E919-B0A5624E6A37}"/>
          </ac:spMkLst>
        </pc:spChg>
        <pc:spChg chg="add mod">
          <ac:chgData name="Stewart Gale" userId="3647ddd2-6040-41ae-a96d-232c23482af8" providerId="ADAL" clId="{ADA97860-E9AD-41DA-AC8F-1580AF83DF41}" dt="2023-09-23T08:07:15.466" v="353" actId="1038"/>
          <ac:spMkLst>
            <pc:docMk/>
            <pc:sldMk cId="3957068072" sldId="541"/>
            <ac:spMk id="16" creationId="{642DBE3A-4B78-993B-A5DD-74FF406C9F46}"/>
          </ac:spMkLst>
        </pc:spChg>
        <pc:spChg chg="add mod">
          <ac:chgData name="Stewart Gale" userId="3647ddd2-6040-41ae-a96d-232c23482af8" providerId="ADAL" clId="{ADA97860-E9AD-41DA-AC8F-1580AF83DF41}" dt="2023-09-23T08:07:15.466" v="353" actId="1038"/>
          <ac:spMkLst>
            <pc:docMk/>
            <pc:sldMk cId="3957068072" sldId="541"/>
            <ac:spMk id="18" creationId="{E37575A6-5643-2205-3AE6-C9A2681A8018}"/>
          </ac:spMkLst>
        </pc:spChg>
        <pc:spChg chg="add mod">
          <ac:chgData name="Stewart Gale" userId="3647ddd2-6040-41ae-a96d-232c23482af8" providerId="ADAL" clId="{ADA97860-E9AD-41DA-AC8F-1580AF83DF41}" dt="2023-09-23T08:07:15.466" v="353" actId="1038"/>
          <ac:spMkLst>
            <pc:docMk/>
            <pc:sldMk cId="3957068072" sldId="541"/>
            <ac:spMk id="19" creationId="{1ED0B4F4-2B7C-B05F-1D02-6712763CF0AA}"/>
          </ac:spMkLst>
        </pc:spChg>
        <pc:spChg chg="add mod">
          <ac:chgData name="Stewart Gale" userId="3647ddd2-6040-41ae-a96d-232c23482af8" providerId="ADAL" clId="{ADA97860-E9AD-41DA-AC8F-1580AF83DF41}" dt="2023-09-23T08:07:15.466" v="353" actId="1038"/>
          <ac:spMkLst>
            <pc:docMk/>
            <pc:sldMk cId="3957068072" sldId="541"/>
            <ac:spMk id="20" creationId="{F43AC4B2-866D-D1AF-4318-BB5A2FF534DB}"/>
          </ac:spMkLst>
        </pc:spChg>
        <pc:spChg chg="add mod">
          <ac:chgData name="Stewart Gale" userId="3647ddd2-6040-41ae-a96d-232c23482af8" providerId="ADAL" clId="{ADA97860-E9AD-41DA-AC8F-1580AF83DF41}" dt="2023-09-23T08:07:15.466" v="353" actId="1038"/>
          <ac:spMkLst>
            <pc:docMk/>
            <pc:sldMk cId="3957068072" sldId="541"/>
            <ac:spMk id="23" creationId="{D1C06FA7-DF76-11C6-B1D4-E7FF43D2D729}"/>
          </ac:spMkLst>
        </pc:spChg>
        <pc:picChg chg="mod modCrop">
          <ac:chgData name="Stewart Gale" userId="3647ddd2-6040-41ae-a96d-232c23482af8" providerId="ADAL" clId="{ADA97860-E9AD-41DA-AC8F-1580AF83DF41}" dt="2023-09-23T08:07:15.466" v="353" actId="1038"/>
          <ac:picMkLst>
            <pc:docMk/>
            <pc:sldMk cId="3957068072" sldId="541"/>
            <ac:picMk id="2" creationId="{5ED37431-0FB8-E597-4DCA-08E34D27E112}"/>
          </ac:picMkLst>
        </pc:picChg>
        <pc:cxnChg chg="add mod">
          <ac:chgData name="Stewart Gale" userId="3647ddd2-6040-41ae-a96d-232c23482af8" providerId="ADAL" clId="{ADA97860-E9AD-41DA-AC8F-1580AF83DF41}" dt="2023-09-23T08:07:15.466" v="353" actId="1038"/>
          <ac:cxnSpMkLst>
            <pc:docMk/>
            <pc:sldMk cId="3957068072" sldId="541"/>
            <ac:cxnSpMk id="4" creationId="{243F09E2-AB4B-73EF-F6EE-E5C773D2329A}"/>
          </ac:cxnSpMkLst>
        </pc:cxnChg>
        <pc:cxnChg chg="add mod">
          <ac:chgData name="Stewart Gale" userId="3647ddd2-6040-41ae-a96d-232c23482af8" providerId="ADAL" clId="{ADA97860-E9AD-41DA-AC8F-1580AF83DF41}" dt="2023-09-23T08:07:15.466" v="353" actId="1038"/>
          <ac:cxnSpMkLst>
            <pc:docMk/>
            <pc:sldMk cId="3957068072" sldId="541"/>
            <ac:cxnSpMk id="9" creationId="{A4565644-5C6E-97D2-96A6-73F3B59BC5C6}"/>
          </ac:cxnSpMkLst>
        </pc:cxnChg>
        <pc:cxnChg chg="add mod">
          <ac:chgData name="Stewart Gale" userId="3647ddd2-6040-41ae-a96d-232c23482af8" providerId="ADAL" clId="{ADA97860-E9AD-41DA-AC8F-1580AF83DF41}" dt="2023-09-23T08:07:15.466" v="353" actId="1038"/>
          <ac:cxnSpMkLst>
            <pc:docMk/>
            <pc:sldMk cId="3957068072" sldId="541"/>
            <ac:cxnSpMk id="10" creationId="{69155854-1FF8-8F34-BA27-4C32214E910A}"/>
          </ac:cxnSpMkLst>
        </pc:cxnChg>
        <pc:cxnChg chg="add del mod">
          <ac:chgData name="Stewart Gale" userId="3647ddd2-6040-41ae-a96d-232c23482af8" providerId="ADAL" clId="{ADA97860-E9AD-41DA-AC8F-1580AF83DF41}" dt="2023-09-23T08:07:08.477" v="350" actId="478"/>
          <ac:cxnSpMkLst>
            <pc:docMk/>
            <pc:sldMk cId="3957068072" sldId="541"/>
            <ac:cxnSpMk id="11" creationId="{0217DD49-0EF9-64A8-B806-9D548687EBEC}"/>
          </ac:cxnSpMkLst>
        </pc:cxnChg>
        <pc:cxnChg chg="add mod">
          <ac:chgData name="Stewart Gale" userId="3647ddd2-6040-41ae-a96d-232c23482af8" providerId="ADAL" clId="{ADA97860-E9AD-41DA-AC8F-1580AF83DF41}" dt="2023-09-23T08:07:15.466" v="353" actId="1038"/>
          <ac:cxnSpMkLst>
            <pc:docMk/>
            <pc:sldMk cId="3957068072" sldId="541"/>
            <ac:cxnSpMk id="12" creationId="{B13AFF64-CF84-9EE9-F879-653F8F41B663}"/>
          </ac:cxnSpMkLst>
        </pc:cxnChg>
        <pc:cxnChg chg="add mod">
          <ac:chgData name="Stewart Gale" userId="3647ddd2-6040-41ae-a96d-232c23482af8" providerId="ADAL" clId="{ADA97860-E9AD-41DA-AC8F-1580AF83DF41}" dt="2023-09-23T08:07:15.466" v="353" actId="1038"/>
          <ac:cxnSpMkLst>
            <pc:docMk/>
            <pc:sldMk cId="3957068072" sldId="541"/>
            <ac:cxnSpMk id="13" creationId="{33F8F21B-72B3-D762-57B7-0D453DE32038}"/>
          </ac:cxnSpMkLst>
        </pc:cxnChg>
        <pc:cxnChg chg="add mod">
          <ac:chgData name="Stewart Gale" userId="3647ddd2-6040-41ae-a96d-232c23482af8" providerId="ADAL" clId="{ADA97860-E9AD-41DA-AC8F-1580AF83DF41}" dt="2023-09-23T08:07:15.466" v="353" actId="1038"/>
          <ac:cxnSpMkLst>
            <pc:docMk/>
            <pc:sldMk cId="3957068072" sldId="541"/>
            <ac:cxnSpMk id="14" creationId="{8774F2D6-5C35-4F62-402D-F7FE9EBC80A6}"/>
          </ac:cxnSpMkLst>
        </pc:cxnChg>
      </pc:sldChg>
      <pc:sldChg chg="addSp modSp add mod modAnim">
        <pc:chgData name="Stewart Gale" userId="3647ddd2-6040-41ae-a96d-232c23482af8" providerId="ADAL" clId="{ADA97860-E9AD-41DA-AC8F-1580AF83DF41}" dt="2023-09-23T08:12:17.765" v="413" actId="14100"/>
        <pc:sldMkLst>
          <pc:docMk/>
          <pc:sldMk cId="2434780967" sldId="542"/>
        </pc:sldMkLst>
        <pc:spChg chg="add mod">
          <ac:chgData name="Stewart Gale" userId="3647ddd2-6040-41ae-a96d-232c23482af8" providerId="ADAL" clId="{ADA97860-E9AD-41DA-AC8F-1580AF83DF41}" dt="2023-09-23T08:11:50.324" v="404" actId="1076"/>
          <ac:spMkLst>
            <pc:docMk/>
            <pc:sldMk cId="2434780967" sldId="542"/>
            <ac:spMk id="3" creationId="{F500A450-52E8-216B-ECE5-5203BFCE5F40}"/>
          </ac:spMkLst>
        </pc:spChg>
        <pc:spChg chg="add mod">
          <ac:chgData name="Stewart Gale" userId="3647ddd2-6040-41ae-a96d-232c23482af8" providerId="ADAL" clId="{ADA97860-E9AD-41DA-AC8F-1580AF83DF41}" dt="2023-09-23T08:11:46.320" v="402" actId="1076"/>
          <ac:spMkLst>
            <pc:docMk/>
            <pc:sldMk cId="2434780967" sldId="542"/>
            <ac:spMk id="4" creationId="{52E84FF8-09C3-EB63-316A-FBD0289A275C}"/>
          </ac:spMkLst>
        </pc:spChg>
        <pc:spChg chg="add mod">
          <ac:chgData name="Stewart Gale" userId="3647ddd2-6040-41ae-a96d-232c23482af8" providerId="ADAL" clId="{ADA97860-E9AD-41DA-AC8F-1580AF83DF41}" dt="2023-09-23T08:11:39.878" v="397" actId="1076"/>
          <ac:spMkLst>
            <pc:docMk/>
            <pc:sldMk cId="2434780967" sldId="542"/>
            <ac:spMk id="6" creationId="{13D38A76-6153-0FFA-0149-B02CA7DAB618}"/>
          </ac:spMkLst>
        </pc:spChg>
        <pc:spChg chg="add mod">
          <ac:chgData name="Stewart Gale" userId="3647ddd2-6040-41ae-a96d-232c23482af8" providerId="ADAL" clId="{ADA97860-E9AD-41DA-AC8F-1580AF83DF41}" dt="2023-09-23T08:11:42.480" v="400" actId="1076"/>
          <ac:spMkLst>
            <pc:docMk/>
            <pc:sldMk cId="2434780967" sldId="542"/>
            <ac:spMk id="8" creationId="{944E68AE-D022-B93A-F2EC-FAA89146AA83}"/>
          </ac:spMkLst>
        </pc:spChg>
        <pc:picChg chg="mod modCrop">
          <ac:chgData name="Stewart Gale" userId="3647ddd2-6040-41ae-a96d-232c23482af8" providerId="ADAL" clId="{ADA97860-E9AD-41DA-AC8F-1580AF83DF41}" dt="2023-09-23T08:09:20.149" v="369" actId="1076"/>
          <ac:picMkLst>
            <pc:docMk/>
            <pc:sldMk cId="2434780967" sldId="542"/>
            <ac:picMk id="2" creationId="{5ED37431-0FB8-E597-4DCA-08E34D27E112}"/>
          </ac:picMkLst>
        </pc:picChg>
        <pc:cxnChg chg="add mod">
          <ac:chgData name="Stewart Gale" userId="3647ddd2-6040-41ae-a96d-232c23482af8" providerId="ADAL" clId="{ADA97860-E9AD-41DA-AC8F-1580AF83DF41}" dt="2023-09-23T08:12:12.658" v="411" actId="14100"/>
          <ac:cxnSpMkLst>
            <pc:docMk/>
            <pc:sldMk cId="2434780967" sldId="542"/>
            <ac:cxnSpMk id="9" creationId="{6157CD63-EB2F-90F2-B7D2-3FFA53D216A7}"/>
          </ac:cxnSpMkLst>
        </pc:cxnChg>
        <pc:cxnChg chg="add mod">
          <ac:chgData name="Stewart Gale" userId="3647ddd2-6040-41ae-a96d-232c23482af8" providerId="ADAL" clId="{ADA97860-E9AD-41DA-AC8F-1580AF83DF41}" dt="2023-09-23T08:12:17.765" v="413" actId="14100"/>
          <ac:cxnSpMkLst>
            <pc:docMk/>
            <pc:sldMk cId="2434780967" sldId="542"/>
            <ac:cxnSpMk id="10" creationId="{FC6D6640-40FE-30C1-32CD-4B4CB3F64689}"/>
          </ac:cxnSpMkLst>
        </pc:cxnChg>
        <pc:cxnChg chg="add mod">
          <ac:chgData name="Stewart Gale" userId="3647ddd2-6040-41ae-a96d-232c23482af8" providerId="ADAL" clId="{ADA97860-E9AD-41DA-AC8F-1580AF83DF41}" dt="2023-09-23T08:11:53.862" v="405" actId="14100"/>
          <ac:cxnSpMkLst>
            <pc:docMk/>
            <pc:sldMk cId="2434780967" sldId="542"/>
            <ac:cxnSpMk id="11" creationId="{380CD69D-18B5-34AD-406A-DD153DC74A14}"/>
          </ac:cxnSpMkLst>
        </pc:cxnChg>
        <pc:cxnChg chg="add mod">
          <ac:chgData name="Stewart Gale" userId="3647ddd2-6040-41ae-a96d-232c23482af8" providerId="ADAL" clId="{ADA97860-E9AD-41DA-AC8F-1580AF83DF41}" dt="2023-09-23T08:12:05.095" v="408" actId="14100"/>
          <ac:cxnSpMkLst>
            <pc:docMk/>
            <pc:sldMk cId="2434780967" sldId="542"/>
            <ac:cxnSpMk id="15" creationId="{30D5E3DE-42C1-ADB6-1B61-E9DE06E8C1AE}"/>
          </ac:cxnSpMkLst>
        </pc:cxnChg>
      </pc:sldChg>
      <pc:sldChg chg="addSp delSp modSp add mod">
        <pc:chgData name="Stewart Gale" userId="3647ddd2-6040-41ae-a96d-232c23482af8" providerId="ADAL" clId="{ADA97860-E9AD-41DA-AC8F-1580AF83DF41}" dt="2024-01-25T07:09:53.690" v="567" actId="1076"/>
        <pc:sldMkLst>
          <pc:docMk/>
          <pc:sldMk cId="3999477555" sldId="543"/>
        </pc:sldMkLst>
        <pc:spChg chg="add mod">
          <ac:chgData name="Stewart Gale" userId="3647ddd2-6040-41ae-a96d-232c23482af8" providerId="ADAL" clId="{ADA97860-E9AD-41DA-AC8F-1580AF83DF41}" dt="2023-09-23T08:10:54.298" v="385"/>
          <ac:spMkLst>
            <pc:docMk/>
            <pc:sldMk cId="3999477555" sldId="543"/>
            <ac:spMk id="4" creationId="{20BF0DFB-88F7-8416-E0CC-13B93C9DDB27}"/>
          </ac:spMkLst>
        </pc:spChg>
        <pc:spChg chg="add mod">
          <ac:chgData name="Stewart Gale" userId="3647ddd2-6040-41ae-a96d-232c23482af8" providerId="ADAL" clId="{ADA97860-E9AD-41DA-AC8F-1580AF83DF41}" dt="2024-01-25T07:09:53.690" v="567" actId="1076"/>
          <ac:spMkLst>
            <pc:docMk/>
            <pc:sldMk cId="3999477555" sldId="543"/>
            <ac:spMk id="5" creationId="{54A21AB3-EAC2-743B-453E-F44799201EAF}"/>
          </ac:spMkLst>
        </pc:spChg>
        <pc:picChg chg="add mod modCrop">
          <ac:chgData name="Stewart Gale" userId="3647ddd2-6040-41ae-a96d-232c23482af8" providerId="ADAL" clId="{ADA97860-E9AD-41DA-AC8F-1580AF83DF41}" dt="2023-09-23T08:10:56.901" v="386" actId="1076"/>
          <ac:picMkLst>
            <pc:docMk/>
            <pc:sldMk cId="3999477555" sldId="543"/>
            <ac:picMk id="2" creationId="{5CA97A38-1E45-9441-7883-886AF9A51ADC}"/>
          </ac:picMkLst>
        </pc:picChg>
        <pc:picChg chg="del">
          <ac:chgData name="Stewart Gale" userId="3647ddd2-6040-41ae-a96d-232c23482af8" providerId="ADAL" clId="{ADA97860-E9AD-41DA-AC8F-1580AF83DF41}" dt="2023-09-23T08:10:27.603" v="378" actId="478"/>
          <ac:picMkLst>
            <pc:docMk/>
            <pc:sldMk cId="3999477555" sldId="543"/>
            <ac:picMk id="3" creationId="{EC62FEC0-B1E5-1E94-0404-B8D58ADD9AE4}"/>
          </ac:picMkLst>
        </pc:picChg>
      </pc:sldChg>
      <pc:sldMasterChg chg="modSp modSldLayout">
        <pc:chgData name="Stewart Gale" userId="3647ddd2-6040-41ae-a96d-232c23482af8" providerId="ADAL" clId="{ADA97860-E9AD-41DA-AC8F-1580AF83DF41}" dt="2023-09-23T07:47:03.252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ADA97860-E9AD-41DA-AC8F-1580AF83DF41}" dt="2023-09-23T07:47:03.252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ADA97860-E9AD-41DA-AC8F-1580AF83DF41}" dt="2023-09-23T07:47:03.252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DA97860-E9AD-41DA-AC8F-1580AF83DF41}" dt="2023-09-23T07:47:03.252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DA97860-E9AD-41DA-AC8F-1580AF83DF41}" dt="2023-09-23T07:47:03.252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DA97860-E9AD-41DA-AC8F-1580AF83DF41}" dt="2023-09-23T07:47:03.252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DA97860-E9AD-41DA-AC8F-1580AF83DF41}" dt="2023-09-23T07:47:03.252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DA97860-E9AD-41DA-AC8F-1580AF83DF41}" dt="2023-09-23T07:47:03.252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DA97860-E9AD-41DA-AC8F-1580AF83DF41}" dt="2023-09-23T07:47:03.252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DA97860-E9AD-41DA-AC8F-1580AF83DF41}" dt="2023-09-23T07:47:03.252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133082"/>
            <a:ext cx="11593288" cy="672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Data Collection </a:t>
            </a:r>
          </a:p>
          <a:p>
            <a:pPr algn="ctr"/>
            <a:r>
              <a:rPr lang="en-GB" sz="9600" dirty="0"/>
              <a:t>Large Data Set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1 </a:t>
            </a:r>
          </a:p>
          <a:p>
            <a:pPr algn="ctr"/>
            <a:r>
              <a:rPr lang="en-GB" sz="8800" dirty="0"/>
              <a:t>(Part 4 of 4</a:t>
            </a:r>
            <a:r>
              <a:rPr lang="en-GB" sz="9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61711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2">
            <a:extLst>
              <a:ext uri="{FF2B5EF4-FFF2-40B4-BE49-F238E27FC236}">
                <a16:creationId xmlns:a16="http://schemas.microsoft.com/office/drawing/2014/main" id="{8302A7CE-3D36-F225-9522-B3B671070EFE}"/>
              </a:ext>
            </a:extLst>
          </p:cNvPr>
          <p:cNvSpPr txBox="1"/>
          <p:nvPr/>
        </p:nvSpPr>
        <p:spPr>
          <a:xfrm>
            <a:off x="587388" y="476672"/>
            <a:ext cx="11017224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dirty="0">
                <a:latin typeface="+mj-lt"/>
              </a:rPr>
              <a:t>What You Need To Be Familiar With…</a:t>
            </a:r>
            <a:endParaRPr lang="en-GB" sz="5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1EC279-E7B2-03A5-36CC-7504361D9ED3}"/>
              </a:ext>
            </a:extLst>
          </p:cNvPr>
          <p:cNvSpPr/>
          <p:nvPr/>
        </p:nvSpPr>
        <p:spPr>
          <a:xfrm>
            <a:off x="587388" y="1340768"/>
            <a:ext cx="11017224" cy="8987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400" b="1" dirty="0"/>
              <a:t> Variables involved and their respective units</a:t>
            </a:r>
            <a:endParaRPr lang="en-GB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D37431-0FB8-E597-4DCA-08E34D27E1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758" t="21402" r="26321" b="59449"/>
          <a:stretch/>
        </p:blipFill>
        <p:spPr>
          <a:xfrm>
            <a:off x="3143672" y="2564904"/>
            <a:ext cx="6120680" cy="1584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500A450-52E8-216B-ECE5-5203BFCE5F40}"/>
              </a:ext>
            </a:extLst>
          </p:cNvPr>
          <p:cNvSpPr txBox="1"/>
          <p:nvPr/>
        </p:nvSpPr>
        <p:spPr>
          <a:xfrm>
            <a:off x="311898" y="5013176"/>
            <a:ext cx="2520280" cy="156966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Humidity</a:t>
            </a:r>
          </a:p>
          <a:p>
            <a:r>
              <a:rPr lang="en-GB" dirty="0"/>
              <a:t>is the % of air saturation with water vapour. 100% is the maximum % water content air can contain.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E84FF8-09C3-EB63-316A-FBD0289A275C}"/>
                  </a:ext>
                </a:extLst>
              </p:cNvPr>
              <p:cNvSpPr txBox="1"/>
              <p:nvPr/>
            </p:nvSpPr>
            <p:spPr>
              <a:xfrm>
                <a:off x="3431704" y="5196248"/>
                <a:ext cx="2664296" cy="1131656"/>
              </a:xfrm>
              <a:prstGeom prst="rect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Mean Cloud Cover</a:t>
                </a:r>
              </a:p>
              <a:p>
                <a:r>
                  <a:rPr lang="en-GB" dirty="0" err="1"/>
                  <a:t>Oktas</a:t>
                </a:r>
                <a:r>
                  <a:rPr lang="en-GB" dirty="0"/>
                  <a:t> means the number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dirty="0" err="1"/>
                  <a:t>ths</a:t>
                </a:r>
                <a:r>
                  <a:rPr lang="en-GB" dirty="0"/>
                  <a:t> of the sky covered.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E84FF8-09C3-EB63-316A-FBD0289A27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5196248"/>
                <a:ext cx="2664296" cy="1131656"/>
              </a:xfrm>
              <a:prstGeom prst="rect">
                <a:avLst/>
              </a:prstGeom>
              <a:blipFill>
                <a:blip r:embed="rId3"/>
                <a:stretch>
                  <a:fillRect l="-214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3D38A76-6153-0FFA-0149-B02CA7DAB618}"/>
              </a:ext>
            </a:extLst>
          </p:cNvPr>
          <p:cNvSpPr txBox="1"/>
          <p:nvPr/>
        </p:nvSpPr>
        <p:spPr>
          <a:xfrm>
            <a:off x="9480376" y="5589240"/>
            <a:ext cx="2376264" cy="73866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Mean Pressure</a:t>
            </a:r>
          </a:p>
          <a:p>
            <a:r>
              <a:rPr lang="en-GB" dirty="0"/>
              <a:t>In hectopascals (</a:t>
            </a:r>
            <a:r>
              <a:rPr lang="en-GB" dirty="0" err="1"/>
              <a:t>hPa</a:t>
            </a:r>
            <a:r>
              <a:rPr lang="en-GB" dirty="0"/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4E68AE-D022-B93A-F2EC-FAA89146AA83}"/>
              </a:ext>
            </a:extLst>
          </p:cNvPr>
          <p:cNvSpPr txBox="1"/>
          <p:nvPr/>
        </p:nvSpPr>
        <p:spPr>
          <a:xfrm>
            <a:off x="6600056" y="4941168"/>
            <a:ext cx="2376264" cy="156966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Mean Visibility</a:t>
            </a:r>
          </a:p>
          <a:p>
            <a:r>
              <a:rPr lang="en-GB" dirty="0"/>
              <a:t>How far (in metres) can be seen into the horizon during daylight hours.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157CD63-EB2F-90F2-B7D2-3FFA53D216A7}"/>
              </a:ext>
            </a:extLst>
          </p:cNvPr>
          <p:cNvCxnSpPr>
            <a:cxnSpLocks/>
            <a:stCxn id="8" idx="0"/>
          </p:cNvCxnSpPr>
          <p:nvPr/>
        </p:nvCxnSpPr>
        <p:spPr>
          <a:xfrm flipH="1" flipV="1">
            <a:off x="6960096" y="4149080"/>
            <a:ext cx="828092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C6D6640-40FE-30C1-32CD-4B4CB3F64689}"/>
              </a:ext>
            </a:extLst>
          </p:cNvPr>
          <p:cNvCxnSpPr>
            <a:cxnSpLocks/>
          </p:cNvCxnSpPr>
          <p:nvPr/>
        </p:nvCxnSpPr>
        <p:spPr>
          <a:xfrm flipH="1" flipV="1">
            <a:off x="8607032" y="4149080"/>
            <a:ext cx="2040179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80CD69D-18B5-34AD-406A-DD153DC74A14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1572038" y="4200468"/>
            <a:ext cx="2075690" cy="8127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0D5E3DE-42C1-ADB6-1B61-E9DE06E8C1AE}"/>
              </a:ext>
            </a:extLst>
          </p:cNvPr>
          <p:cNvCxnSpPr>
            <a:cxnSpLocks/>
          </p:cNvCxnSpPr>
          <p:nvPr/>
        </p:nvCxnSpPr>
        <p:spPr>
          <a:xfrm flipV="1">
            <a:off x="4621726" y="4149080"/>
            <a:ext cx="763896" cy="10405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478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2">
            <a:extLst>
              <a:ext uri="{FF2B5EF4-FFF2-40B4-BE49-F238E27FC236}">
                <a16:creationId xmlns:a16="http://schemas.microsoft.com/office/drawing/2014/main" id="{8302A7CE-3D36-F225-9522-B3B671070EFE}"/>
              </a:ext>
            </a:extLst>
          </p:cNvPr>
          <p:cNvSpPr txBox="1"/>
          <p:nvPr/>
        </p:nvSpPr>
        <p:spPr>
          <a:xfrm>
            <a:off x="587388" y="476672"/>
            <a:ext cx="11017224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dirty="0">
                <a:latin typeface="+mj-lt"/>
              </a:rPr>
              <a:t>What You Need To Be Familiar With…</a:t>
            </a:r>
            <a:endParaRPr lang="en-GB" sz="5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AF31808-EE81-8132-45E3-5F75F7BC63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593" t="21402" r="-1" b="59449"/>
          <a:stretch/>
        </p:blipFill>
        <p:spPr>
          <a:xfrm>
            <a:off x="2855640" y="2492896"/>
            <a:ext cx="6235799" cy="1584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E3B2AF-4A31-E7EA-A534-817B2F8B7512}"/>
              </a:ext>
            </a:extLst>
          </p:cNvPr>
          <p:cNvSpPr txBox="1"/>
          <p:nvPr/>
        </p:nvSpPr>
        <p:spPr>
          <a:xfrm>
            <a:off x="4007768" y="5373216"/>
            <a:ext cx="3780420" cy="892552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Wind Direction</a:t>
            </a:r>
          </a:p>
          <a:p>
            <a:pPr algn="ctr"/>
            <a:r>
              <a:rPr lang="en-GB" sz="2400" dirty="0"/>
              <a:t>Bearings or Compass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CFD77B7-6C7C-5E91-CCC0-1DF289BA8ACD}"/>
              </a:ext>
            </a:extLst>
          </p:cNvPr>
          <p:cNvCxnSpPr>
            <a:cxnSpLocks/>
          </p:cNvCxnSpPr>
          <p:nvPr/>
        </p:nvCxnSpPr>
        <p:spPr>
          <a:xfrm flipV="1">
            <a:off x="6755037" y="4200468"/>
            <a:ext cx="1527791" cy="11672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24A85EE-8F65-91A8-70E3-B4DCA1F3067B}"/>
              </a:ext>
            </a:extLst>
          </p:cNvPr>
          <p:cNvCxnSpPr>
            <a:cxnSpLocks/>
          </p:cNvCxnSpPr>
          <p:nvPr/>
        </p:nvCxnSpPr>
        <p:spPr>
          <a:xfrm flipV="1">
            <a:off x="6774183" y="4077072"/>
            <a:ext cx="0" cy="12747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4A7368C-088B-3887-80B6-FEB85C7046FB}"/>
              </a:ext>
            </a:extLst>
          </p:cNvPr>
          <p:cNvSpPr/>
          <p:nvPr/>
        </p:nvSpPr>
        <p:spPr>
          <a:xfrm>
            <a:off x="596338" y="1470798"/>
            <a:ext cx="11017224" cy="8987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400" b="1" dirty="0"/>
              <a:t> Variables involved and their respective units</a:t>
            </a:r>
            <a:endParaRPr lang="en-GB" sz="2800" b="1" dirty="0">
              <a:solidFill>
                <a:schemeClr val="bg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03660FF-DCF7-1B4D-3031-90A2989766DC}"/>
              </a:ext>
            </a:extLst>
          </p:cNvPr>
          <p:cNvCxnSpPr>
            <a:cxnSpLocks/>
          </p:cNvCxnSpPr>
          <p:nvPr/>
        </p:nvCxnSpPr>
        <p:spPr>
          <a:xfrm flipV="1">
            <a:off x="5159896" y="4077072"/>
            <a:ext cx="0" cy="12747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42C6468-DC00-D4DC-3A3C-82A64C479375}"/>
              </a:ext>
            </a:extLst>
          </p:cNvPr>
          <p:cNvCxnSpPr>
            <a:cxnSpLocks/>
          </p:cNvCxnSpPr>
          <p:nvPr/>
        </p:nvCxnSpPr>
        <p:spPr>
          <a:xfrm flipH="1" flipV="1">
            <a:off x="3647728" y="4077072"/>
            <a:ext cx="1512168" cy="12906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9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2548633"/>
            <a:ext cx="3744416" cy="412072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7368" y="188640"/>
            <a:ext cx="11521280" cy="230832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(a) Describe the type of data represented by daily total rainfall.</a:t>
            </a:r>
          </a:p>
          <a:p>
            <a:endParaRPr lang="en-GB" dirty="0"/>
          </a:p>
          <a:p>
            <a:r>
              <a:rPr lang="en-GB" dirty="0"/>
              <a:t>Alison is investigating daily maximum gust. She wants to select a sample of size 5 from the first 20 days in Hurn in June 1987. She uses the first two digits of the date as a sampling frame and generates five random numbers between 1 and 20.</a:t>
            </a:r>
          </a:p>
          <a:p>
            <a:endParaRPr lang="en-GB" dirty="0"/>
          </a:p>
          <a:p>
            <a:r>
              <a:rPr lang="en-GB" dirty="0"/>
              <a:t>b) State the type of sample selected by Alison.</a:t>
            </a:r>
          </a:p>
          <a:p>
            <a:endParaRPr lang="en-GB" dirty="0"/>
          </a:p>
          <a:p>
            <a:r>
              <a:rPr lang="en-GB" dirty="0"/>
              <a:t>c) Explain why Alison’s process might not generate a sample of size 5.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91945" y="2854153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Continuous quantitate data.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71864" y="2852936"/>
            <a:ext cx="360040" cy="3685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71864" y="4106214"/>
            <a:ext cx="360040" cy="3685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71864" y="5242906"/>
            <a:ext cx="360040" cy="3685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2C87C7-F536-E36D-5B1B-175EB42A948E}"/>
              </a:ext>
            </a:extLst>
          </p:cNvPr>
          <p:cNvSpPr txBox="1"/>
          <p:nvPr/>
        </p:nvSpPr>
        <p:spPr>
          <a:xfrm>
            <a:off x="5663952" y="4053909"/>
            <a:ext cx="37444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Simple random sample.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10B5D3-7BF7-5631-BB97-7146346768C2}"/>
              </a:ext>
            </a:extLst>
          </p:cNvPr>
          <p:cNvSpPr txBox="1"/>
          <p:nvPr/>
        </p:nvSpPr>
        <p:spPr>
          <a:xfrm>
            <a:off x="5591944" y="5134400"/>
            <a:ext cx="612067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Some of the data values are not available (n/a).</a:t>
            </a:r>
          </a:p>
        </p:txBody>
      </p:sp>
    </p:spTree>
    <p:extLst>
      <p:ext uri="{BB962C8B-B14F-4D97-AF65-F5344CB8AC3E}">
        <p14:creationId xmlns:p14="http://schemas.microsoft.com/office/powerpoint/2010/main" val="303281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356" y="2852936"/>
            <a:ext cx="4248472" cy="392742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1356" y="188640"/>
            <a:ext cx="11637292" cy="255454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000" dirty="0"/>
              <a:t>Calculate:</a:t>
            </a:r>
          </a:p>
          <a:p>
            <a:pPr marL="342900" indent="-342900">
              <a:buAutoNum type="alphaLcParenR"/>
            </a:pPr>
            <a:r>
              <a:rPr lang="en-GB" sz="2000" dirty="0"/>
              <a:t>The mean daily maximum temperature for the first five days of June in Hurn in 1987.</a:t>
            </a:r>
          </a:p>
          <a:p>
            <a:pPr marL="342900" indent="-342900">
              <a:buAutoNum type="alphaLcParenR"/>
            </a:pPr>
            <a:endParaRPr lang="en-GB" sz="2000" dirty="0"/>
          </a:p>
          <a:p>
            <a:pPr marL="342900" indent="-342900">
              <a:buAutoNum type="alphaLcParenR"/>
            </a:pPr>
            <a:r>
              <a:rPr lang="en-GB" sz="2000" dirty="0"/>
              <a:t>The median daily total rainfall for the week of 14</a:t>
            </a:r>
            <a:r>
              <a:rPr lang="en-GB" sz="2000" baseline="30000" dirty="0"/>
              <a:t>th</a:t>
            </a:r>
            <a:r>
              <a:rPr lang="en-GB" sz="2000" dirty="0"/>
              <a:t> June to 20</a:t>
            </a:r>
            <a:r>
              <a:rPr lang="en-GB" sz="2000" baseline="30000" dirty="0"/>
              <a:t>th</a:t>
            </a:r>
            <a:r>
              <a:rPr lang="en-GB" sz="2000" dirty="0"/>
              <a:t> June inclusive.</a:t>
            </a:r>
          </a:p>
          <a:p>
            <a:pPr marL="342900" indent="-342900">
              <a:buAutoNum type="alphaLcParenR"/>
            </a:pPr>
            <a:endParaRPr lang="en-GB" sz="2000" dirty="0"/>
          </a:p>
          <a:p>
            <a:pPr marL="342900" indent="-342900">
              <a:buAutoNum type="alphaLcParenR"/>
            </a:pPr>
            <a:r>
              <a:rPr lang="en-GB" sz="2000" dirty="0"/>
              <a:t>The median daily total rainfall for the same week in Perth was 19.00mm. Karl states that more southerly countries experience higher rainfall during June. State with a reason whether your answer to part (b) supports this statement.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807968" y="3092479"/>
                <a:ext cx="21602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70</a:t>
                </a:r>
                <a14:m>
                  <m:oMath xmlns:m="http://schemas.openxmlformats.org/officeDocument/2006/math">
                    <m:r>
                      <a:rPr lang="en-GB" sz="2400" b="0" i="1">
                        <a:latin typeface="Cambria Math" panose="02040503050406030204" pitchFamily="18" charset="0"/>
                      </a:rPr>
                      <m:t>÷5=14°</m:t>
                    </m:r>
                    <m:r>
                      <a:rPr lang="en-GB" sz="2400" b="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4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1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3092479"/>
                <a:ext cx="2160240" cy="461665"/>
              </a:xfrm>
              <a:prstGeom prst="rect">
                <a:avLst/>
              </a:prstGeom>
              <a:blipFill>
                <a:blip r:embed="rId3"/>
                <a:stretch>
                  <a:fillRect l="-4520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5317659E-8E7D-854B-1CBA-89810A89121D}"/>
              </a:ext>
            </a:extLst>
          </p:cNvPr>
          <p:cNvSpPr/>
          <p:nvPr/>
        </p:nvSpPr>
        <p:spPr>
          <a:xfrm>
            <a:off x="5159896" y="3111826"/>
            <a:ext cx="360040" cy="3685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AB8224-A339-36DF-FD4A-505C34ABB50B}"/>
              </a:ext>
            </a:extLst>
          </p:cNvPr>
          <p:cNvSpPr/>
          <p:nvPr/>
        </p:nvSpPr>
        <p:spPr>
          <a:xfrm>
            <a:off x="5150836" y="4042426"/>
            <a:ext cx="360040" cy="3685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7BA4F3-DA07-CA80-3810-0C8C39DBCDCB}"/>
              </a:ext>
            </a:extLst>
          </p:cNvPr>
          <p:cNvSpPr/>
          <p:nvPr/>
        </p:nvSpPr>
        <p:spPr>
          <a:xfrm>
            <a:off x="5159896" y="5501796"/>
            <a:ext cx="360040" cy="3685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9B01124-DB54-ACF9-A8AC-5AC0D9C7B352}"/>
                  </a:ext>
                </a:extLst>
              </p:cNvPr>
              <p:cNvSpPr txBox="1"/>
              <p:nvPr/>
            </p:nvSpPr>
            <p:spPr>
              <a:xfrm>
                <a:off x="5822642" y="3964690"/>
                <a:ext cx="343265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Values in ascending order: </a:t>
                </a:r>
                <a:b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0, 0, </a:t>
                </a:r>
                <a:r>
                  <a:rPr kumimoji="0" lang="en-GB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tr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0.1, 3.7, 5.6, 7.4.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∴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Median is 0.1mm.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9B01124-DB54-ACF9-A8AC-5AC0D9C7B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2642" y="3964690"/>
                <a:ext cx="3432650" cy="1200329"/>
              </a:xfrm>
              <a:prstGeom prst="rect">
                <a:avLst/>
              </a:prstGeom>
              <a:blipFill>
                <a:blip r:embed="rId4"/>
                <a:stretch>
                  <a:fillRect l="-2664" t="-4061" r="-4618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6A9DEFEB-2FAD-45B8-AEFE-E0137E0D4AE6}"/>
              </a:ext>
            </a:extLst>
          </p:cNvPr>
          <p:cNvSpPr txBox="1"/>
          <p:nvPr/>
        </p:nvSpPr>
        <p:spPr>
          <a:xfrm>
            <a:off x="5735960" y="5511938"/>
            <a:ext cx="58326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This is a very small sample from a single location in each country so does not provide enough evidence to support Karl’s statement.</a:t>
            </a:r>
          </a:p>
        </p:txBody>
      </p:sp>
    </p:spTree>
    <p:extLst>
      <p:ext uri="{BB962C8B-B14F-4D97-AF65-F5344CB8AC3E}">
        <p14:creationId xmlns:p14="http://schemas.microsoft.com/office/powerpoint/2010/main" val="87298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7D916DB1-CA47-37AA-7B3F-5349DACBEE0B}"/>
              </a:ext>
            </a:extLst>
          </p:cNvPr>
          <p:cNvSpPr txBox="1"/>
          <p:nvPr/>
        </p:nvSpPr>
        <p:spPr>
          <a:xfrm>
            <a:off x="2675620" y="476672"/>
            <a:ext cx="6696744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latin typeface="+mj-lt"/>
              </a:rPr>
              <a:t>Large Data Set</a:t>
            </a:r>
            <a:endParaRPr lang="en-GB" sz="8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743ABA-80D3-E325-2557-ADDCAFA1A5E2}"/>
              </a:ext>
            </a:extLst>
          </p:cNvPr>
          <p:cNvSpPr txBox="1"/>
          <p:nvPr/>
        </p:nvSpPr>
        <p:spPr>
          <a:xfrm>
            <a:off x="155340" y="2420888"/>
            <a:ext cx="1173730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All A Level exam boards are obligated </a:t>
            </a:r>
          </a:p>
          <a:p>
            <a:pPr algn="ctr"/>
            <a:r>
              <a:rPr lang="en-GB" sz="5400" dirty="0"/>
              <a:t>to provide a ‘</a:t>
            </a:r>
            <a:r>
              <a:rPr lang="en-GB" sz="5400" dirty="0">
                <a:solidFill>
                  <a:srgbClr val="FF0000"/>
                </a:solidFill>
              </a:rPr>
              <a:t>large data set</a:t>
            </a:r>
            <a:r>
              <a:rPr lang="en-GB" sz="5400" dirty="0"/>
              <a:t>’. </a:t>
            </a:r>
          </a:p>
          <a:p>
            <a:pPr algn="ctr"/>
            <a:endParaRPr lang="en-GB" sz="4400" dirty="0"/>
          </a:p>
          <a:p>
            <a:pPr algn="ctr"/>
            <a:r>
              <a:rPr lang="en-GB" sz="4400" dirty="0"/>
              <a:t>Data in exam questions will often be from this set, and you are encouraged to explore this data.</a:t>
            </a:r>
          </a:p>
        </p:txBody>
      </p:sp>
    </p:spTree>
    <p:extLst>
      <p:ext uri="{BB962C8B-B14F-4D97-AF65-F5344CB8AC3E}">
        <p14:creationId xmlns:p14="http://schemas.microsoft.com/office/powerpoint/2010/main" val="3259895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3515" y="2420888"/>
            <a:ext cx="116009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It is important to note that you are expected </a:t>
            </a:r>
          </a:p>
          <a:p>
            <a:pPr algn="ctr"/>
            <a:r>
              <a:rPr lang="en-GB" sz="4800" dirty="0"/>
              <a:t>to be familiar with this data set </a:t>
            </a:r>
          </a:p>
          <a:p>
            <a:pPr algn="ctr"/>
            <a:r>
              <a:rPr lang="en-GB" sz="4800" dirty="0"/>
              <a:t>before you go into your exam,</a:t>
            </a:r>
          </a:p>
          <a:p>
            <a:pPr algn="ctr"/>
            <a:r>
              <a:rPr lang="en-GB" sz="4800" dirty="0"/>
              <a:t> including some basic geographic knowledge!</a:t>
            </a:r>
          </a:p>
        </p:txBody>
      </p:sp>
      <p:sp>
        <p:nvSpPr>
          <p:cNvPr id="6" name="TextBox 32">
            <a:extLst>
              <a:ext uri="{FF2B5EF4-FFF2-40B4-BE49-F238E27FC236}">
                <a16:creationId xmlns:a16="http://schemas.microsoft.com/office/drawing/2014/main" id="{C5B23AF3-BA76-B368-60DD-C04A382D6091}"/>
              </a:ext>
            </a:extLst>
          </p:cNvPr>
          <p:cNvSpPr txBox="1"/>
          <p:nvPr/>
        </p:nvSpPr>
        <p:spPr>
          <a:xfrm>
            <a:off x="2675620" y="476672"/>
            <a:ext cx="6696744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latin typeface="+mj-lt"/>
              </a:rPr>
              <a:t>Large Data Set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3063378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62FEC0-B1E5-1E94-0404-B8D58ADD9A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951"/>
          <a:stretch/>
        </p:blipFill>
        <p:spPr>
          <a:xfrm>
            <a:off x="695400" y="116632"/>
            <a:ext cx="10679385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117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E5E0477-8110-5491-FA38-B720570B6364}"/>
              </a:ext>
            </a:extLst>
          </p:cNvPr>
          <p:cNvSpPr txBox="1"/>
          <p:nvPr/>
        </p:nvSpPr>
        <p:spPr>
          <a:xfrm>
            <a:off x="263352" y="1954712"/>
            <a:ext cx="1144927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The data set consists of weather data samples provided by </a:t>
            </a:r>
          </a:p>
          <a:p>
            <a:pPr algn="ctr"/>
            <a:r>
              <a:rPr lang="en-US" sz="3200" dirty="0"/>
              <a:t>the Met Office for five UK weather stations </a:t>
            </a:r>
          </a:p>
          <a:p>
            <a:pPr algn="ctr"/>
            <a:r>
              <a:rPr lang="en-US" sz="3200" dirty="0"/>
              <a:t>and three overseas weather stations </a:t>
            </a:r>
          </a:p>
          <a:p>
            <a:pPr algn="ctr"/>
            <a:r>
              <a:rPr lang="en-US" sz="3200" dirty="0"/>
              <a:t>in the time periods May to October 1987 and May to October 2015.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6A518E-6371-F64F-C423-18D1F1F85332}"/>
              </a:ext>
            </a:extLst>
          </p:cNvPr>
          <p:cNvSpPr txBox="1"/>
          <p:nvPr/>
        </p:nvSpPr>
        <p:spPr>
          <a:xfrm>
            <a:off x="2567608" y="451845"/>
            <a:ext cx="6408712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 Set </a:t>
            </a:r>
            <a:r>
              <a:rPr lang="en-US" sz="7200" b="1" dirty="0">
                <a:solidFill>
                  <a:schemeClr val="bg1"/>
                </a:solidFill>
                <a:latin typeface="Calibri"/>
              </a:rPr>
              <a:t>S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ource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D01C85-A17C-3AB7-DD54-FA408A919D35}"/>
              </a:ext>
            </a:extLst>
          </p:cNvPr>
          <p:cNvSpPr txBox="1"/>
          <p:nvPr/>
        </p:nvSpPr>
        <p:spPr>
          <a:xfrm>
            <a:off x="561111" y="4293569"/>
            <a:ext cx="44547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weather stations are: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834111-CD58-BB2F-494A-EDAA9A6DB6E3}"/>
              </a:ext>
            </a:extLst>
          </p:cNvPr>
          <p:cNvSpPr txBox="1"/>
          <p:nvPr/>
        </p:nvSpPr>
        <p:spPr>
          <a:xfrm>
            <a:off x="591642" y="5805264"/>
            <a:ext cx="87129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overseas - Beijing, Jacksonville and Perth Further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E21C46-2F34-B221-7821-854FF04D7DD5}"/>
              </a:ext>
            </a:extLst>
          </p:cNvPr>
          <p:cNvSpPr txBox="1"/>
          <p:nvPr/>
        </p:nvSpPr>
        <p:spPr>
          <a:xfrm>
            <a:off x="587388" y="5094842"/>
            <a:ext cx="110172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the UK - Camborne, Heathrow,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Hurn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Leeming and Leuchars</a:t>
            </a:r>
          </a:p>
        </p:txBody>
      </p:sp>
    </p:spTree>
    <p:extLst>
      <p:ext uri="{BB962C8B-B14F-4D97-AF65-F5344CB8AC3E}">
        <p14:creationId xmlns:p14="http://schemas.microsoft.com/office/powerpoint/2010/main" val="1321448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2">
            <a:extLst>
              <a:ext uri="{FF2B5EF4-FFF2-40B4-BE49-F238E27FC236}">
                <a16:creationId xmlns:a16="http://schemas.microsoft.com/office/drawing/2014/main" id="{8302A7CE-3D36-F225-9522-B3B671070EFE}"/>
              </a:ext>
            </a:extLst>
          </p:cNvPr>
          <p:cNvSpPr txBox="1"/>
          <p:nvPr/>
        </p:nvSpPr>
        <p:spPr>
          <a:xfrm>
            <a:off x="587388" y="332656"/>
            <a:ext cx="11017224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dirty="0">
                <a:latin typeface="+mj-lt"/>
              </a:rPr>
              <a:t>What You Need To Be Familiar With…</a:t>
            </a:r>
            <a:endParaRPr lang="en-GB" sz="5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1EC279-E7B2-03A5-36CC-7504361D9ED3}"/>
              </a:ext>
            </a:extLst>
          </p:cNvPr>
          <p:cNvSpPr/>
          <p:nvPr/>
        </p:nvSpPr>
        <p:spPr>
          <a:xfrm>
            <a:off x="587388" y="1340768"/>
            <a:ext cx="3132348" cy="8987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chemeClr val="bg1"/>
                </a:solidFill>
              </a:rPr>
              <a:t>Locations</a:t>
            </a:r>
            <a:endParaRPr lang="en-GB" sz="3600" b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2C317A-9D67-C14C-2CFA-31300EE91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45" y="2264098"/>
            <a:ext cx="3713834" cy="44677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4F136D-DDE5-0A96-6AD1-48938AF41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0479" y="2215643"/>
            <a:ext cx="804819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57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2">
            <a:extLst>
              <a:ext uri="{FF2B5EF4-FFF2-40B4-BE49-F238E27FC236}">
                <a16:creationId xmlns:a16="http://schemas.microsoft.com/office/drawing/2014/main" id="{8302A7CE-3D36-F225-9522-B3B671070EFE}"/>
              </a:ext>
            </a:extLst>
          </p:cNvPr>
          <p:cNvSpPr txBox="1"/>
          <p:nvPr/>
        </p:nvSpPr>
        <p:spPr>
          <a:xfrm>
            <a:off x="587388" y="476672"/>
            <a:ext cx="11017224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dirty="0">
                <a:latin typeface="+mj-lt"/>
              </a:rPr>
              <a:t>What You Need To Be Familiar With…</a:t>
            </a:r>
            <a:endParaRPr lang="en-GB" sz="5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1EC279-E7B2-03A5-36CC-7504361D9ED3}"/>
              </a:ext>
            </a:extLst>
          </p:cNvPr>
          <p:cNvSpPr/>
          <p:nvPr/>
        </p:nvSpPr>
        <p:spPr>
          <a:xfrm>
            <a:off x="584063" y="1484784"/>
            <a:ext cx="3132348" cy="8987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chemeClr val="bg1"/>
                </a:solidFill>
              </a:rPr>
              <a:t>Dates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48022B-2CFC-6EE4-A0BE-44C7A778DAB4}"/>
              </a:ext>
            </a:extLst>
          </p:cNvPr>
          <p:cNvSpPr txBox="1"/>
          <p:nvPr/>
        </p:nvSpPr>
        <p:spPr>
          <a:xfrm>
            <a:off x="584063" y="2564904"/>
            <a:ext cx="10801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The data was recorded for: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7200" dirty="0"/>
              <a:t>May-Oct 1987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7200" dirty="0"/>
              <a:t>May-Oct 2015</a:t>
            </a:r>
          </a:p>
        </p:txBody>
      </p:sp>
    </p:spTree>
    <p:extLst>
      <p:ext uri="{BB962C8B-B14F-4D97-AF65-F5344CB8AC3E}">
        <p14:creationId xmlns:p14="http://schemas.microsoft.com/office/powerpoint/2010/main" val="1325652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A97A38-1E45-9441-7883-886AF9A51A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807"/>
          <a:stretch/>
        </p:blipFill>
        <p:spPr>
          <a:xfrm>
            <a:off x="238489" y="2780928"/>
            <a:ext cx="11715022" cy="3168352"/>
          </a:xfrm>
          <a:prstGeom prst="rect">
            <a:avLst/>
          </a:prstGeom>
        </p:spPr>
      </p:pic>
      <p:sp>
        <p:nvSpPr>
          <p:cNvPr id="4" name="TextBox 32">
            <a:extLst>
              <a:ext uri="{FF2B5EF4-FFF2-40B4-BE49-F238E27FC236}">
                <a16:creationId xmlns:a16="http://schemas.microsoft.com/office/drawing/2014/main" id="{20BF0DFB-88F7-8416-E0CC-13B93C9DDB27}"/>
              </a:ext>
            </a:extLst>
          </p:cNvPr>
          <p:cNvSpPr txBox="1"/>
          <p:nvPr/>
        </p:nvSpPr>
        <p:spPr>
          <a:xfrm>
            <a:off x="587388" y="476672"/>
            <a:ext cx="11017224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dirty="0">
                <a:latin typeface="+mj-lt"/>
              </a:rPr>
              <a:t>What You Need To Be Familiar With…</a:t>
            </a:r>
            <a:endParaRPr lang="en-GB" sz="5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A21AB3-EAC2-743B-453E-F44799201EAF}"/>
              </a:ext>
            </a:extLst>
          </p:cNvPr>
          <p:cNvSpPr/>
          <p:nvPr/>
        </p:nvSpPr>
        <p:spPr>
          <a:xfrm>
            <a:off x="587388" y="1484784"/>
            <a:ext cx="11017224" cy="8987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400" b="1" dirty="0"/>
              <a:t> Variables involved and their respective units</a:t>
            </a:r>
            <a:endParaRPr lang="en-GB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477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2">
            <a:extLst>
              <a:ext uri="{FF2B5EF4-FFF2-40B4-BE49-F238E27FC236}">
                <a16:creationId xmlns:a16="http://schemas.microsoft.com/office/drawing/2014/main" id="{8302A7CE-3D36-F225-9522-B3B671070EFE}"/>
              </a:ext>
            </a:extLst>
          </p:cNvPr>
          <p:cNvSpPr txBox="1"/>
          <p:nvPr/>
        </p:nvSpPr>
        <p:spPr>
          <a:xfrm>
            <a:off x="587388" y="476672"/>
            <a:ext cx="11017224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dirty="0">
                <a:latin typeface="+mj-lt"/>
              </a:rPr>
              <a:t>What You Need To Be Familiar With…</a:t>
            </a:r>
            <a:endParaRPr lang="en-GB" sz="5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1EC279-E7B2-03A5-36CC-7504361D9ED3}"/>
              </a:ext>
            </a:extLst>
          </p:cNvPr>
          <p:cNvSpPr/>
          <p:nvPr/>
        </p:nvSpPr>
        <p:spPr>
          <a:xfrm>
            <a:off x="587388" y="1340768"/>
            <a:ext cx="11017224" cy="8987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400" b="1" dirty="0"/>
              <a:t> Variables involved and their respective units</a:t>
            </a:r>
            <a:endParaRPr lang="en-GB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D37431-0FB8-E597-4DCA-08E34D27E1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27" t="21402" r="52492" b="59449"/>
          <a:stretch/>
        </p:blipFill>
        <p:spPr>
          <a:xfrm>
            <a:off x="1317861" y="2618174"/>
            <a:ext cx="9287741" cy="15703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B933D0B-C59D-FBE4-477C-10096835CE4A}"/>
                  </a:ext>
                </a:extLst>
              </p:cNvPr>
              <p:cNvSpPr txBox="1"/>
              <p:nvPr/>
            </p:nvSpPr>
            <p:spPr>
              <a:xfrm>
                <a:off x="349219" y="4797152"/>
                <a:ext cx="1544573" cy="769441"/>
              </a:xfrm>
              <a:prstGeom prst="rect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b="1" dirty="0"/>
                  <a:t>Mean temperature </a:t>
                </a:r>
              </a:p>
              <a:p>
                <a:r>
                  <a:rPr lang="en-GB" sz="1100" dirty="0"/>
                  <a:t>(in </a:t>
                </a:r>
                <a14:m>
                  <m:oMath xmlns:m="http://schemas.openxmlformats.org/officeDocument/2006/math">
                    <m:r>
                      <a:rPr lang="en-GB" sz="1100" i="1">
                        <a:latin typeface="Cambria Math" panose="02040503050406030204" pitchFamily="18" charset="0"/>
                      </a:rPr>
                      <m:t>°</m:t>
                    </m:r>
                    <m:r>
                      <a:rPr lang="en-GB" sz="11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1100" dirty="0"/>
                  <a:t>)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B933D0B-C59D-FBE4-477C-10096835CE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19" y="4797152"/>
                <a:ext cx="1544573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43F09E2-AB4B-73EF-F6EE-E5C773D2329A}"/>
              </a:ext>
            </a:extLst>
          </p:cNvPr>
          <p:cNvCxnSpPr>
            <a:cxnSpLocks/>
          </p:cNvCxnSpPr>
          <p:nvPr/>
        </p:nvCxnSpPr>
        <p:spPr>
          <a:xfrm flipV="1">
            <a:off x="1203424" y="4200468"/>
            <a:ext cx="948609" cy="610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CD57683-FB44-0624-8A09-4BB4178CAE88}"/>
              </a:ext>
            </a:extLst>
          </p:cNvPr>
          <p:cNvSpPr txBox="1"/>
          <p:nvPr/>
        </p:nvSpPr>
        <p:spPr>
          <a:xfrm>
            <a:off x="2171336" y="5367715"/>
            <a:ext cx="1502639" cy="52322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dirty="0"/>
              <a:t>Total rainfall </a:t>
            </a:r>
          </a:p>
          <a:p>
            <a:r>
              <a:rPr lang="en-GB" sz="1100" dirty="0"/>
              <a:t>(in mm)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FEAEE1-ED87-6C4A-E919-B0A5624E6A37}"/>
              </a:ext>
            </a:extLst>
          </p:cNvPr>
          <p:cNvSpPr txBox="1"/>
          <p:nvPr/>
        </p:nvSpPr>
        <p:spPr>
          <a:xfrm>
            <a:off x="2152033" y="5906841"/>
            <a:ext cx="1521941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 err="1"/>
              <a:t>tr</a:t>
            </a:r>
            <a:r>
              <a:rPr lang="en-GB" sz="1200" dirty="0"/>
              <a:t>/trace means less than 0.05mm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4565644-5C6E-97D2-96A6-73F3B59BC5C6}"/>
              </a:ext>
            </a:extLst>
          </p:cNvPr>
          <p:cNvCxnSpPr>
            <a:cxnSpLocks/>
          </p:cNvCxnSpPr>
          <p:nvPr/>
        </p:nvCxnSpPr>
        <p:spPr>
          <a:xfrm flipV="1">
            <a:off x="6755037" y="4200468"/>
            <a:ext cx="1527791" cy="11672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9155854-1FF8-8F34-BA27-4C32214E910A}"/>
              </a:ext>
            </a:extLst>
          </p:cNvPr>
          <p:cNvCxnSpPr>
            <a:cxnSpLocks/>
          </p:cNvCxnSpPr>
          <p:nvPr/>
        </p:nvCxnSpPr>
        <p:spPr>
          <a:xfrm flipH="1" flipV="1">
            <a:off x="9877398" y="4200468"/>
            <a:ext cx="1242633" cy="11046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13AFF64-CF84-9EE9-F879-653F8F41B663}"/>
              </a:ext>
            </a:extLst>
          </p:cNvPr>
          <p:cNvCxnSpPr>
            <a:cxnSpLocks/>
          </p:cNvCxnSpPr>
          <p:nvPr/>
        </p:nvCxnSpPr>
        <p:spPr>
          <a:xfrm flipV="1">
            <a:off x="4724391" y="4188477"/>
            <a:ext cx="442359" cy="11792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3F8F21B-72B3-D762-57B7-0D453DE32038}"/>
              </a:ext>
            </a:extLst>
          </p:cNvPr>
          <p:cNvCxnSpPr>
            <a:cxnSpLocks/>
          </p:cNvCxnSpPr>
          <p:nvPr/>
        </p:nvCxnSpPr>
        <p:spPr>
          <a:xfrm flipV="1">
            <a:off x="2953733" y="4204383"/>
            <a:ext cx="646575" cy="11474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774F2D6-5C35-4F62-402D-F7FE9EBC80A6}"/>
              </a:ext>
            </a:extLst>
          </p:cNvPr>
          <p:cNvCxnSpPr>
            <a:cxnSpLocks/>
          </p:cNvCxnSpPr>
          <p:nvPr/>
        </p:nvCxnSpPr>
        <p:spPr>
          <a:xfrm flipV="1">
            <a:off x="6755037" y="4251394"/>
            <a:ext cx="0" cy="11004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42DBE3A-4B78-993B-A5DD-74FF406C9F46}"/>
                  </a:ext>
                </a:extLst>
              </p:cNvPr>
              <p:cNvSpPr txBox="1"/>
              <p:nvPr/>
            </p:nvSpPr>
            <p:spPr>
              <a:xfrm>
                <a:off x="3929440" y="5361005"/>
                <a:ext cx="1737872" cy="600485"/>
              </a:xfrm>
              <a:prstGeom prst="rect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b="1" dirty="0"/>
                  <a:t>Total sunshine</a:t>
                </a:r>
              </a:p>
              <a:p>
                <a:r>
                  <a:rPr lang="en-GB" sz="1200" dirty="0"/>
                  <a:t>(nearest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1200" dirty="0"/>
                  <a:t> of an hour)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42DBE3A-4B78-993B-A5DD-74FF406C9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440" y="5361005"/>
                <a:ext cx="1737872" cy="6004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E37575A6-5643-2205-3AE6-C9A2681A8018}"/>
              </a:ext>
            </a:extLst>
          </p:cNvPr>
          <p:cNvSpPr txBox="1"/>
          <p:nvPr/>
        </p:nvSpPr>
        <p:spPr>
          <a:xfrm>
            <a:off x="5927510" y="5368039"/>
            <a:ext cx="3949888" cy="33855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dirty="0"/>
              <a:t>Mean Windspeed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ED0B4F4-2B7C-B05F-1D02-6712763CF0AA}"/>
                  </a:ext>
                </a:extLst>
              </p:cNvPr>
              <p:cNvSpPr txBox="1"/>
              <p:nvPr/>
            </p:nvSpPr>
            <p:spPr>
              <a:xfrm>
                <a:off x="5938936" y="5694347"/>
                <a:ext cx="1945758" cy="83099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kn/knot is “nautical mile per hour”.    </a:t>
                </a:r>
                <a14:m>
                  <m:oMath xmlns:m="http://schemas.openxmlformats.org/officeDocument/2006/math">
                    <m:r>
                      <a:rPr lang="en-GB" sz="1200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1200" i="1">
                        <a:latin typeface="Cambria Math" panose="02040503050406030204" pitchFamily="18" charset="0"/>
                      </a:rPr>
                      <m:t>𝑘𝑛</m:t>
                    </m:r>
                    <m:r>
                      <a:rPr lang="en-GB" sz="1200" i="1">
                        <a:latin typeface="Cambria Math" panose="02040503050406030204" pitchFamily="18" charset="0"/>
                      </a:rPr>
                      <m:t>=1.15 </m:t>
                    </m:r>
                    <m:r>
                      <a:rPr lang="en-GB" sz="1200" i="1">
                        <a:latin typeface="Cambria Math" panose="02040503050406030204" pitchFamily="18" charset="0"/>
                      </a:rPr>
                      <m:t>𝑚𝑝h</m:t>
                    </m:r>
                  </m:oMath>
                </a14:m>
                <a:endParaRPr lang="en-GB" sz="1200" dirty="0"/>
              </a:p>
              <a:p>
                <a:r>
                  <a:rPr lang="en-GB" sz="1200" dirty="0"/>
                  <a:t>Windspeed also given on </a:t>
                </a:r>
                <a:r>
                  <a:rPr lang="en-GB" sz="1200" b="1" dirty="0"/>
                  <a:t>Beaufort Scale</a:t>
                </a:r>
                <a:r>
                  <a:rPr lang="en-GB" sz="1200" dirty="0"/>
                  <a:t>: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ED0B4F4-2B7C-B05F-1D02-6712763CF0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936" y="5694347"/>
                <a:ext cx="1945758" cy="830997"/>
              </a:xfrm>
              <a:prstGeom prst="rect">
                <a:avLst/>
              </a:prstGeom>
              <a:blipFill>
                <a:blip r:embed="rId5"/>
                <a:stretch>
                  <a:fillRect r="-929" b="-3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43AC4B2-866D-D1AF-4318-BB5A2FF534DB}"/>
                  </a:ext>
                </a:extLst>
              </p:cNvPr>
              <p:cNvSpPr txBox="1"/>
              <p:nvPr/>
            </p:nvSpPr>
            <p:spPr>
              <a:xfrm>
                <a:off x="7931640" y="5694347"/>
                <a:ext cx="1945758" cy="83099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b="1" dirty="0"/>
                  <a:t>0 = Calm </a:t>
                </a:r>
                <a:r>
                  <a:rPr lang="en-GB" sz="1200" dirty="0"/>
                  <a:t>	</a:t>
                </a:r>
                <a14:m>
                  <m:oMath xmlns:m="http://schemas.openxmlformats.org/officeDocument/2006/math">
                    <m:r>
                      <a:rPr lang="en-GB" sz="1200" i="1">
                        <a:latin typeface="Cambria Math" panose="02040503050406030204" pitchFamily="18" charset="0"/>
                      </a:rPr>
                      <m:t>&lt;1</m:t>
                    </m:r>
                    <m:r>
                      <a:rPr lang="en-GB" sz="1200" i="1">
                        <a:latin typeface="Cambria Math" panose="02040503050406030204" pitchFamily="18" charset="0"/>
                      </a:rPr>
                      <m:t>𝑘𝑛</m:t>
                    </m:r>
                  </m:oMath>
                </a14:m>
                <a:endParaRPr lang="en-GB" sz="1200" dirty="0"/>
              </a:p>
              <a:p>
                <a:r>
                  <a:rPr lang="en-GB" sz="1200" b="1" dirty="0"/>
                  <a:t>1-3 = Light</a:t>
                </a:r>
                <a:r>
                  <a:rPr lang="en-GB" sz="1200" dirty="0"/>
                  <a:t>	1-10kn</a:t>
                </a:r>
              </a:p>
              <a:p>
                <a:r>
                  <a:rPr lang="en-GB" sz="1200" b="1" dirty="0"/>
                  <a:t>4 = Moderate</a:t>
                </a:r>
                <a:r>
                  <a:rPr lang="en-GB" sz="1200" dirty="0"/>
                  <a:t>	11-16kn</a:t>
                </a:r>
              </a:p>
              <a:p>
                <a:r>
                  <a:rPr lang="en-GB" sz="1200" b="1" dirty="0"/>
                  <a:t>5 = Fresh</a:t>
                </a:r>
                <a:r>
                  <a:rPr lang="en-GB" sz="1200" dirty="0"/>
                  <a:t>	17-21kn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43AC4B2-866D-D1AF-4318-BB5A2FF534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1640" y="5694347"/>
                <a:ext cx="1945758" cy="830997"/>
              </a:xfrm>
              <a:prstGeom prst="rect">
                <a:avLst/>
              </a:prstGeom>
              <a:blipFill>
                <a:blip r:embed="rId6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D1C06FA7-DF76-11C6-B1D4-E7FF43D2D729}"/>
              </a:ext>
            </a:extLst>
          </p:cNvPr>
          <p:cNvSpPr txBox="1"/>
          <p:nvPr/>
        </p:nvSpPr>
        <p:spPr>
          <a:xfrm>
            <a:off x="10305926" y="5291288"/>
            <a:ext cx="1622722" cy="1077218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dirty="0"/>
              <a:t>Maximum Gust </a:t>
            </a:r>
            <a:r>
              <a:rPr lang="en-GB" sz="1600" dirty="0"/>
              <a:t>(in kn) is highest instantaneous wind speed.</a:t>
            </a:r>
          </a:p>
        </p:txBody>
      </p:sp>
    </p:spTree>
    <p:extLst>
      <p:ext uri="{BB962C8B-B14F-4D97-AF65-F5344CB8AC3E}">
        <p14:creationId xmlns:p14="http://schemas.microsoft.com/office/powerpoint/2010/main" val="395706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  <p:bldP spid="16" grpId="0" animBg="1"/>
      <p:bldP spid="18" grpId="0" animBg="1"/>
      <p:bldP spid="19" grpId="0" animBg="1"/>
      <p:bldP spid="20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18425</TotalTime>
  <Words>640</Words>
  <Application>Microsoft Office PowerPoint</Application>
  <PresentationFormat>Widescreen</PresentationFormat>
  <Paragraphs>89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724</cp:revision>
  <dcterms:created xsi:type="dcterms:W3CDTF">2013-02-28T07:36:55Z</dcterms:created>
  <dcterms:modified xsi:type="dcterms:W3CDTF">2024-01-25T07:10:08Z</dcterms:modified>
</cp:coreProperties>
</file>