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56" r:id="rId4"/>
    <p:sldId id="25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69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638075A3-2F7F-4D35-A224-BC4B6A23AB4A}"/>
    <pc:docChg chg="modSld">
      <pc:chgData name="Stewart Gale" userId="3647ddd2-6040-41ae-a96d-232c23482af8" providerId="ADAL" clId="{638075A3-2F7F-4D35-A224-BC4B6A23AB4A}" dt="2022-01-12T10:22:51.116" v="1" actId="14100"/>
      <pc:docMkLst>
        <pc:docMk/>
      </pc:docMkLst>
      <pc:sldChg chg="modSp mod">
        <pc:chgData name="Stewart Gale" userId="3647ddd2-6040-41ae-a96d-232c23482af8" providerId="ADAL" clId="{638075A3-2F7F-4D35-A224-BC4B6A23AB4A}" dt="2022-01-12T10:22:51.116" v="1" actId="14100"/>
        <pc:sldMkLst>
          <pc:docMk/>
          <pc:sldMk cId="3104367655" sldId="258"/>
        </pc:sldMkLst>
        <pc:picChg chg="mod">
          <ac:chgData name="Stewart Gale" userId="3647ddd2-6040-41ae-a96d-232c23482af8" providerId="ADAL" clId="{638075A3-2F7F-4D35-A224-BC4B6A23AB4A}" dt="2022-01-12T10:22:51.116" v="1" actId="14100"/>
          <ac:picMkLst>
            <pc:docMk/>
            <pc:sldMk cId="3104367655" sldId="258"/>
            <ac:picMk id="4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30415-DD66-468C-BF9A-8242D8F33AA4}" type="datetimeFigureOut">
              <a:rPr lang="en-GB" smtClean="0"/>
              <a:t>12/01/2022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D48A5-DF41-498F-9870-CB9F480380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2252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30415-DD66-468C-BF9A-8242D8F33AA4}" type="datetimeFigureOut">
              <a:rPr lang="en-GB" smtClean="0"/>
              <a:t>12/01/2022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D48A5-DF41-498F-9870-CB9F480380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8822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30415-DD66-468C-BF9A-8242D8F33AA4}" type="datetimeFigureOut">
              <a:rPr lang="en-GB" smtClean="0"/>
              <a:t>12/01/2022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D48A5-DF41-498F-9870-CB9F480380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36921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30415-DD66-468C-BF9A-8242D8F33AA4}" type="datetimeFigureOut">
              <a:rPr lang="en-GB" smtClean="0"/>
              <a:t>12/01/2022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D48A5-DF41-498F-9870-CB9F480380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46443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30415-DD66-468C-BF9A-8242D8F33AA4}" type="datetimeFigureOut">
              <a:rPr lang="en-GB" smtClean="0"/>
              <a:t>12/01/2022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D48A5-DF41-498F-9870-CB9F480380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48815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30415-DD66-468C-BF9A-8242D8F33AA4}" type="datetimeFigureOut">
              <a:rPr lang="en-GB" smtClean="0"/>
              <a:t>12/01/2022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D48A5-DF41-498F-9870-CB9F480380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77282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30415-DD66-468C-BF9A-8242D8F33AA4}" type="datetimeFigureOut">
              <a:rPr lang="en-GB" smtClean="0"/>
              <a:t>12/01/2022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D48A5-DF41-498F-9870-CB9F480380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6876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30415-DD66-468C-BF9A-8242D8F33AA4}" type="datetimeFigureOut">
              <a:rPr lang="en-GB" smtClean="0"/>
              <a:t>12/01/2022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D48A5-DF41-498F-9870-CB9F480380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22836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30415-DD66-468C-BF9A-8242D8F33AA4}" type="datetimeFigureOut">
              <a:rPr lang="en-GB" smtClean="0"/>
              <a:t>12/01/2022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D48A5-DF41-498F-9870-CB9F480380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16036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30415-DD66-468C-BF9A-8242D8F33AA4}" type="datetimeFigureOut">
              <a:rPr lang="en-GB" smtClean="0"/>
              <a:t>12/01/2022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D48A5-DF41-498F-9870-CB9F480380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041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30415-DD66-468C-BF9A-8242D8F33AA4}" type="datetimeFigureOut">
              <a:rPr lang="en-GB" smtClean="0"/>
              <a:t>12/01/2022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D48A5-DF41-498F-9870-CB9F480380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212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130415-DD66-468C-BF9A-8242D8F33AA4}" type="datetimeFigureOut">
              <a:rPr lang="en-GB" smtClean="0"/>
              <a:t>12/01/2022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BD48A5-DF41-498F-9870-CB9F480380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892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1289" t="10853" r="14578" b="14480"/>
          <a:stretch/>
        </p:blipFill>
        <p:spPr>
          <a:xfrm>
            <a:off x="97971" y="0"/>
            <a:ext cx="11881758" cy="6849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367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00943" y="2203922"/>
            <a:ext cx="799011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39746246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1671" y="322917"/>
            <a:ext cx="9088607" cy="6355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3091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3538" t="24956" r="24594" b="17121"/>
          <a:stretch/>
        </p:blipFill>
        <p:spPr>
          <a:xfrm>
            <a:off x="4117398" y="1168362"/>
            <a:ext cx="6748529" cy="42371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43137" t="19027" r="44193" b="8495"/>
          <a:stretch/>
        </p:blipFill>
        <p:spPr>
          <a:xfrm>
            <a:off x="1226430" y="244698"/>
            <a:ext cx="1983346" cy="6378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9966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</Words>
  <Application>Microsoft Office PowerPoint</Application>
  <PresentationFormat>Widescreen</PresentationFormat>
  <Paragraphs>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4</cp:revision>
  <dcterms:created xsi:type="dcterms:W3CDTF">2016-01-22T13:33:05Z</dcterms:created>
  <dcterms:modified xsi:type="dcterms:W3CDTF">2022-01-12T10:22:59Z</dcterms:modified>
</cp:coreProperties>
</file>