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80" r:id="rId3"/>
    <p:sldId id="284" r:id="rId4"/>
    <p:sldId id="279" r:id="rId5"/>
    <p:sldId id="281" r:id="rId6"/>
    <p:sldId id="283" r:id="rId7"/>
    <p:sldId id="28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D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47549E-2F8A-44EA-A07E-CAE9D9254C40}" v="151" dt="2023-06-06T05:36:38.4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547549E-2F8A-44EA-A07E-CAE9D9254C40}"/>
    <pc:docChg chg="undo custSel addSld delSld modSld">
      <pc:chgData name="Stewart Gale" userId="3647ddd2-6040-41ae-a96d-232c23482af8" providerId="ADAL" clId="{B547549E-2F8A-44EA-A07E-CAE9D9254C40}" dt="2023-06-06T05:37:00.710" v="719" actId="14100"/>
      <pc:docMkLst>
        <pc:docMk/>
      </pc:docMkLst>
      <pc:sldChg chg="del">
        <pc:chgData name="Stewart Gale" userId="3647ddd2-6040-41ae-a96d-232c23482af8" providerId="ADAL" clId="{B547549E-2F8A-44EA-A07E-CAE9D9254C40}" dt="2023-06-06T05:18:35.643" v="112" actId="47"/>
        <pc:sldMkLst>
          <pc:docMk/>
          <pc:sldMk cId="774402343" sldId="260"/>
        </pc:sldMkLst>
      </pc:sldChg>
      <pc:sldChg chg="del">
        <pc:chgData name="Stewart Gale" userId="3647ddd2-6040-41ae-a96d-232c23482af8" providerId="ADAL" clId="{B547549E-2F8A-44EA-A07E-CAE9D9254C40}" dt="2023-06-06T05:18:36.059" v="114" actId="47"/>
        <pc:sldMkLst>
          <pc:docMk/>
          <pc:sldMk cId="4048322344" sldId="261"/>
        </pc:sldMkLst>
      </pc:sldChg>
      <pc:sldChg chg="del">
        <pc:chgData name="Stewart Gale" userId="3647ddd2-6040-41ae-a96d-232c23482af8" providerId="ADAL" clId="{B547549E-2F8A-44EA-A07E-CAE9D9254C40}" dt="2023-06-06T05:18:36.513" v="116" actId="47"/>
        <pc:sldMkLst>
          <pc:docMk/>
          <pc:sldMk cId="2572241683" sldId="262"/>
        </pc:sldMkLst>
      </pc:sldChg>
      <pc:sldChg chg="del">
        <pc:chgData name="Stewart Gale" userId="3647ddd2-6040-41ae-a96d-232c23482af8" providerId="ADAL" clId="{B547549E-2F8A-44EA-A07E-CAE9D9254C40}" dt="2023-06-06T05:18:36.289" v="115" actId="47"/>
        <pc:sldMkLst>
          <pc:docMk/>
          <pc:sldMk cId="1547179245" sldId="263"/>
        </pc:sldMkLst>
      </pc:sldChg>
      <pc:sldChg chg="del">
        <pc:chgData name="Stewart Gale" userId="3647ddd2-6040-41ae-a96d-232c23482af8" providerId="ADAL" clId="{B547549E-2F8A-44EA-A07E-CAE9D9254C40}" dt="2023-06-06T05:18:35.823" v="113" actId="47"/>
        <pc:sldMkLst>
          <pc:docMk/>
          <pc:sldMk cId="458523608" sldId="264"/>
        </pc:sldMkLst>
      </pc:sldChg>
      <pc:sldChg chg="del">
        <pc:chgData name="Stewart Gale" userId="3647ddd2-6040-41ae-a96d-232c23482af8" providerId="ADAL" clId="{B547549E-2F8A-44EA-A07E-CAE9D9254C40}" dt="2023-06-06T05:18:36.697" v="117" actId="47"/>
        <pc:sldMkLst>
          <pc:docMk/>
          <pc:sldMk cId="3192284245" sldId="265"/>
        </pc:sldMkLst>
      </pc:sldChg>
      <pc:sldChg chg="del">
        <pc:chgData name="Stewart Gale" userId="3647ddd2-6040-41ae-a96d-232c23482af8" providerId="ADAL" clId="{B547549E-2F8A-44EA-A07E-CAE9D9254C40}" dt="2023-06-06T05:18:44.214" v="133" actId="47"/>
        <pc:sldMkLst>
          <pc:docMk/>
          <pc:sldMk cId="364327668" sldId="269"/>
        </pc:sldMkLst>
      </pc:sldChg>
      <pc:sldChg chg="modSp mod">
        <pc:chgData name="Stewart Gale" userId="3647ddd2-6040-41ae-a96d-232c23482af8" providerId="ADAL" clId="{B547549E-2F8A-44EA-A07E-CAE9D9254C40}" dt="2023-06-06T05:15:09.016" v="68" actId="1076"/>
        <pc:sldMkLst>
          <pc:docMk/>
          <pc:sldMk cId="2682545876" sldId="270"/>
        </pc:sldMkLst>
        <pc:spChg chg="mod">
          <ac:chgData name="Stewart Gale" userId="3647ddd2-6040-41ae-a96d-232c23482af8" providerId="ADAL" clId="{B547549E-2F8A-44EA-A07E-CAE9D9254C40}" dt="2023-06-06T05:15:09.016" v="68" actId="1076"/>
          <ac:spMkLst>
            <pc:docMk/>
            <pc:sldMk cId="2682545876" sldId="270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B547549E-2F8A-44EA-A07E-CAE9D9254C40}" dt="2023-06-06T05:18:42.785" v="126" actId="47"/>
        <pc:sldMkLst>
          <pc:docMk/>
          <pc:sldMk cId="2450178153" sldId="271"/>
        </pc:sldMkLst>
      </pc:sldChg>
      <pc:sldChg chg="del">
        <pc:chgData name="Stewart Gale" userId="3647ddd2-6040-41ae-a96d-232c23482af8" providerId="ADAL" clId="{B547549E-2F8A-44EA-A07E-CAE9D9254C40}" dt="2023-06-06T05:18:43.070" v="127" actId="47"/>
        <pc:sldMkLst>
          <pc:docMk/>
          <pc:sldMk cId="2203088981" sldId="272"/>
        </pc:sldMkLst>
      </pc:sldChg>
      <pc:sldChg chg="del">
        <pc:chgData name="Stewart Gale" userId="3647ddd2-6040-41ae-a96d-232c23482af8" providerId="ADAL" clId="{B547549E-2F8A-44EA-A07E-CAE9D9254C40}" dt="2023-06-06T05:18:43.266" v="128" actId="47"/>
        <pc:sldMkLst>
          <pc:docMk/>
          <pc:sldMk cId="655417976" sldId="273"/>
        </pc:sldMkLst>
      </pc:sldChg>
      <pc:sldChg chg="del">
        <pc:chgData name="Stewart Gale" userId="3647ddd2-6040-41ae-a96d-232c23482af8" providerId="ADAL" clId="{B547549E-2F8A-44EA-A07E-CAE9D9254C40}" dt="2023-06-06T05:18:43.412" v="129" actId="47"/>
        <pc:sldMkLst>
          <pc:docMk/>
          <pc:sldMk cId="2502225024" sldId="274"/>
        </pc:sldMkLst>
      </pc:sldChg>
      <pc:sldChg chg="del">
        <pc:chgData name="Stewart Gale" userId="3647ddd2-6040-41ae-a96d-232c23482af8" providerId="ADAL" clId="{B547549E-2F8A-44EA-A07E-CAE9D9254C40}" dt="2023-06-06T05:18:42.619" v="125" actId="47"/>
        <pc:sldMkLst>
          <pc:docMk/>
          <pc:sldMk cId="2523540015" sldId="275"/>
        </pc:sldMkLst>
      </pc:sldChg>
      <pc:sldChg chg="del">
        <pc:chgData name="Stewart Gale" userId="3647ddd2-6040-41ae-a96d-232c23482af8" providerId="ADAL" clId="{B547549E-2F8A-44EA-A07E-CAE9D9254C40}" dt="2023-06-06T05:18:45.036" v="135" actId="47"/>
        <pc:sldMkLst>
          <pc:docMk/>
          <pc:sldMk cId="1016156674" sldId="276"/>
        </pc:sldMkLst>
      </pc:sldChg>
      <pc:sldChg chg="del">
        <pc:chgData name="Stewart Gale" userId="3647ddd2-6040-41ae-a96d-232c23482af8" providerId="ADAL" clId="{B547549E-2F8A-44EA-A07E-CAE9D9254C40}" dt="2023-06-06T05:18:44.487" v="134" actId="47"/>
        <pc:sldMkLst>
          <pc:docMk/>
          <pc:sldMk cId="3276647552" sldId="277"/>
        </pc:sldMkLst>
      </pc:sldChg>
      <pc:sldChg chg="del">
        <pc:chgData name="Stewart Gale" userId="3647ddd2-6040-41ae-a96d-232c23482af8" providerId="ADAL" clId="{B547549E-2F8A-44EA-A07E-CAE9D9254C40}" dt="2023-06-06T05:18:45.413" v="136" actId="47"/>
        <pc:sldMkLst>
          <pc:docMk/>
          <pc:sldMk cId="3341399478" sldId="278"/>
        </pc:sldMkLst>
      </pc:sldChg>
      <pc:sldChg chg="addSp delSp modSp add del mod modAnim">
        <pc:chgData name="Stewart Gale" userId="3647ddd2-6040-41ae-a96d-232c23482af8" providerId="ADAL" clId="{B547549E-2F8A-44EA-A07E-CAE9D9254C40}" dt="2023-06-06T05:36:38.485" v="706"/>
        <pc:sldMkLst>
          <pc:docMk/>
          <pc:sldMk cId="2431162001" sldId="279"/>
        </pc:sldMkLst>
        <pc:spChg chg="del">
          <ac:chgData name="Stewart Gale" userId="3647ddd2-6040-41ae-a96d-232c23482af8" providerId="ADAL" clId="{B547549E-2F8A-44EA-A07E-CAE9D9254C40}" dt="2023-06-06T05:18:54.325" v="137" actId="478"/>
          <ac:spMkLst>
            <pc:docMk/>
            <pc:sldMk cId="2431162001" sldId="279"/>
            <ac:spMk id="6" creationId="{1DF9BCA5-9F9E-4CF0-9923-549AAEDCE9C4}"/>
          </ac:spMkLst>
        </pc:spChg>
        <pc:spChg chg="del">
          <ac:chgData name="Stewart Gale" userId="3647ddd2-6040-41ae-a96d-232c23482af8" providerId="ADAL" clId="{B547549E-2F8A-44EA-A07E-CAE9D9254C40}" dt="2023-06-06T05:18:54.325" v="137" actId="478"/>
          <ac:spMkLst>
            <pc:docMk/>
            <pc:sldMk cId="2431162001" sldId="279"/>
            <ac:spMk id="8" creationId="{58F35C77-9B8E-4401-9DB6-328AAE970C7B}"/>
          </ac:spMkLst>
        </pc:spChg>
        <pc:spChg chg="add mod">
          <ac:chgData name="Stewart Gale" userId="3647ddd2-6040-41ae-a96d-232c23482af8" providerId="ADAL" clId="{B547549E-2F8A-44EA-A07E-CAE9D9254C40}" dt="2023-06-06T05:22:56.434" v="223" actId="14100"/>
          <ac:spMkLst>
            <pc:docMk/>
            <pc:sldMk cId="2431162001" sldId="279"/>
            <ac:spMk id="14" creationId="{97B9B52C-B787-48A1-BF0B-020107D796C0}"/>
          </ac:spMkLst>
        </pc:spChg>
        <pc:spChg chg="add mod">
          <ac:chgData name="Stewart Gale" userId="3647ddd2-6040-41ae-a96d-232c23482af8" providerId="ADAL" clId="{B547549E-2F8A-44EA-A07E-CAE9D9254C40}" dt="2023-06-06T05:23:28.742" v="263" actId="403"/>
          <ac:spMkLst>
            <pc:docMk/>
            <pc:sldMk cId="2431162001" sldId="279"/>
            <ac:spMk id="15" creationId="{FC5D9A4C-CA0A-71AE-8063-CE9D32C68B4E}"/>
          </ac:spMkLst>
        </pc:spChg>
        <pc:spChg chg="add mod">
          <ac:chgData name="Stewart Gale" userId="3647ddd2-6040-41ae-a96d-232c23482af8" providerId="ADAL" clId="{B547549E-2F8A-44EA-A07E-CAE9D9254C40}" dt="2023-06-06T05:23:55.408" v="309" actId="20577"/>
          <ac:spMkLst>
            <pc:docMk/>
            <pc:sldMk cId="2431162001" sldId="279"/>
            <ac:spMk id="16" creationId="{FC0AB945-C795-35C8-2B26-F1A521667F41}"/>
          </ac:spMkLst>
        </pc:spChg>
        <pc:grpChg chg="del">
          <ac:chgData name="Stewart Gale" userId="3647ddd2-6040-41ae-a96d-232c23482af8" providerId="ADAL" clId="{B547549E-2F8A-44EA-A07E-CAE9D9254C40}" dt="2023-06-06T05:18:54.325" v="137" actId="478"/>
          <ac:grpSpMkLst>
            <pc:docMk/>
            <pc:sldMk cId="2431162001" sldId="279"/>
            <ac:grpSpMk id="5" creationId="{37B911AC-D2DD-4C77-8652-9775AEF3269B}"/>
          </ac:grpSpMkLst>
        </pc:grpChg>
        <pc:picChg chg="add del mod">
          <ac:chgData name="Stewart Gale" userId="3647ddd2-6040-41ae-a96d-232c23482af8" providerId="ADAL" clId="{B547549E-2F8A-44EA-A07E-CAE9D9254C40}" dt="2023-06-06T05:20:10.618" v="144" actId="478"/>
          <ac:picMkLst>
            <pc:docMk/>
            <pc:sldMk cId="2431162001" sldId="279"/>
            <ac:picMk id="2" creationId="{F73B32CE-16B3-7586-FE0B-A08D3B77CA11}"/>
          </ac:picMkLst>
        </pc:picChg>
        <pc:picChg chg="add del mod">
          <ac:chgData name="Stewart Gale" userId="3647ddd2-6040-41ae-a96d-232c23482af8" providerId="ADAL" clId="{B547549E-2F8A-44EA-A07E-CAE9D9254C40}" dt="2023-06-06T05:20:09.741" v="142" actId="478"/>
          <ac:picMkLst>
            <pc:docMk/>
            <pc:sldMk cId="2431162001" sldId="279"/>
            <ac:picMk id="3" creationId="{F6044CC9-A05E-E150-416E-0DA291AE3BAC}"/>
          </ac:picMkLst>
        </pc:picChg>
        <pc:picChg chg="add mod modCrop">
          <ac:chgData name="Stewart Gale" userId="3647ddd2-6040-41ae-a96d-232c23482af8" providerId="ADAL" clId="{B547549E-2F8A-44EA-A07E-CAE9D9254C40}" dt="2023-06-06T05:23:03.511" v="228" actId="1076"/>
          <ac:picMkLst>
            <pc:docMk/>
            <pc:sldMk cId="2431162001" sldId="279"/>
            <ac:picMk id="9" creationId="{B9DF3F00-F3FE-5236-4A44-D7CC1BEA69F2}"/>
          </ac:picMkLst>
        </pc:picChg>
        <pc:picChg chg="add mod modCrop">
          <ac:chgData name="Stewart Gale" userId="3647ddd2-6040-41ae-a96d-232c23482af8" providerId="ADAL" clId="{B547549E-2F8A-44EA-A07E-CAE9D9254C40}" dt="2023-06-06T05:23:01.989" v="227" actId="1076"/>
          <ac:picMkLst>
            <pc:docMk/>
            <pc:sldMk cId="2431162001" sldId="279"/>
            <ac:picMk id="13" creationId="{51D26212-0620-07B9-C2FF-4C056903D58A}"/>
          </ac:picMkLst>
        </pc:picChg>
      </pc:sldChg>
      <pc:sldChg chg="addSp delSp modSp mod modAnim">
        <pc:chgData name="Stewart Gale" userId="3647ddd2-6040-41ae-a96d-232c23482af8" providerId="ADAL" clId="{B547549E-2F8A-44EA-A07E-CAE9D9254C40}" dt="2023-06-06T05:18:25.551" v="111" actId="1076"/>
        <pc:sldMkLst>
          <pc:docMk/>
          <pc:sldMk cId="3282716687" sldId="280"/>
        </pc:sldMkLst>
        <pc:spChg chg="mod">
          <ac:chgData name="Stewart Gale" userId="3647ddd2-6040-41ae-a96d-232c23482af8" providerId="ADAL" clId="{B547549E-2F8A-44EA-A07E-CAE9D9254C40}" dt="2023-06-06T05:18:25.551" v="111" actId="1076"/>
          <ac:spMkLst>
            <pc:docMk/>
            <pc:sldMk cId="3282716687" sldId="280"/>
            <ac:spMk id="4" creationId="{45B5F0F0-8AB0-40EE-BDF8-6575B2124D66}"/>
          </ac:spMkLst>
        </pc:spChg>
        <pc:spChg chg="del">
          <ac:chgData name="Stewart Gale" userId="3647ddd2-6040-41ae-a96d-232c23482af8" providerId="ADAL" clId="{B547549E-2F8A-44EA-A07E-CAE9D9254C40}" dt="2023-06-06T05:15:16.768" v="69" actId="478"/>
          <ac:spMkLst>
            <pc:docMk/>
            <pc:sldMk cId="3282716687" sldId="280"/>
            <ac:spMk id="5" creationId="{F45493D3-D418-4717-B984-658D085ACC34}"/>
          </ac:spMkLst>
        </pc:spChg>
        <pc:spChg chg="del">
          <ac:chgData name="Stewart Gale" userId="3647ddd2-6040-41ae-a96d-232c23482af8" providerId="ADAL" clId="{B547549E-2F8A-44EA-A07E-CAE9D9254C40}" dt="2023-06-06T05:15:16.768" v="69" actId="478"/>
          <ac:spMkLst>
            <pc:docMk/>
            <pc:sldMk cId="3282716687" sldId="280"/>
            <ac:spMk id="6" creationId="{24A15B06-EE8C-4A23-9856-D8BE4856578B}"/>
          </ac:spMkLst>
        </pc:spChg>
        <pc:picChg chg="add del mod">
          <ac:chgData name="Stewart Gale" userId="3647ddd2-6040-41ae-a96d-232c23482af8" providerId="ADAL" clId="{B547549E-2F8A-44EA-A07E-CAE9D9254C40}" dt="2023-06-06T05:18:11.578" v="106"/>
          <ac:picMkLst>
            <pc:docMk/>
            <pc:sldMk cId="3282716687" sldId="280"/>
            <ac:picMk id="2" creationId="{E060559D-DCA3-CEC7-88AB-244929CB54A5}"/>
          </ac:picMkLst>
        </pc:picChg>
        <pc:picChg chg="add del mod">
          <ac:chgData name="Stewart Gale" userId="3647ddd2-6040-41ae-a96d-232c23482af8" providerId="ADAL" clId="{B547549E-2F8A-44EA-A07E-CAE9D9254C40}" dt="2023-06-06T05:18:23.932" v="110" actId="1076"/>
          <ac:picMkLst>
            <pc:docMk/>
            <pc:sldMk cId="3282716687" sldId="280"/>
            <ac:picMk id="1026" creationId="{A9D7D1FA-B3E1-07A4-ABAE-DCD22D98C161}"/>
          </ac:picMkLst>
        </pc:picChg>
      </pc:sldChg>
      <pc:sldChg chg="del">
        <pc:chgData name="Stewart Gale" userId="3647ddd2-6040-41ae-a96d-232c23482af8" providerId="ADAL" clId="{B547549E-2F8A-44EA-A07E-CAE9D9254C40}" dt="2023-06-06T05:18:36.827" v="118" actId="47"/>
        <pc:sldMkLst>
          <pc:docMk/>
          <pc:sldMk cId="1832433306" sldId="281"/>
        </pc:sldMkLst>
      </pc:sldChg>
      <pc:sldChg chg="addSp delSp modSp add mod delAnim modAnim">
        <pc:chgData name="Stewart Gale" userId="3647ddd2-6040-41ae-a96d-232c23482af8" providerId="ADAL" clId="{B547549E-2F8A-44EA-A07E-CAE9D9254C40}" dt="2023-06-06T05:27:35.230" v="427"/>
        <pc:sldMkLst>
          <pc:docMk/>
          <pc:sldMk cId="2956796268" sldId="281"/>
        </pc:sldMkLst>
        <pc:spChg chg="add mod">
          <ac:chgData name="Stewart Gale" userId="3647ddd2-6040-41ae-a96d-232c23482af8" providerId="ADAL" clId="{B547549E-2F8A-44EA-A07E-CAE9D9254C40}" dt="2023-06-06T05:27:33.559" v="426" actId="403"/>
          <ac:spMkLst>
            <pc:docMk/>
            <pc:sldMk cId="2956796268" sldId="281"/>
            <ac:spMk id="7" creationId="{58DFC295-0CA0-4BFC-C4A8-F247E7294D91}"/>
          </ac:spMkLst>
        </pc:spChg>
        <pc:spChg chg="add mod">
          <ac:chgData name="Stewart Gale" userId="3647ddd2-6040-41ae-a96d-232c23482af8" providerId="ADAL" clId="{B547549E-2F8A-44EA-A07E-CAE9D9254C40}" dt="2023-06-06T05:27:33.559" v="426" actId="403"/>
          <ac:spMkLst>
            <pc:docMk/>
            <pc:sldMk cId="2956796268" sldId="281"/>
            <ac:spMk id="8" creationId="{6B67047F-6A16-2266-5F36-48AF76C74AEB}"/>
          </ac:spMkLst>
        </pc:spChg>
        <pc:spChg chg="add mod">
          <ac:chgData name="Stewart Gale" userId="3647ddd2-6040-41ae-a96d-232c23482af8" providerId="ADAL" clId="{B547549E-2F8A-44EA-A07E-CAE9D9254C40}" dt="2023-06-06T05:27:33.559" v="426" actId="403"/>
          <ac:spMkLst>
            <pc:docMk/>
            <pc:sldMk cId="2956796268" sldId="281"/>
            <ac:spMk id="10" creationId="{227EA350-D5D4-2482-FF2D-3FC8D9D619B2}"/>
          </ac:spMkLst>
        </pc:spChg>
        <pc:spChg chg="mod">
          <ac:chgData name="Stewart Gale" userId="3647ddd2-6040-41ae-a96d-232c23482af8" providerId="ADAL" clId="{B547549E-2F8A-44EA-A07E-CAE9D9254C40}" dt="2023-06-06T05:27:01.242" v="400" actId="122"/>
          <ac:spMkLst>
            <pc:docMk/>
            <pc:sldMk cId="2956796268" sldId="281"/>
            <ac:spMk id="14" creationId="{97B9B52C-B787-48A1-BF0B-020107D796C0}"/>
          </ac:spMkLst>
        </pc:spChg>
        <pc:spChg chg="del">
          <ac:chgData name="Stewart Gale" userId="3647ddd2-6040-41ae-a96d-232c23482af8" providerId="ADAL" clId="{B547549E-2F8A-44EA-A07E-CAE9D9254C40}" dt="2023-06-06T05:25:24.047" v="322" actId="478"/>
          <ac:spMkLst>
            <pc:docMk/>
            <pc:sldMk cId="2956796268" sldId="281"/>
            <ac:spMk id="15" creationId="{FC5D9A4C-CA0A-71AE-8063-CE9D32C68B4E}"/>
          </ac:spMkLst>
        </pc:spChg>
        <pc:spChg chg="del">
          <ac:chgData name="Stewart Gale" userId="3647ddd2-6040-41ae-a96d-232c23482af8" providerId="ADAL" clId="{B547549E-2F8A-44EA-A07E-CAE9D9254C40}" dt="2023-06-06T05:25:24.047" v="322" actId="478"/>
          <ac:spMkLst>
            <pc:docMk/>
            <pc:sldMk cId="2956796268" sldId="281"/>
            <ac:spMk id="16" creationId="{FC0AB945-C795-35C8-2B26-F1A521667F41}"/>
          </ac:spMkLst>
        </pc:spChg>
        <pc:picChg chg="add mod modCrop">
          <ac:chgData name="Stewart Gale" userId="3647ddd2-6040-41ae-a96d-232c23482af8" providerId="ADAL" clId="{B547549E-2F8A-44EA-A07E-CAE9D9254C40}" dt="2023-06-06T05:26:30.289" v="335" actId="1076"/>
          <ac:picMkLst>
            <pc:docMk/>
            <pc:sldMk cId="2956796268" sldId="281"/>
            <ac:picMk id="3" creationId="{73B221C6-1182-D816-8043-3FC03DA66E23}"/>
          </ac:picMkLst>
        </pc:picChg>
        <pc:picChg chg="add mod">
          <ac:chgData name="Stewart Gale" userId="3647ddd2-6040-41ae-a96d-232c23482af8" providerId="ADAL" clId="{B547549E-2F8A-44EA-A07E-CAE9D9254C40}" dt="2023-06-06T05:26:14.690" v="327" actId="14100"/>
          <ac:picMkLst>
            <pc:docMk/>
            <pc:sldMk cId="2956796268" sldId="281"/>
            <ac:picMk id="4" creationId="{89424A63-EC74-49AA-F412-20C5B7E2B78E}"/>
          </ac:picMkLst>
        </pc:picChg>
        <pc:picChg chg="add mod modCrop">
          <ac:chgData name="Stewart Gale" userId="3647ddd2-6040-41ae-a96d-232c23482af8" providerId="ADAL" clId="{B547549E-2F8A-44EA-A07E-CAE9D9254C40}" dt="2023-06-06T05:26:31.919" v="336" actId="1076"/>
          <ac:picMkLst>
            <pc:docMk/>
            <pc:sldMk cId="2956796268" sldId="281"/>
            <ac:picMk id="6" creationId="{C7425929-B629-B5A9-B7DE-0C15E1374314}"/>
          </ac:picMkLst>
        </pc:picChg>
        <pc:picChg chg="del">
          <ac:chgData name="Stewart Gale" userId="3647ddd2-6040-41ae-a96d-232c23482af8" providerId="ADAL" clId="{B547549E-2F8A-44EA-A07E-CAE9D9254C40}" dt="2023-06-06T05:24:13.285" v="311" actId="478"/>
          <ac:picMkLst>
            <pc:docMk/>
            <pc:sldMk cId="2956796268" sldId="281"/>
            <ac:picMk id="9" creationId="{B9DF3F00-F3FE-5236-4A44-D7CC1BEA69F2}"/>
          </ac:picMkLst>
        </pc:picChg>
        <pc:picChg chg="del">
          <ac:chgData name="Stewart Gale" userId="3647ddd2-6040-41ae-a96d-232c23482af8" providerId="ADAL" clId="{B547549E-2F8A-44EA-A07E-CAE9D9254C40}" dt="2023-06-06T05:24:14.692" v="312" actId="478"/>
          <ac:picMkLst>
            <pc:docMk/>
            <pc:sldMk cId="2956796268" sldId="281"/>
            <ac:picMk id="13" creationId="{51D26212-0620-07B9-C2FF-4C056903D58A}"/>
          </ac:picMkLst>
        </pc:picChg>
      </pc:sldChg>
      <pc:sldChg chg="addSp delSp modSp add mod delAnim modAnim">
        <pc:chgData name="Stewart Gale" userId="3647ddd2-6040-41ae-a96d-232c23482af8" providerId="ADAL" clId="{B547549E-2F8A-44EA-A07E-CAE9D9254C40}" dt="2023-06-06T05:37:00.710" v="719" actId="14100"/>
        <pc:sldMkLst>
          <pc:docMk/>
          <pc:sldMk cId="2343958279" sldId="282"/>
        </pc:sldMkLst>
        <pc:spChg chg="add mod">
          <ac:chgData name="Stewart Gale" userId="3647ddd2-6040-41ae-a96d-232c23482af8" providerId="ADAL" clId="{B547549E-2F8A-44EA-A07E-CAE9D9254C40}" dt="2023-06-06T05:29:22.848" v="493" actId="207"/>
          <ac:spMkLst>
            <pc:docMk/>
            <pc:sldMk cId="2343958279" sldId="282"/>
            <ac:spMk id="3" creationId="{745161F9-0F0B-B6A9-E5FB-12CBCB1850CA}"/>
          </ac:spMkLst>
        </pc:spChg>
        <pc:spChg chg="add mod">
          <ac:chgData name="Stewart Gale" userId="3647ddd2-6040-41ae-a96d-232c23482af8" providerId="ADAL" clId="{B547549E-2F8A-44EA-A07E-CAE9D9254C40}" dt="2023-06-06T05:37:00.710" v="719" actId="14100"/>
          <ac:spMkLst>
            <pc:docMk/>
            <pc:sldMk cId="2343958279" sldId="282"/>
            <ac:spMk id="8" creationId="{B69B7A4B-0BB6-FD64-A69A-A422FA4EE9C8}"/>
          </ac:spMkLst>
        </pc:spChg>
        <pc:spChg chg="mod">
          <ac:chgData name="Stewart Gale" userId="3647ddd2-6040-41ae-a96d-232c23482af8" providerId="ADAL" clId="{B547549E-2F8A-44EA-A07E-CAE9D9254C40}" dt="2023-06-06T05:28:34.858" v="482" actId="1076"/>
          <ac:spMkLst>
            <pc:docMk/>
            <pc:sldMk cId="2343958279" sldId="282"/>
            <ac:spMk id="14" creationId="{97B9B52C-B787-48A1-BF0B-020107D796C0}"/>
          </ac:spMkLst>
        </pc:spChg>
        <pc:spChg chg="mod">
          <ac:chgData name="Stewart Gale" userId="3647ddd2-6040-41ae-a96d-232c23482af8" providerId="ADAL" clId="{B547549E-2F8A-44EA-A07E-CAE9D9254C40}" dt="2023-06-06T05:31:20.280" v="584" actId="1076"/>
          <ac:spMkLst>
            <pc:docMk/>
            <pc:sldMk cId="2343958279" sldId="282"/>
            <ac:spMk id="15" creationId="{FC5D9A4C-CA0A-71AE-8063-CE9D32C68B4E}"/>
          </ac:spMkLst>
        </pc:spChg>
        <pc:spChg chg="del">
          <ac:chgData name="Stewart Gale" userId="3647ddd2-6040-41ae-a96d-232c23482af8" providerId="ADAL" clId="{B547549E-2F8A-44EA-A07E-CAE9D9254C40}" dt="2023-06-06T05:30:42.332" v="555" actId="478"/>
          <ac:spMkLst>
            <pc:docMk/>
            <pc:sldMk cId="2343958279" sldId="282"/>
            <ac:spMk id="16" creationId="{FC0AB945-C795-35C8-2B26-F1A521667F41}"/>
          </ac:spMkLst>
        </pc:spChg>
        <pc:picChg chg="add mod">
          <ac:chgData name="Stewart Gale" userId="3647ddd2-6040-41ae-a96d-232c23482af8" providerId="ADAL" clId="{B547549E-2F8A-44EA-A07E-CAE9D9254C40}" dt="2023-06-06T05:29:05.735" v="489" actId="1076"/>
          <ac:picMkLst>
            <pc:docMk/>
            <pc:sldMk cId="2343958279" sldId="282"/>
            <ac:picMk id="2" creationId="{1F429589-B4D4-C56B-92D7-47757FBCC246}"/>
          </ac:picMkLst>
        </pc:picChg>
        <pc:picChg chg="del">
          <ac:chgData name="Stewart Gale" userId="3647ddd2-6040-41ae-a96d-232c23482af8" providerId="ADAL" clId="{B547549E-2F8A-44EA-A07E-CAE9D9254C40}" dt="2023-06-06T05:28:57.276" v="484" actId="478"/>
          <ac:picMkLst>
            <pc:docMk/>
            <pc:sldMk cId="2343958279" sldId="282"/>
            <ac:picMk id="9" creationId="{B9DF3F00-F3FE-5236-4A44-D7CC1BEA69F2}"/>
          </ac:picMkLst>
        </pc:picChg>
        <pc:picChg chg="del">
          <ac:chgData name="Stewart Gale" userId="3647ddd2-6040-41ae-a96d-232c23482af8" providerId="ADAL" clId="{B547549E-2F8A-44EA-A07E-CAE9D9254C40}" dt="2023-06-06T05:28:51.637" v="483" actId="478"/>
          <ac:picMkLst>
            <pc:docMk/>
            <pc:sldMk cId="2343958279" sldId="282"/>
            <ac:picMk id="13" creationId="{51D26212-0620-07B9-C2FF-4C056903D58A}"/>
          </ac:picMkLst>
        </pc:picChg>
        <pc:cxnChg chg="add mod">
          <ac:chgData name="Stewart Gale" userId="3647ddd2-6040-41ae-a96d-232c23482af8" providerId="ADAL" clId="{B547549E-2F8A-44EA-A07E-CAE9D9254C40}" dt="2023-06-06T05:29:59.902" v="501" actId="1582"/>
          <ac:cxnSpMkLst>
            <pc:docMk/>
            <pc:sldMk cId="2343958279" sldId="282"/>
            <ac:cxnSpMk id="5" creationId="{B94DD065-7AF4-EB98-6347-23903EAD7DDE}"/>
          </ac:cxnSpMkLst>
        </pc:cxnChg>
      </pc:sldChg>
      <pc:sldChg chg="del">
        <pc:chgData name="Stewart Gale" userId="3647ddd2-6040-41ae-a96d-232c23482af8" providerId="ADAL" clId="{B547549E-2F8A-44EA-A07E-CAE9D9254C40}" dt="2023-06-06T05:18:36.967" v="119" actId="47"/>
        <pc:sldMkLst>
          <pc:docMk/>
          <pc:sldMk cId="3009743116" sldId="282"/>
        </pc:sldMkLst>
      </pc:sldChg>
      <pc:sldChg chg="del">
        <pc:chgData name="Stewart Gale" userId="3647ddd2-6040-41ae-a96d-232c23482af8" providerId="ADAL" clId="{B547549E-2F8A-44EA-A07E-CAE9D9254C40}" dt="2023-06-06T05:18:37.148" v="120" actId="47"/>
        <pc:sldMkLst>
          <pc:docMk/>
          <pc:sldMk cId="1199139825" sldId="283"/>
        </pc:sldMkLst>
      </pc:sldChg>
      <pc:sldChg chg="modSp add mod">
        <pc:chgData name="Stewart Gale" userId="3647ddd2-6040-41ae-a96d-232c23482af8" providerId="ADAL" clId="{B547549E-2F8A-44EA-A07E-CAE9D9254C40}" dt="2023-06-06T05:32:11.316" v="609" actId="20577"/>
        <pc:sldMkLst>
          <pc:docMk/>
          <pc:sldMk cId="2571420513" sldId="283"/>
        </pc:sldMkLst>
        <pc:spChg chg="mod">
          <ac:chgData name="Stewart Gale" userId="3647ddd2-6040-41ae-a96d-232c23482af8" providerId="ADAL" clId="{B547549E-2F8A-44EA-A07E-CAE9D9254C40}" dt="2023-06-06T05:32:08.330" v="608" actId="20577"/>
          <ac:spMkLst>
            <pc:docMk/>
            <pc:sldMk cId="2571420513" sldId="283"/>
            <ac:spMk id="7" creationId="{58DFC295-0CA0-4BFC-C4A8-F247E7294D91}"/>
          </ac:spMkLst>
        </pc:spChg>
        <pc:spChg chg="mod">
          <ac:chgData name="Stewart Gale" userId="3647ddd2-6040-41ae-a96d-232c23482af8" providerId="ADAL" clId="{B547549E-2F8A-44EA-A07E-CAE9D9254C40}" dt="2023-06-06T05:32:06.123" v="607" actId="20577"/>
          <ac:spMkLst>
            <pc:docMk/>
            <pc:sldMk cId="2571420513" sldId="283"/>
            <ac:spMk id="8" creationId="{6B67047F-6A16-2266-5F36-48AF76C74AEB}"/>
          </ac:spMkLst>
        </pc:spChg>
        <pc:spChg chg="mod">
          <ac:chgData name="Stewart Gale" userId="3647ddd2-6040-41ae-a96d-232c23482af8" providerId="ADAL" clId="{B547549E-2F8A-44EA-A07E-CAE9D9254C40}" dt="2023-06-06T05:32:11.316" v="609" actId="20577"/>
          <ac:spMkLst>
            <pc:docMk/>
            <pc:sldMk cId="2571420513" sldId="283"/>
            <ac:spMk id="10" creationId="{227EA350-D5D4-2482-FF2D-3FC8D9D619B2}"/>
          </ac:spMkLst>
        </pc:spChg>
        <pc:spChg chg="mod">
          <ac:chgData name="Stewart Gale" userId="3647ddd2-6040-41ae-a96d-232c23482af8" providerId="ADAL" clId="{B547549E-2F8A-44EA-A07E-CAE9D9254C40}" dt="2023-06-06T05:31:54.305" v="598" actId="1076"/>
          <ac:spMkLst>
            <pc:docMk/>
            <pc:sldMk cId="2571420513" sldId="283"/>
            <ac:spMk id="14" creationId="{97B9B52C-B787-48A1-BF0B-020107D796C0}"/>
          </ac:spMkLst>
        </pc:spChg>
        <pc:picChg chg="mod">
          <ac:chgData name="Stewart Gale" userId="3647ddd2-6040-41ae-a96d-232c23482af8" providerId="ADAL" clId="{B547549E-2F8A-44EA-A07E-CAE9D9254C40}" dt="2023-06-06T05:31:57.913" v="601" actId="1076"/>
          <ac:picMkLst>
            <pc:docMk/>
            <pc:sldMk cId="2571420513" sldId="283"/>
            <ac:picMk id="6" creationId="{C7425929-B629-B5A9-B7DE-0C15E1374314}"/>
          </ac:picMkLst>
        </pc:picChg>
      </pc:sldChg>
      <pc:sldChg chg="del">
        <pc:chgData name="Stewart Gale" userId="3647ddd2-6040-41ae-a96d-232c23482af8" providerId="ADAL" clId="{B547549E-2F8A-44EA-A07E-CAE9D9254C40}" dt="2023-06-06T05:18:37.340" v="121" actId="47"/>
        <pc:sldMkLst>
          <pc:docMk/>
          <pc:sldMk cId="60809907" sldId="284"/>
        </pc:sldMkLst>
      </pc:sldChg>
      <pc:sldChg chg="addSp delSp modSp add mod modAnim">
        <pc:chgData name="Stewart Gale" userId="3647ddd2-6040-41ae-a96d-232c23482af8" providerId="ADAL" clId="{B547549E-2F8A-44EA-A07E-CAE9D9254C40}" dt="2023-06-06T05:36:20.078" v="704"/>
        <pc:sldMkLst>
          <pc:docMk/>
          <pc:sldMk cId="516705981" sldId="284"/>
        </pc:sldMkLst>
        <pc:spChg chg="mod">
          <ac:chgData name="Stewart Gale" userId="3647ddd2-6040-41ae-a96d-232c23482af8" providerId="ADAL" clId="{B547549E-2F8A-44EA-A07E-CAE9D9254C40}" dt="2023-06-06T05:34:20.340" v="673" actId="1076"/>
          <ac:spMkLst>
            <pc:docMk/>
            <pc:sldMk cId="516705981" sldId="284"/>
            <ac:spMk id="4" creationId="{45B5F0F0-8AB0-40EE-BDF8-6575B2124D66}"/>
          </ac:spMkLst>
        </pc:spChg>
        <pc:spChg chg="add del">
          <ac:chgData name="Stewart Gale" userId="3647ddd2-6040-41ae-a96d-232c23482af8" providerId="ADAL" clId="{B547549E-2F8A-44EA-A07E-CAE9D9254C40}" dt="2023-06-06T05:35:44.699" v="689" actId="22"/>
          <ac:spMkLst>
            <pc:docMk/>
            <pc:sldMk cId="516705981" sldId="284"/>
            <ac:spMk id="9" creationId="{EBF0216C-0257-532C-EA6D-513BCD6006AC}"/>
          </ac:spMkLst>
        </pc:spChg>
        <pc:spChg chg="add mod">
          <ac:chgData name="Stewart Gale" userId="3647ddd2-6040-41ae-a96d-232c23482af8" providerId="ADAL" clId="{B547549E-2F8A-44EA-A07E-CAE9D9254C40}" dt="2023-06-06T05:35:57.897" v="693" actId="14100"/>
          <ac:spMkLst>
            <pc:docMk/>
            <pc:sldMk cId="516705981" sldId="284"/>
            <ac:spMk id="11" creationId="{814CC644-FD0B-F418-D1F8-CA43396DD0DD}"/>
          </ac:spMkLst>
        </pc:spChg>
        <pc:spChg chg="add mod">
          <ac:chgData name="Stewart Gale" userId="3647ddd2-6040-41ae-a96d-232c23482af8" providerId="ADAL" clId="{B547549E-2F8A-44EA-A07E-CAE9D9254C40}" dt="2023-06-06T05:36:15.742" v="703" actId="1076"/>
          <ac:spMkLst>
            <pc:docMk/>
            <pc:sldMk cId="516705981" sldId="284"/>
            <ac:spMk id="12" creationId="{CF9A846E-F2A8-74CD-ACDE-98D27F2276BF}"/>
          </ac:spMkLst>
        </pc:spChg>
        <pc:picChg chg="add mod modCrop">
          <ac:chgData name="Stewart Gale" userId="3647ddd2-6040-41ae-a96d-232c23482af8" providerId="ADAL" clId="{B547549E-2F8A-44EA-A07E-CAE9D9254C40}" dt="2023-06-06T05:34:28.474" v="676" actId="732"/>
          <ac:picMkLst>
            <pc:docMk/>
            <pc:sldMk cId="516705981" sldId="284"/>
            <ac:picMk id="3" creationId="{8D9242D5-3D3C-1F99-ACD0-328A2E7B6E87}"/>
          </ac:picMkLst>
        </pc:picChg>
        <pc:picChg chg="add mod modCrop">
          <ac:chgData name="Stewart Gale" userId="3647ddd2-6040-41ae-a96d-232c23482af8" providerId="ADAL" clId="{B547549E-2F8A-44EA-A07E-CAE9D9254C40}" dt="2023-06-06T05:34:35.803" v="679" actId="1076"/>
          <ac:picMkLst>
            <pc:docMk/>
            <pc:sldMk cId="516705981" sldId="284"/>
            <ac:picMk id="6" creationId="{DEF9A542-9E42-C798-E87B-4B63B6FC358A}"/>
          </ac:picMkLst>
        </pc:picChg>
        <pc:picChg chg="add mod modCrop">
          <ac:chgData name="Stewart Gale" userId="3647ddd2-6040-41ae-a96d-232c23482af8" providerId="ADAL" clId="{B547549E-2F8A-44EA-A07E-CAE9D9254C40}" dt="2023-06-06T05:35:34.500" v="687" actId="1076"/>
          <ac:picMkLst>
            <pc:docMk/>
            <pc:sldMk cId="516705981" sldId="284"/>
            <ac:picMk id="7" creationId="{E2549A03-5854-4BB2-AA86-3649BE5B5BC8}"/>
          </ac:picMkLst>
        </pc:picChg>
        <pc:picChg chg="del">
          <ac:chgData name="Stewart Gale" userId="3647ddd2-6040-41ae-a96d-232c23482af8" providerId="ADAL" clId="{B547549E-2F8A-44EA-A07E-CAE9D9254C40}" dt="2023-06-06T05:32:33.125" v="611" actId="478"/>
          <ac:picMkLst>
            <pc:docMk/>
            <pc:sldMk cId="516705981" sldId="284"/>
            <ac:picMk id="1026" creationId="{A9D7D1FA-B3E1-07A4-ABAE-DCD22D98C161}"/>
          </ac:picMkLst>
        </pc:picChg>
      </pc:sldChg>
      <pc:sldChg chg="del">
        <pc:chgData name="Stewart Gale" userId="3647ddd2-6040-41ae-a96d-232c23482af8" providerId="ADAL" clId="{B547549E-2F8A-44EA-A07E-CAE9D9254C40}" dt="2023-06-06T05:18:37.562" v="122" actId="47"/>
        <pc:sldMkLst>
          <pc:docMk/>
          <pc:sldMk cId="2975996072" sldId="285"/>
        </pc:sldMkLst>
      </pc:sldChg>
      <pc:sldChg chg="del">
        <pc:chgData name="Stewart Gale" userId="3647ddd2-6040-41ae-a96d-232c23482af8" providerId="ADAL" clId="{B547549E-2F8A-44EA-A07E-CAE9D9254C40}" dt="2023-06-06T05:18:43.784" v="131" actId="47"/>
        <pc:sldMkLst>
          <pc:docMk/>
          <pc:sldMk cId="3157377936" sldId="286"/>
        </pc:sldMkLst>
      </pc:sldChg>
      <pc:sldChg chg="del">
        <pc:chgData name="Stewart Gale" userId="3647ddd2-6040-41ae-a96d-232c23482af8" providerId="ADAL" clId="{B547549E-2F8A-44EA-A07E-CAE9D9254C40}" dt="2023-06-06T05:18:43.589" v="130" actId="47"/>
        <pc:sldMkLst>
          <pc:docMk/>
          <pc:sldMk cId="3159015400" sldId="287"/>
        </pc:sldMkLst>
      </pc:sldChg>
      <pc:sldChg chg="del">
        <pc:chgData name="Stewart Gale" userId="3647ddd2-6040-41ae-a96d-232c23482af8" providerId="ADAL" clId="{B547549E-2F8A-44EA-A07E-CAE9D9254C40}" dt="2023-06-06T05:18:43.974" v="132" actId="47"/>
        <pc:sldMkLst>
          <pc:docMk/>
          <pc:sldMk cId="3535870114" sldId="288"/>
        </pc:sldMkLst>
      </pc:sldChg>
    </pc:docChg>
  </pc:docChgLst>
  <pc:docChgLst>
    <pc:chgData name="Stewart Gale" userId="3647ddd2-6040-41ae-a96d-232c23482af8" providerId="ADAL" clId="{B9EC8C54-082E-44AB-881D-97CAE3044272}"/>
    <pc:docChg chg="undo custSel addSld delSld modSld sldOrd">
      <pc:chgData name="Stewart Gale" userId="3647ddd2-6040-41ae-a96d-232c23482af8" providerId="ADAL" clId="{B9EC8C54-082E-44AB-881D-97CAE3044272}" dt="2021-11-25T03:35:09.407" v="256" actId="21"/>
      <pc:docMkLst>
        <pc:docMk/>
      </pc:docMkLst>
      <pc:sldChg chg="add">
        <pc:chgData name="Stewart Gale" userId="3647ddd2-6040-41ae-a96d-232c23482af8" providerId="ADAL" clId="{B9EC8C54-082E-44AB-881D-97CAE3044272}" dt="2021-11-25T03:25:31.729" v="138"/>
        <pc:sldMkLst>
          <pc:docMk/>
          <pc:sldMk cId="774402343" sldId="260"/>
        </pc:sldMkLst>
      </pc:sldChg>
      <pc:sldChg chg="add">
        <pc:chgData name="Stewart Gale" userId="3647ddd2-6040-41ae-a96d-232c23482af8" providerId="ADAL" clId="{B9EC8C54-082E-44AB-881D-97CAE3044272}" dt="2021-11-25T03:25:31.729" v="138"/>
        <pc:sldMkLst>
          <pc:docMk/>
          <pc:sldMk cId="4048322344" sldId="261"/>
        </pc:sldMkLst>
      </pc:sldChg>
      <pc:sldChg chg="add">
        <pc:chgData name="Stewart Gale" userId="3647ddd2-6040-41ae-a96d-232c23482af8" providerId="ADAL" clId="{B9EC8C54-082E-44AB-881D-97CAE3044272}" dt="2021-11-25T03:25:31.729" v="138"/>
        <pc:sldMkLst>
          <pc:docMk/>
          <pc:sldMk cId="2572241683" sldId="262"/>
        </pc:sldMkLst>
      </pc:sldChg>
      <pc:sldChg chg="add">
        <pc:chgData name="Stewart Gale" userId="3647ddd2-6040-41ae-a96d-232c23482af8" providerId="ADAL" clId="{B9EC8C54-082E-44AB-881D-97CAE3044272}" dt="2021-11-25T03:25:31.729" v="138"/>
        <pc:sldMkLst>
          <pc:docMk/>
          <pc:sldMk cId="1547179245" sldId="263"/>
        </pc:sldMkLst>
      </pc:sldChg>
      <pc:sldChg chg="add">
        <pc:chgData name="Stewart Gale" userId="3647ddd2-6040-41ae-a96d-232c23482af8" providerId="ADAL" clId="{B9EC8C54-082E-44AB-881D-97CAE3044272}" dt="2021-11-25T03:25:31.729" v="138"/>
        <pc:sldMkLst>
          <pc:docMk/>
          <pc:sldMk cId="458523608" sldId="264"/>
        </pc:sldMkLst>
      </pc:sldChg>
      <pc:sldChg chg="add del">
        <pc:chgData name="Stewart Gale" userId="3647ddd2-6040-41ae-a96d-232c23482af8" providerId="ADAL" clId="{B9EC8C54-082E-44AB-881D-97CAE3044272}" dt="2021-11-25T03:26:00.025" v="140"/>
        <pc:sldMkLst>
          <pc:docMk/>
          <pc:sldMk cId="3192284245" sldId="265"/>
        </pc:sldMkLst>
      </pc:sldChg>
      <pc:sldChg chg="delSp modSp mod delAnim">
        <pc:chgData name="Stewart Gale" userId="3647ddd2-6040-41ae-a96d-232c23482af8" providerId="ADAL" clId="{B9EC8C54-082E-44AB-881D-97CAE3044272}" dt="2021-11-25T03:23:24.005" v="7" actId="1076"/>
        <pc:sldMkLst>
          <pc:docMk/>
          <pc:sldMk cId="2682545876" sldId="270"/>
        </pc:sldMkLst>
        <pc:spChg chg="mod">
          <ac:chgData name="Stewart Gale" userId="3647ddd2-6040-41ae-a96d-232c23482af8" providerId="ADAL" clId="{B9EC8C54-082E-44AB-881D-97CAE3044272}" dt="2021-11-25T03:23:24.005" v="7" actId="1076"/>
          <ac:spMkLst>
            <pc:docMk/>
            <pc:sldMk cId="2682545876" sldId="270"/>
            <ac:spMk id="4" creationId="{00000000-0000-0000-0000-000000000000}"/>
          </ac:spMkLst>
        </pc:spChg>
        <pc:spChg chg="del">
          <ac:chgData name="Stewart Gale" userId="3647ddd2-6040-41ae-a96d-232c23482af8" providerId="ADAL" clId="{B9EC8C54-082E-44AB-881D-97CAE3044272}" dt="2021-11-25T03:23:07.161" v="1" actId="478"/>
          <ac:spMkLst>
            <pc:docMk/>
            <pc:sldMk cId="2682545876" sldId="270"/>
            <ac:spMk id="10" creationId="{00000000-0000-0000-0000-000000000000}"/>
          </ac:spMkLst>
        </pc:spChg>
        <pc:cxnChg chg="del">
          <ac:chgData name="Stewart Gale" userId="3647ddd2-6040-41ae-a96d-232c23482af8" providerId="ADAL" clId="{B9EC8C54-082E-44AB-881D-97CAE3044272}" dt="2021-11-25T03:23:07.161" v="1" actId="478"/>
          <ac:cxnSpMkLst>
            <pc:docMk/>
            <pc:sldMk cId="2682545876" sldId="270"/>
            <ac:cxnSpMk id="7" creationId="{00000000-0000-0000-0000-000000000000}"/>
          </ac:cxnSpMkLst>
        </pc:cxnChg>
        <pc:cxnChg chg="del">
          <ac:chgData name="Stewart Gale" userId="3647ddd2-6040-41ae-a96d-232c23482af8" providerId="ADAL" clId="{B9EC8C54-082E-44AB-881D-97CAE3044272}" dt="2021-11-25T03:23:07.161" v="1" actId="478"/>
          <ac:cxnSpMkLst>
            <pc:docMk/>
            <pc:sldMk cId="2682545876" sldId="270"/>
            <ac:cxnSpMk id="11" creationId="{00000000-0000-0000-0000-000000000000}"/>
          </ac:cxnSpMkLst>
        </pc:cxnChg>
      </pc:sldChg>
      <pc:sldChg chg="addSp delSp modSp mod">
        <pc:chgData name="Stewart Gale" userId="3647ddd2-6040-41ae-a96d-232c23482af8" providerId="ADAL" clId="{B9EC8C54-082E-44AB-881D-97CAE3044272}" dt="2021-11-25T03:34:12.304" v="252" actId="21"/>
        <pc:sldMkLst>
          <pc:docMk/>
          <pc:sldMk cId="1016156674" sldId="276"/>
        </pc:sldMkLst>
        <pc:picChg chg="add del mod modCrop">
          <ac:chgData name="Stewart Gale" userId="3647ddd2-6040-41ae-a96d-232c23482af8" providerId="ADAL" clId="{B9EC8C54-082E-44AB-881D-97CAE3044272}" dt="2021-11-25T03:34:12.304" v="252" actId="21"/>
          <ac:picMkLst>
            <pc:docMk/>
            <pc:sldMk cId="1016156674" sldId="276"/>
            <ac:picMk id="2" creationId="{178DB4F1-B4C1-4BC1-9330-18F7536AA18F}"/>
          </ac:picMkLst>
        </pc:picChg>
      </pc:sldChg>
      <pc:sldChg chg="addSp delSp modSp mod">
        <pc:chgData name="Stewart Gale" userId="3647ddd2-6040-41ae-a96d-232c23482af8" providerId="ADAL" clId="{B9EC8C54-082E-44AB-881D-97CAE3044272}" dt="2021-11-25T03:33:42.429" v="249" actId="21"/>
        <pc:sldMkLst>
          <pc:docMk/>
          <pc:sldMk cId="3276647552" sldId="277"/>
        </pc:sldMkLst>
        <pc:picChg chg="add del mod modCrop">
          <ac:chgData name="Stewart Gale" userId="3647ddd2-6040-41ae-a96d-232c23482af8" providerId="ADAL" clId="{B9EC8C54-082E-44AB-881D-97CAE3044272}" dt="2021-11-25T03:33:42.429" v="249" actId="21"/>
          <ac:picMkLst>
            <pc:docMk/>
            <pc:sldMk cId="3276647552" sldId="277"/>
            <ac:picMk id="2" creationId="{BDD93D9D-C55D-4462-92E5-8342C7785260}"/>
          </ac:picMkLst>
        </pc:picChg>
      </pc:sldChg>
      <pc:sldChg chg="addSp delSp modSp mod">
        <pc:chgData name="Stewart Gale" userId="3647ddd2-6040-41ae-a96d-232c23482af8" providerId="ADAL" clId="{B9EC8C54-082E-44AB-881D-97CAE3044272}" dt="2021-11-25T03:35:09.407" v="256" actId="21"/>
        <pc:sldMkLst>
          <pc:docMk/>
          <pc:sldMk cId="3341399478" sldId="278"/>
        </pc:sldMkLst>
        <pc:picChg chg="add del mod modCrop">
          <ac:chgData name="Stewart Gale" userId="3647ddd2-6040-41ae-a96d-232c23482af8" providerId="ADAL" clId="{B9EC8C54-082E-44AB-881D-97CAE3044272}" dt="2021-11-25T03:35:09.407" v="256" actId="21"/>
          <ac:picMkLst>
            <pc:docMk/>
            <pc:sldMk cId="3341399478" sldId="278"/>
            <ac:picMk id="2" creationId="{61AA0A5B-FB84-4AE3-A6E4-A5DDD2E7163C}"/>
          </ac:picMkLst>
        </pc:picChg>
      </pc:sldChg>
      <pc:sldChg chg="addSp delSp modSp add mod modAnim">
        <pc:chgData name="Stewart Gale" userId="3647ddd2-6040-41ae-a96d-232c23482af8" providerId="ADAL" clId="{B9EC8C54-082E-44AB-881D-97CAE3044272}" dt="2021-11-25T03:29:41.479" v="229" actId="1076"/>
        <pc:sldMkLst>
          <pc:docMk/>
          <pc:sldMk cId="2431162001" sldId="279"/>
        </pc:sldMkLst>
        <pc:spChg chg="del">
          <ac:chgData name="Stewart Gale" userId="3647ddd2-6040-41ae-a96d-232c23482af8" providerId="ADAL" clId="{B9EC8C54-082E-44AB-881D-97CAE3044272}" dt="2021-11-25T03:23:26.772" v="8" actId="478"/>
          <ac:spMkLst>
            <pc:docMk/>
            <pc:sldMk cId="2431162001" sldId="279"/>
            <ac:spMk id="4" creationId="{00000000-0000-0000-0000-000000000000}"/>
          </ac:spMkLst>
        </pc:spChg>
        <pc:spChg chg="add mod">
          <ac:chgData name="Stewart Gale" userId="3647ddd2-6040-41ae-a96d-232c23482af8" providerId="ADAL" clId="{B9EC8C54-082E-44AB-881D-97CAE3044272}" dt="2021-11-25T03:29:38.573" v="228" actId="1076"/>
          <ac:spMkLst>
            <pc:docMk/>
            <pc:sldMk cId="2431162001" sldId="279"/>
            <ac:spMk id="6" creationId="{1DF9BCA5-9F9E-4CF0-9923-549AAEDCE9C4}"/>
          </ac:spMkLst>
        </pc:spChg>
        <pc:spChg chg="add mod">
          <ac:chgData name="Stewart Gale" userId="3647ddd2-6040-41ae-a96d-232c23482af8" providerId="ADAL" clId="{B9EC8C54-082E-44AB-881D-97CAE3044272}" dt="2021-11-25T03:29:41.479" v="229" actId="1076"/>
          <ac:spMkLst>
            <pc:docMk/>
            <pc:sldMk cId="2431162001" sldId="279"/>
            <ac:spMk id="8" creationId="{58F35C77-9B8E-4401-9DB6-328AAE970C7B}"/>
          </ac:spMkLst>
        </pc:spChg>
        <pc:spChg chg="mod">
          <ac:chgData name="Stewart Gale" userId="3647ddd2-6040-41ae-a96d-232c23482af8" providerId="ADAL" clId="{B9EC8C54-082E-44AB-881D-97CAE3044272}" dt="2021-11-25T03:27:22.655" v="154" actId="208"/>
          <ac:spMkLst>
            <pc:docMk/>
            <pc:sldMk cId="2431162001" sldId="279"/>
            <ac:spMk id="10" creationId="{00000000-0000-0000-0000-000000000000}"/>
          </ac:spMkLst>
        </pc:spChg>
        <pc:grpChg chg="add mod">
          <ac:chgData name="Stewart Gale" userId="3647ddd2-6040-41ae-a96d-232c23482af8" providerId="ADAL" clId="{B9EC8C54-082E-44AB-881D-97CAE3044272}" dt="2021-11-25T03:29:30.359" v="226" actId="1076"/>
          <ac:grpSpMkLst>
            <pc:docMk/>
            <pc:sldMk cId="2431162001" sldId="279"/>
            <ac:grpSpMk id="5" creationId="{37B911AC-D2DD-4C77-8652-9775AEF3269B}"/>
          </ac:grpSpMkLst>
        </pc:grpChg>
        <pc:cxnChg chg="mod">
          <ac:chgData name="Stewart Gale" userId="3647ddd2-6040-41ae-a96d-232c23482af8" providerId="ADAL" clId="{B9EC8C54-082E-44AB-881D-97CAE3044272}" dt="2021-11-25T03:27:08.304" v="150" actId="164"/>
          <ac:cxnSpMkLst>
            <pc:docMk/>
            <pc:sldMk cId="2431162001" sldId="279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B9EC8C54-082E-44AB-881D-97CAE3044272}" dt="2021-11-25T03:27:08.304" v="150" actId="164"/>
          <ac:cxnSpMkLst>
            <pc:docMk/>
            <pc:sldMk cId="2431162001" sldId="279"/>
            <ac:cxnSpMk id="11" creationId="{00000000-0000-0000-0000-000000000000}"/>
          </ac:cxnSpMkLst>
        </pc:cxnChg>
      </pc:sldChg>
      <pc:sldChg chg="addSp delSp modSp new mod">
        <pc:chgData name="Stewart Gale" userId="3647ddd2-6040-41ae-a96d-232c23482af8" providerId="ADAL" clId="{B9EC8C54-082E-44AB-881D-97CAE3044272}" dt="2021-11-25T03:25:06.363" v="137" actId="1076"/>
        <pc:sldMkLst>
          <pc:docMk/>
          <pc:sldMk cId="3282716687" sldId="280"/>
        </pc:sldMkLst>
        <pc:spChg chg="del">
          <ac:chgData name="Stewart Gale" userId="3647ddd2-6040-41ae-a96d-232c23482af8" providerId="ADAL" clId="{B9EC8C54-082E-44AB-881D-97CAE3044272}" dt="2021-11-25T03:23:31.689" v="10" actId="478"/>
          <ac:spMkLst>
            <pc:docMk/>
            <pc:sldMk cId="3282716687" sldId="280"/>
            <ac:spMk id="2" creationId="{E3C7BC51-2846-4CDB-8D95-DBC4C0ECADFB}"/>
          </ac:spMkLst>
        </pc:spChg>
        <pc:spChg chg="del">
          <ac:chgData name="Stewart Gale" userId="3647ddd2-6040-41ae-a96d-232c23482af8" providerId="ADAL" clId="{B9EC8C54-082E-44AB-881D-97CAE3044272}" dt="2021-11-25T03:23:31.689" v="10" actId="478"/>
          <ac:spMkLst>
            <pc:docMk/>
            <pc:sldMk cId="3282716687" sldId="280"/>
            <ac:spMk id="3" creationId="{6F76AA66-5B39-4BF3-B667-AEF555C7AA58}"/>
          </ac:spMkLst>
        </pc:spChg>
        <pc:spChg chg="add mod">
          <ac:chgData name="Stewart Gale" userId="3647ddd2-6040-41ae-a96d-232c23482af8" providerId="ADAL" clId="{B9EC8C54-082E-44AB-881D-97CAE3044272}" dt="2021-11-25T03:23:56.566" v="44" actId="1076"/>
          <ac:spMkLst>
            <pc:docMk/>
            <pc:sldMk cId="3282716687" sldId="280"/>
            <ac:spMk id="4" creationId="{45B5F0F0-8AB0-40EE-BDF8-6575B2124D66}"/>
          </ac:spMkLst>
        </pc:spChg>
        <pc:spChg chg="add mod">
          <ac:chgData name="Stewart Gale" userId="3647ddd2-6040-41ae-a96d-232c23482af8" providerId="ADAL" clId="{B9EC8C54-082E-44AB-881D-97CAE3044272}" dt="2021-11-25T03:25:06.363" v="137" actId="1076"/>
          <ac:spMkLst>
            <pc:docMk/>
            <pc:sldMk cId="3282716687" sldId="280"/>
            <ac:spMk id="5" creationId="{F45493D3-D418-4717-B984-658D085ACC34}"/>
          </ac:spMkLst>
        </pc:spChg>
        <pc:spChg chg="add mod">
          <ac:chgData name="Stewart Gale" userId="3647ddd2-6040-41ae-a96d-232c23482af8" providerId="ADAL" clId="{B9EC8C54-082E-44AB-881D-97CAE3044272}" dt="2021-11-25T03:25:06.363" v="137" actId="1076"/>
          <ac:spMkLst>
            <pc:docMk/>
            <pc:sldMk cId="3282716687" sldId="280"/>
            <ac:spMk id="6" creationId="{24A15B06-EE8C-4A23-9856-D8BE4856578B}"/>
          </ac:spMkLst>
        </pc:spChg>
      </pc:sldChg>
      <pc:sldChg chg="add">
        <pc:chgData name="Stewart Gale" userId="3647ddd2-6040-41ae-a96d-232c23482af8" providerId="ADAL" clId="{B9EC8C54-082E-44AB-881D-97CAE3044272}" dt="2021-11-25T03:26:00.025" v="140"/>
        <pc:sldMkLst>
          <pc:docMk/>
          <pc:sldMk cId="1832433306" sldId="281"/>
        </pc:sldMkLst>
      </pc:sldChg>
      <pc:sldChg chg="add">
        <pc:chgData name="Stewart Gale" userId="3647ddd2-6040-41ae-a96d-232c23482af8" providerId="ADAL" clId="{B9EC8C54-082E-44AB-881D-97CAE3044272}" dt="2021-11-25T03:26:00.025" v="140"/>
        <pc:sldMkLst>
          <pc:docMk/>
          <pc:sldMk cId="3009743116" sldId="282"/>
        </pc:sldMkLst>
      </pc:sldChg>
      <pc:sldChg chg="add">
        <pc:chgData name="Stewart Gale" userId="3647ddd2-6040-41ae-a96d-232c23482af8" providerId="ADAL" clId="{B9EC8C54-082E-44AB-881D-97CAE3044272}" dt="2021-11-25T03:26:00.025" v="140"/>
        <pc:sldMkLst>
          <pc:docMk/>
          <pc:sldMk cId="1199139825" sldId="283"/>
        </pc:sldMkLst>
      </pc:sldChg>
      <pc:sldChg chg="add">
        <pc:chgData name="Stewart Gale" userId="3647ddd2-6040-41ae-a96d-232c23482af8" providerId="ADAL" clId="{B9EC8C54-082E-44AB-881D-97CAE3044272}" dt="2021-11-25T03:26:00.025" v="140"/>
        <pc:sldMkLst>
          <pc:docMk/>
          <pc:sldMk cId="60809907" sldId="284"/>
        </pc:sldMkLst>
      </pc:sldChg>
      <pc:sldChg chg="add">
        <pc:chgData name="Stewart Gale" userId="3647ddd2-6040-41ae-a96d-232c23482af8" providerId="ADAL" clId="{B9EC8C54-082E-44AB-881D-97CAE3044272}" dt="2021-11-25T03:26:00.025" v="140"/>
        <pc:sldMkLst>
          <pc:docMk/>
          <pc:sldMk cId="2975996072" sldId="285"/>
        </pc:sldMkLst>
      </pc:sldChg>
      <pc:sldChg chg="modSp add mod ord">
        <pc:chgData name="Stewart Gale" userId="3647ddd2-6040-41ae-a96d-232c23482af8" providerId="ADAL" clId="{B9EC8C54-082E-44AB-881D-97CAE3044272}" dt="2021-11-25T03:31:03.149" v="246"/>
        <pc:sldMkLst>
          <pc:docMk/>
          <pc:sldMk cId="3157377936" sldId="286"/>
        </pc:sldMkLst>
        <pc:spChg chg="mod">
          <ac:chgData name="Stewart Gale" userId="3647ddd2-6040-41ae-a96d-232c23482af8" providerId="ADAL" clId="{B9EC8C54-082E-44AB-881D-97CAE3044272}" dt="2021-11-25T03:30:17.781" v="232" actId="20577"/>
          <ac:spMkLst>
            <pc:docMk/>
            <pc:sldMk cId="3157377936" sldId="286"/>
            <ac:spMk id="3" creationId="{00000000-0000-0000-0000-000000000000}"/>
          </ac:spMkLst>
        </pc:spChg>
        <pc:spChg chg="mod">
          <ac:chgData name="Stewart Gale" userId="3647ddd2-6040-41ae-a96d-232c23482af8" providerId="ADAL" clId="{B9EC8C54-082E-44AB-881D-97CAE3044272}" dt="2021-11-25T03:30:20.001" v="233" actId="20577"/>
          <ac:spMkLst>
            <pc:docMk/>
            <pc:sldMk cId="3157377936" sldId="286"/>
            <ac:spMk id="5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B9EC8C54-082E-44AB-881D-97CAE3044272}" dt="2021-11-25T03:30:47.317" v="240" actId="122"/>
        <pc:sldMkLst>
          <pc:docMk/>
          <pc:sldMk cId="3159015400" sldId="287"/>
        </pc:sldMkLst>
        <pc:spChg chg="add mod">
          <ac:chgData name="Stewart Gale" userId="3647ddd2-6040-41ae-a96d-232c23482af8" providerId="ADAL" clId="{B9EC8C54-082E-44AB-881D-97CAE3044272}" dt="2021-11-25T03:30:47.317" v="240" actId="122"/>
          <ac:spMkLst>
            <pc:docMk/>
            <pc:sldMk cId="3159015400" sldId="287"/>
            <ac:spMk id="5" creationId="{97746203-9791-49FD-9D45-A40B87E7DB2E}"/>
          </ac:spMkLst>
        </pc:spChg>
        <pc:spChg chg="add mod">
          <ac:chgData name="Stewart Gale" userId="3647ddd2-6040-41ae-a96d-232c23482af8" providerId="ADAL" clId="{B9EC8C54-082E-44AB-881D-97CAE3044272}" dt="2021-11-25T03:30:40.922" v="237" actId="1076"/>
          <ac:spMkLst>
            <pc:docMk/>
            <pc:sldMk cId="3159015400" sldId="287"/>
            <ac:spMk id="6" creationId="{3D458A2F-0C8F-413C-8A52-B4F57FF3009E}"/>
          </ac:spMkLst>
        </pc:spChg>
        <pc:spChg chg="del">
          <ac:chgData name="Stewart Gale" userId="3647ddd2-6040-41ae-a96d-232c23482af8" providerId="ADAL" clId="{B9EC8C54-082E-44AB-881D-97CAE3044272}" dt="2021-11-25T03:30:37.201" v="235" actId="478"/>
          <ac:spMkLst>
            <pc:docMk/>
            <pc:sldMk cId="3159015400" sldId="287"/>
            <ac:spMk id="8" creationId="{F9F3FF4F-3B33-4965-A459-38D360D5D8BE}"/>
          </ac:spMkLst>
        </pc:spChg>
        <pc:spChg chg="del">
          <ac:chgData name="Stewart Gale" userId="3647ddd2-6040-41ae-a96d-232c23482af8" providerId="ADAL" clId="{B9EC8C54-082E-44AB-881D-97CAE3044272}" dt="2021-11-25T03:30:37.201" v="235" actId="478"/>
          <ac:spMkLst>
            <pc:docMk/>
            <pc:sldMk cId="3159015400" sldId="287"/>
            <ac:spMk id="9" creationId="{35EB3A05-6AAD-4419-A4B3-36E3165DCFD6}"/>
          </ac:spMkLst>
        </pc:spChg>
      </pc:sldChg>
      <pc:sldChg chg="modSp add mod">
        <pc:chgData name="Stewart Gale" userId="3647ddd2-6040-41ae-a96d-232c23482af8" providerId="ADAL" clId="{B9EC8C54-082E-44AB-881D-97CAE3044272}" dt="2021-11-25T03:30:59.558" v="244" actId="20577"/>
        <pc:sldMkLst>
          <pc:docMk/>
          <pc:sldMk cId="3535870114" sldId="288"/>
        </pc:sldMkLst>
        <pc:spChg chg="mod">
          <ac:chgData name="Stewart Gale" userId="3647ddd2-6040-41ae-a96d-232c23482af8" providerId="ADAL" clId="{B9EC8C54-082E-44AB-881D-97CAE3044272}" dt="2021-11-25T03:30:57.655" v="243" actId="20577"/>
          <ac:spMkLst>
            <pc:docMk/>
            <pc:sldMk cId="3535870114" sldId="288"/>
            <ac:spMk id="3" creationId="{00000000-0000-0000-0000-000000000000}"/>
          </ac:spMkLst>
        </pc:spChg>
        <pc:spChg chg="mod">
          <ac:chgData name="Stewart Gale" userId="3647ddd2-6040-41ae-a96d-232c23482af8" providerId="ADAL" clId="{B9EC8C54-082E-44AB-881D-97CAE3044272}" dt="2021-11-25T03:30:59.558" v="244" actId="20577"/>
          <ac:spMkLst>
            <pc:docMk/>
            <pc:sldMk cId="3535870114" sldId="288"/>
            <ac:spMk id="8" creationId="{79D4DF50-4F2B-4B01-AE9E-73D698511048}"/>
          </ac:spMkLst>
        </pc:spChg>
      </pc:sldChg>
    </pc:docChg>
  </pc:docChgLst>
  <pc:docChgLst>
    <pc:chgData name="Stewart Gale" userId="3647ddd2-6040-41ae-a96d-232c23482af8" providerId="ADAL" clId="{A21FB13E-1440-4F80-8C31-0DCB990652A2}"/>
    <pc:docChg chg="delSld">
      <pc:chgData name="Stewart Gale" userId="3647ddd2-6040-41ae-a96d-232c23482af8" providerId="ADAL" clId="{A21FB13E-1440-4F80-8C31-0DCB990652A2}" dt="2021-11-24T11:17:25.101" v="0" actId="47"/>
      <pc:docMkLst>
        <pc:docMk/>
      </pc:docMkLst>
      <pc:sldChg chg="del">
        <pc:chgData name="Stewart Gale" userId="3647ddd2-6040-41ae-a96d-232c23482af8" providerId="ADAL" clId="{A21FB13E-1440-4F80-8C31-0DCB990652A2}" dt="2021-11-24T11:17:25.101" v="0" actId="47"/>
        <pc:sldMkLst>
          <pc:docMk/>
          <pc:sldMk cId="3438113188" sldId="279"/>
        </pc:sldMkLst>
      </pc:sldChg>
    </pc:docChg>
  </pc:docChgLst>
  <pc:docChgLst>
    <pc:chgData name="Stewart Gale" userId="3647ddd2-6040-41ae-a96d-232c23482af8" providerId="ADAL" clId="{95B4937D-A00A-4A90-AF7E-D1DF1159AC37}"/>
    <pc:docChg chg="custSel addSld delSld modSld">
      <pc:chgData name="Stewart Gale" userId="3647ddd2-6040-41ae-a96d-232c23482af8" providerId="ADAL" clId="{95B4937D-A00A-4A90-AF7E-D1DF1159AC37}" dt="2021-01-26T07:04:49.780" v="122" actId="680"/>
      <pc:docMkLst>
        <pc:docMk/>
      </pc:docMkLst>
      <pc:sldChg chg="addSp delSp modSp mod delAnim">
        <pc:chgData name="Stewart Gale" userId="3647ddd2-6040-41ae-a96d-232c23482af8" providerId="ADAL" clId="{95B4937D-A00A-4A90-AF7E-D1DF1159AC37}" dt="2021-01-26T06:43:41.128" v="40" actId="1076"/>
        <pc:sldMkLst>
          <pc:docMk/>
          <pc:sldMk cId="2450178153" sldId="271"/>
        </pc:sldMkLst>
        <pc:spChg chg="del">
          <ac:chgData name="Stewart Gale" userId="3647ddd2-6040-41ae-a96d-232c23482af8" providerId="ADAL" clId="{95B4937D-A00A-4A90-AF7E-D1DF1159AC37}" dt="2021-01-26T06:42:18.114" v="1" actId="478"/>
          <ac:spMkLst>
            <pc:docMk/>
            <pc:sldMk cId="2450178153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95B4937D-A00A-4A90-AF7E-D1DF1159AC37}" dt="2021-01-26T06:42:55.670" v="29" actId="1076"/>
          <ac:spMkLst>
            <pc:docMk/>
            <pc:sldMk cId="2450178153" sldId="271"/>
            <ac:spMk id="5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2:18.114" v="1" actId="478"/>
          <ac:spMkLst>
            <pc:docMk/>
            <pc:sldMk cId="2450178153" sldId="271"/>
            <ac:spMk id="6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2:18.114" v="1" actId="478"/>
          <ac:spMkLst>
            <pc:docMk/>
            <pc:sldMk cId="2450178153" sldId="271"/>
            <ac:spMk id="7" creationId="{00000000-0000-0000-0000-000000000000}"/>
          </ac:spMkLst>
        </pc:spChg>
        <pc:spChg chg="add mod">
          <ac:chgData name="Stewart Gale" userId="3647ddd2-6040-41ae-a96d-232c23482af8" providerId="ADAL" clId="{95B4937D-A00A-4A90-AF7E-D1DF1159AC37}" dt="2021-01-26T06:43:41.128" v="40" actId="1076"/>
          <ac:spMkLst>
            <pc:docMk/>
            <pc:sldMk cId="2450178153" sldId="271"/>
            <ac:spMk id="8" creationId="{A22350CE-9B85-4FDD-B696-3CE05F8DA164}"/>
          </ac:spMkLst>
        </pc:spChg>
      </pc:sldChg>
      <pc:sldChg chg="addSp delSp modSp mod delAnim modAnim">
        <pc:chgData name="Stewart Gale" userId="3647ddd2-6040-41ae-a96d-232c23482af8" providerId="ADAL" clId="{95B4937D-A00A-4A90-AF7E-D1DF1159AC37}" dt="2021-01-26T06:43:37.548" v="39" actId="1076"/>
        <pc:sldMkLst>
          <pc:docMk/>
          <pc:sldMk cId="2203088981" sldId="272"/>
        </pc:sldMkLst>
        <pc:spChg chg="del">
          <ac:chgData name="Stewart Gale" userId="3647ddd2-6040-41ae-a96d-232c23482af8" providerId="ADAL" clId="{95B4937D-A00A-4A90-AF7E-D1DF1159AC37}" dt="2021-01-26T06:43:09.969" v="31" actId="478"/>
          <ac:spMkLst>
            <pc:docMk/>
            <pc:sldMk cId="2203088981" sldId="272"/>
            <ac:spMk id="2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11.094" v="32" actId="478"/>
          <ac:spMkLst>
            <pc:docMk/>
            <pc:sldMk cId="2203088981" sldId="272"/>
            <ac:spMk id="5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07.958" v="30" actId="478"/>
          <ac:spMkLst>
            <pc:docMk/>
            <pc:sldMk cId="2203088981" sldId="272"/>
            <ac:spMk id="6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07.958" v="30" actId="478"/>
          <ac:spMkLst>
            <pc:docMk/>
            <pc:sldMk cId="2203088981" sldId="272"/>
            <ac:spMk id="7" creationId="{00000000-0000-0000-0000-000000000000}"/>
          </ac:spMkLst>
        </pc:spChg>
        <pc:spChg chg="add mod">
          <ac:chgData name="Stewart Gale" userId="3647ddd2-6040-41ae-a96d-232c23482af8" providerId="ADAL" clId="{95B4937D-A00A-4A90-AF7E-D1DF1159AC37}" dt="2021-01-26T06:43:37.548" v="39" actId="1076"/>
          <ac:spMkLst>
            <pc:docMk/>
            <pc:sldMk cId="2203088981" sldId="272"/>
            <ac:spMk id="8" creationId="{79D4DF50-4F2B-4B01-AE9E-73D698511048}"/>
          </ac:spMkLst>
        </pc:spChg>
        <pc:spChg chg="add mod">
          <ac:chgData name="Stewart Gale" userId="3647ddd2-6040-41ae-a96d-232c23482af8" providerId="ADAL" clId="{95B4937D-A00A-4A90-AF7E-D1DF1159AC37}" dt="2021-01-26T06:43:30.457" v="37" actId="20577"/>
          <ac:spMkLst>
            <pc:docMk/>
            <pc:sldMk cId="2203088981" sldId="272"/>
            <ac:spMk id="9" creationId="{88AD2E57-98F9-4ED7-B47E-FD7AC4F23928}"/>
          </ac:spMkLst>
        </pc:spChg>
      </pc:sldChg>
      <pc:sldChg chg="addSp delSp modSp mod delAnim modAnim">
        <pc:chgData name="Stewart Gale" userId="3647ddd2-6040-41ae-a96d-232c23482af8" providerId="ADAL" clId="{95B4937D-A00A-4A90-AF7E-D1DF1159AC37}" dt="2021-01-26T06:43:49.025" v="42" actId="20577"/>
        <pc:sldMkLst>
          <pc:docMk/>
          <pc:sldMk cId="655417976" sldId="273"/>
        </pc:sldMkLst>
        <pc:spChg chg="del">
          <ac:chgData name="Stewart Gale" userId="3647ddd2-6040-41ae-a96d-232c23482af8" providerId="ADAL" clId="{95B4937D-A00A-4A90-AF7E-D1DF1159AC37}" dt="2021-01-26T06:43:17.109" v="34" actId="478"/>
          <ac:spMkLst>
            <pc:docMk/>
            <pc:sldMk cId="655417976" sldId="273"/>
            <ac:spMk id="2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14.810" v="33" actId="478"/>
          <ac:spMkLst>
            <pc:docMk/>
            <pc:sldMk cId="655417976" sldId="273"/>
            <ac:spMk id="5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14.810" v="33" actId="478"/>
          <ac:spMkLst>
            <pc:docMk/>
            <pc:sldMk cId="655417976" sldId="273"/>
            <ac:spMk id="6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17.109" v="34" actId="478"/>
          <ac:spMkLst>
            <pc:docMk/>
            <pc:sldMk cId="655417976" sldId="273"/>
            <ac:spMk id="7" creationId="{00000000-0000-0000-0000-000000000000}"/>
          </ac:spMkLst>
        </pc:spChg>
        <pc:spChg chg="add mod">
          <ac:chgData name="Stewart Gale" userId="3647ddd2-6040-41ae-a96d-232c23482af8" providerId="ADAL" clId="{95B4937D-A00A-4A90-AF7E-D1DF1159AC37}" dt="2021-01-26T06:43:49.025" v="42" actId="20577"/>
          <ac:spMkLst>
            <pc:docMk/>
            <pc:sldMk cId="655417976" sldId="273"/>
            <ac:spMk id="8" creationId="{F9F3FF4F-3B33-4965-A459-38D360D5D8BE}"/>
          </ac:spMkLst>
        </pc:spChg>
        <pc:spChg chg="add mod">
          <ac:chgData name="Stewart Gale" userId="3647ddd2-6040-41ae-a96d-232c23482af8" providerId="ADAL" clId="{95B4937D-A00A-4A90-AF7E-D1DF1159AC37}" dt="2021-01-26T06:43:46.463" v="41"/>
          <ac:spMkLst>
            <pc:docMk/>
            <pc:sldMk cId="655417976" sldId="273"/>
            <ac:spMk id="9" creationId="{35EB3A05-6AAD-4419-A4B3-36E3165DCFD6}"/>
          </ac:spMkLst>
        </pc:spChg>
      </pc:sldChg>
      <pc:sldChg chg="addSp delSp modSp mod delAnim modAnim">
        <pc:chgData name="Stewart Gale" userId="3647ddd2-6040-41ae-a96d-232c23482af8" providerId="ADAL" clId="{95B4937D-A00A-4A90-AF7E-D1DF1159AC37}" dt="2021-01-26T06:44:20.851" v="80" actId="20577"/>
        <pc:sldMkLst>
          <pc:docMk/>
          <pc:sldMk cId="2502225024" sldId="274"/>
        </pc:sldMkLst>
        <pc:spChg chg="del">
          <ac:chgData name="Stewart Gale" userId="3647ddd2-6040-41ae-a96d-232c23482af8" providerId="ADAL" clId="{95B4937D-A00A-4A90-AF7E-D1DF1159AC37}" dt="2021-01-26T06:43:20.291" v="35" actId="478"/>
          <ac:spMkLst>
            <pc:docMk/>
            <pc:sldMk cId="2502225024" sldId="274"/>
            <ac:spMk id="2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20.291" v="35" actId="478"/>
          <ac:spMkLst>
            <pc:docMk/>
            <pc:sldMk cId="2502225024" sldId="274"/>
            <ac:spMk id="5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20.291" v="35" actId="478"/>
          <ac:spMkLst>
            <pc:docMk/>
            <pc:sldMk cId="2502225024" sldId="274"/>
            <ac:spMk id="6" creationId="{00000000-0000-0000-0000-000000000000}"/>
          </ac:spMkLst>
        </pc:spChg>
        <pc:spChg chg="del">
          <ac:chgData name="Stewart Gale" userId="3647ddd2-6040-41ae-a96d-232c23482af8" providerId="ADAL" clId="{95B4937D-A00A-4A90-AF7E-D1DF1159AC37}" dt="2021-01-26T06:43:20.291" v="35" actId="478"/>
          <ac:spMkLst>
            <pc:docMk/>
            <pc:sldMk cId="2502225024" sldId="274"/>
            <ac:spMk id="7" creationId="{00000000-0000-0000-0000-000000000000}"/>
          </ac:spMkLst>
        </pc:spChg>
        <pc:spChg chg="add mod">
          <ac:chgData name="Stewart Gale" userId="3647ddd2-6040-41ae-a96d-232c23482af8" providerId="ADAL" clId="{95B4937D-A00A-4A90-AF7E-D1DF1159AC37}" dt="2021-01-26T06:44:18.483" v="78" actId="1076"/>
          <ac:spMkLst>
            <pc:docMk/>
            <pc:sldMk cId="2502225024" sldId="274"/>
            <ac:spMk id="8" creationId="{19777A71-2488-48AB-B4ED-49BEEFEE1D08}"/>
          </ac:spMkLst>
        </pc:spChg>
        <pc:spChg chg="add mod">
          <ac:chgData name="Stewart Gale" userId="3647ddd2-6040-41ae-a96d-232c23482af8" providerId="ADAL" clId="{95B4937D-A00A-4A90-AF7E-D1DF1159AC37}" dt="2021-01-26T06:44:20.851" v="80" actId="20577"/>
          <ac:spMkLst>
            <pc:docMk/>
            <pc:sldMk cId="2502225024" sldId="274"/>
            <ac:spMk id="9" creationId="{5C479300-356F-4475-844F-0C156F80043C}"/>
          </ac:spMkLst>
        </pc:spChg>
      </pc:sldChg>
      <pc:sldChg chg="modSp mod">
        <pc:chgData name="Stewart Gale" userId="3647ddd2-6040-41ae-a96d-232c23482af8" providerId="ADAL" clId="{95B4937D-A00A-4A90-AF7E-D1DF1159AC37}" dt="2021-01-26T06:46:13.724" v="117" actId="1076"/>
        <pc:sldMkLst>
          <pc:docMk/>
          <pc:sldMk cId="2523540015" sldId="275"/>
        </pc:sldMkLst>
        <pc:spChg chg="mod">
          <ac:chgData name="Stewart Gale" userId="3647ddd2-6040-41ae-a96d-232c23482af8" providerId="ADAL" clId="{95B4937D-A00A-4A90-AF7E-D1DF1159AC37}" dt="2021-01-26T06:46:13.724" v="117" actId="1076"/>
          <ac:spMkLst>
            <pc:docMk/>
            <pc:sldMk cId="2523540015" sldId="275"/>
            <ac:spMk id="2" creationId="{00000000-0000-0000-0000-000000000000}"/>
          </ac:spMkLst>
        </pc:spChg>
      </pc:sldChg>
      <pc:sldChg chg="modSp mod">
        <pc:chgData name="Stewart Gale" userId="3647ddd2-6040-41ae-a96d-232c23482af8" providerId="ADAL" clId="{95B4937D-A00A-4A90-AF7E-D1DF1159AC37}" dt="2021-01-26T07:01:55.857" v="121" actId="20577"/>
        <pc:sldMkLst>
          <pc:docMk/>
          <pc:sldMk cId="3276647552" sldId="277"/>
        </pc:sldMkLst>
        <pc:graphicFrameChg chg="modGraphic">
          <ac:chgData name="Stewart Gale" userId="3647ddd2-6040-41ae-a96d-232c23482af8" providerId="ADAL" clId="{95B4937D-A00A-4A90-AF7E-D1DF1159AC37}" dt="2021-01-26T07:01:55.857" v="121" actId="20577"/>
          <ac:graphicFrameMkLst>
            <pc:docMk/>
            <pc:sldMk cId="3276647552" sldId="277"/>
            <ac:graphicFrameMk id="7" creationId="{00000000-0000-0000-0000-000000000000}"/>
          </ac:graphicFrameMkLst>
        </pc:graphicFrameChg>
      </pc:sldChg>
      <pc:sldChg chg="new del">
        <pc:chgData name="Stewart Gale" userId="3647ddd2-6040-41ae-a96d-232c23482af8" providerId="ADAL" clId="{95B4937D-A00A-4A90-AF7E-D1DF1159AC37}" dt="2021-01-26T07:01:26.003" v="120" actId="47"/>
        <pc:sldMkLst>
          <pc:docMk/>
          <pc:sldMk cId="376064566" sldId="279"/>
        </pc:sldMkLst>
      </pc:sldChg>
      <pc:sldChg chg="new del">
        <pc:chgData name="Stewart Gale" userId="3647ddd2-6040-41ae-a96d-232c23482af8" providerId="ADAL" clId="{95B4937D-A00A-4A90-AF7E-D1DF1159AC37}" dt="2021-01-26T06:46:20.216" v="118" actId="47"/>
        <pc:sldMkLst>
          <pc:docMk/>
          <pc:sldMk cId="3310628419" sldId="279"/>
        </pc:sldMkLst>
      </pc:sldChg>
      <pc:sldChg chg="new">
        <pc:chgData name="Stewart Gale" userId="3647ddd2-6040-41ae-a96d-232c23482af8" providerId="ADAL" clId="{95B4937D-A00A-4A90-AF7E-D1DF1159AC37}" dt="2021-01-26T07:04:49.780" v="122" actId="680"/>
        <pc:sldMkLst>
          <pc:docMk/>
          <pc:sldMk cId="3438113188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6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6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85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6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1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65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5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2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93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D5FF7-4ED0-48BD-AA0A-9990071FF275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70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1271" y="1084017"/>
            <a:ext cx="1065691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Describing</a:t>
            </a:r>
          </a:p>
          <a:p>
            <a:pPr algn="ctr"/>
            <a:r>
              <a:rPr lang="en-GB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Parabolas</a:t>
            </a:r>
            <a:endParaRPr lang="en-GB" sz="13800" b="1" i="0" u="sng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54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5F0F0-8AB0-40EE-BDF8-6575B2124D66}"/>
              </a:ext>
            </a:extLst>
          </p:cNvPr>
          <p:cNvSpPr txBox="1"/>
          <p:nvPr/>
        </p:nvSpPr>
        <p:spPr>
          <a:xfrm>
            <a:off x="282633" y="199506"/>
            <a:ext cx="1175419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Sketch a parabola.</a:t>
            </a:r>
            <a:endParaRPr lang="en-GB" sz="115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D7D1FA-B3E1-07A4-ABAE-DCD22D98C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39" y="2238892"/>
            <a:ext cx="5519651" cy="438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71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5F0F0-8AB0-40EE-BDF8-6575B2124D66}"/>
              </a:ext>
            </a:extLst>
          </p:cNvPr>
          <p:cNvSpPr txBox="1"/>
          <p:nvPr/>
        </p:nvSpPr>
        <p:spPr>
          <a:xfrm>
            <a:off x="166255" y="88063"/>
            <a:ext cx="117541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/>
              <a:t>Which is concave and which is convex?</a:t>
            </a:r>
            <a:endParaRPr lang="en-GB" sz="8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9242D5-3D3C-1F99-ACD0-328A2E7B6E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19" t="15758" r="47953" b="43346"/>
          <a:stretch/>
        </p:blipFill>
        <p:spPr>
          <a:xfrm>
            <a:off x="6550428" y="2747902"/>
            <a:ext cx="3618809" cy="37762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F9A542-9E42-C798-E87B-4B63B6FC35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61" t="35313" r="50862" b="15395"/>
          <a:stretch/>
        </p:blipFill>
        <p:spPr>
          <a:xfrm>
            <a:off x="1343891" y="2588028"/>
            <a:ext cx="4297682" cy="39360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549A03-5854-4BB2-AA86-3649BE5B5B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263" b="12000"/>
          <a:stretch/>
        </p:blipFill>
        <p:spPr>
          <a:xfrm>
            <a:off x="1730434" y="2556649"/>
            <a:ext cx="3672840" cy="40534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4CC644-FD0B-F418-D1F8-CA43396DD0DD}"/>
              </a:ext>
            </a:extLst>
          </p:cNvPr>
          <p:cNvSpPr txBox="1"/>
          <p:nvPr/>
        </p:nvSpPr>
        <p:spPr>
          <a:xfrm>
            <a:off x="404553" y="5200680"/>
            <a:ext cx="36132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concave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9A846E-F2A8-74CD-ACDE-98D27F2276BF}"/>
              </a:ext>
            </a:extLst>
          </p:cNvPr>
          <p:cNvSpPr txBox="1"/>
          <p:nvPr/>
        </p:nvSpPr>
        <p:spPr>
          <a:xfrm>
            <a:off x="8526088" y="4992862"/>
            <a:ext cx="36132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convex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70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DF3F00-F3FE-5236-4A44-D7CC1BEA69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3" t="16242" r="36909" b="46799"/>
          <a:stretch/>
        </p:blipFill>
        <p:spPr>
          <a:xfrm>
            <a:off x="842357" y="1275339"/>
            <a:ext cx="4245032" cy="41573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D26212-0620-07B9-C2FF-4C056903D5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71" t="48950" r="37609" b="16364"/>
          <a:stretch/>
        </p:blipFill>
        <p:spPr>
          <a:xfrm>
            <a:off x="6866313" y="1275339"/>
            <a:ext cx="4300451" cy="41573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B9B52C-B787-48A1-BF0B-020107D796C0}"/>
              </a:ext>
            </a:extLst>
          </p:cNvPr>
          <p:cNvSpPr txBox="1"/>
          <p:nvPr/>
        </p:nvSpPr>
        <p:spPr>
          <a:xfrm>
            <a:off x="266007" y="321425"/>
            <a:ext cx="11809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is the main difference between these two graphs?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5D9A4C-CA0A-71AE-8063-CE9D32C68B4E}"/>
              </a:ext>
            </a:extLst>
          </p:cNvPr>
          <p:cNvSpPr txBox="1"/>
          <p:nvPr/>
        </p:nvSpPr>
        <p:spPr>
          <a:xfrm>
            <a:off x="714895" y="5432731"/>
            <a:ext cx="4433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Happy</a:t>
            </a:r>
          </a:p>
          <a:p>
            <a:pPr algn="ctr"/>
            <a:r>
              <a:rPr lang="en-GB" sz="4000" b="1" dirty="0"/>
              <a:t>Positive gradient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0AB945-C795-35C8-2B26-F1A521667F41}"/>
              </a:ext>
            </a:extLst>
          </p:cNvPr>
          <p:cNvSpPr txBox="1"/>
          <p:nvPr/>
        </p:nvSpPr>
        <p:spPr>
          <a:xfrm>
            <a:off x="6799811" y="5374542"/>
            <a:ext cx="4433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Sad</a:t>
            </a:r>
          </a:p>
          <a:p>
            <a:pPr algn="ctr"/>
            <a:r>
              <a:rPr lang="en-GB" sz="4000" b="1" dirty="0"/>
              <a:t>Negative gradient </a:t>
            </a:r>
          </a:p>
        </p:txBody>
      </p:sp>
    </p:spTree>
    <p:extLst>
      <p:ext uri="{BB962C8B-B14F-4D97-AF65-F5344CB8AC3E}">
        <p14:creationId xmlns:p14="http://schemas.microsoft.com/office/powerpoint/2010/main" val="24311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9B52C-B787-48A1-BF0B-020107D796C0}"/>
              </a:ext>
            </a:extLst>
          </p:cNvPr>
          <p:cNvSpPr txBox="1"/>
          <p:nvPr/>
        </p:nvSpPr>
        <p:spPr>
          <a:xfrm>
            <a:off x="266007" y="321425"/>
            <a:ext cx="11809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many times does each graph cross the </a:t>
            </a: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/>
              <a:t> axis?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221C6-1182-D816-8043-3FC03DA66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01" t="16403" r="32491" b="24041"/>
          <a:stretch/>
        </p:blipFill>
        <p:spPr>
          <a:xfrm>
            <a:off x="4078777" y="1210194"/>
            <a:ext cx="3516921" cy="43489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424A63-EC74-49AA-F412-20C5B7E2B7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33" t="16242" r="36909" b="46799"/>
          <a:stretch/>
        </p:blipFill>
        <p:spPr>
          <a:xfrm>
            <a:off x="421178" y="1163628"/>
            <a:ext cx="3236901" cy="3170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425929-B629-B5A9-B7DE-0C15E13743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04" t="16230" r="46929" b="26141"/>
          <a:stretch/>
        </p:blipFill>
        <p:spPr>
          <a:xfrm>
            <a:off x="8212975" y="1163628"/>
            <a:ext cx="3557847" cy="4994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DFC295-0CA0-4BFC-C4A8-F247E7294D91}"/>
              </a:ext>
            </a:extLst>
          </p:cNvPr>
          <p:cNvSpPr txBox="1"/>
          <p:nvPr/>
        </p:nvSpPr>
        <p:spPr>
          <a:xfrm>
            <a:off x="1069571" y="4489315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7047F-6A16-2266-5F36-48AF76C74AEB}"/>
              </a:ext>
            </a:extLst>
          </p:cNvPr>
          <p:cNvSpPr txBox="1"/>
          <p:nvPr/>
        </p:nvSpPr>
        <p:spPr>
          <a:xfrm>
            <a:off x="4911753" y="5675528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Two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7EA350-D5D4-2482-FF2D-3FC8D9D619B2}"/>
              </a:ext>
            </a:extLst>
          </p:cNvPr>
          <p:cNvSpPr txBox="1"/>
          <p:nvPr/>
        </p:nvSpPr>
        <p:spPr>
          <a:xfrm>
            <a:off x="9113520" y="5844290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295679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9B52C-B787-48A1-BF0B-020107D796C0}"/>
              </a:ext>
            </a:extLst>
          </p:cNvPr>
          <p:cNvSpPr txBox="1"/>
          <p:nvPr/>
        </p:nvSpPr>
        <p:spPr>
          <a:xfrm>
            <a:off x="191192" y="84685"/>
            <a:ext cx="11809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Where does each graph cross the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/>
              <a:t> axis?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221C6-1182-D816-8043-3FC03DA66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01" t="16403" r="32491" b="24041"/>
          <a:stretch/>
        </p:blipFill>
        <p:spPr>
          <a:xfrm>
            <a:off x="4078777" y="1210194"/>
            <a:ext cx="3516921" cy="43489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424A63-EC74-49AA-F412-20C5B7E2B7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33" t="16242" r="36909" b="46799"/>
          <a:stretch/>
        </p:blipFill>
        <p:spPr>
          <a:xfrm>
            <a:off x="421178" y="1163628"/>
            <a:ext cx="3236901" cy="31700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425929-B629-B5A9-B7DE-0C15E13743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04" t="16230" r="46929" b="26141"/>
          <a:stretch/>
        </p:blipFill>
        <p:spPr>
          <a:xfrm>
            <a:off x="8124305" y="1210194"/>
            <a:ext cx="3829396" cy="4994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DFC295-0CA0-4BFC-C4A8-F247E7294D91}"/>
              </a:ext>
            </a:extLst>
          </p:cNvPr>
          <p:cNvSpPr txBox="1"/>
          <p:nvPr/>
        </p:nvSpPr>
        <p:spPr>
          <a:xfrm>
            <a:off x="1069571" y="4489315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7047F-6A16-2266-5F36-48AF76C74AEB}"/>
              </a:ext>
            </a:extLst>
          </p:cNvPr>
          <p:cNvSpPr txBox="1"/>
          <p:nvPr/>
        </p:nvSpPr>
        <p:spPr>
          <a:xfrm>
            <a:off x="4911753" y="5675528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-3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7EA350-D5D4-2482-FF2D-3FC8D9D619B2}"/>
              </a:ext>
            </a:extLst>
          </p:cNvPr>
          <p:cNvSpPr txBox="1"/>
          <p:nvPr/>
        </p:nvSpPr>
        <p:spPr>
          <a:xfrm>
            <a:off x="9113520" y="5844290"/>
            <a:ext cx="1850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7142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9B52C-B787-48A1-BF0B-020107D796C0}"/>
              </a:ext>
            </a:extLst>
          </p:cNvPr>
          <p:cNvSpPr txBox="1"/>
          <p:nvPr/>
        </p:nvSpPr>
        <p:spPr>
          <a:xfrm>
            <a:off x="191192" y="221672"/>
            <a:ext cx="11809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name can be given to this co-ordinate?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5D9A4C-CA0A-71AE-8063-CE9D32C68B4E}"/>
              </a:ext>
            </a:extLst>
          </p:cNvPr>
          <p:cNvSpPr txBox="1"/>
          <p:nvPr/>
        </p:nvSpPr>
        <p:spPr>
          <a:xfrm>
            <a:off x="5907578" y="1657376"/>
            <a:ext cx="584661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Vertex</a:t>
            </a:r>
          </a:p>
          <a:p>
            <a:pPr algn="ctr"/>
            <a:endParaRPr lang="en-GB" sz="4000" b="1" dirty="0"/>
          </a:p>
          <a:p>
            <a:pPr algn="ctr"/>
            <a:r>
              <a:rPr lang="en-GB" sz="6600" b="1" dirty="0"/>
              <a:t>Turning Point</a:t>
            </a:r>
          </a:p>
          <a:p>
            <a:pPr algn="ctr"/>
            <a:endParaRPr lang="en-GB" sz="4000" b="1" dirty="0"/>
          </a:p>
          <a:p>
            <a:pPr algn="ctr"/>
            <a:r>
              <a:rPr lang="en-GB" sz="6600" b="1" dirty="0"/>
              <a:t>Minimum Point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429589-B4D4-C56B-92D7-47757FBCC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01" t="16403" r="32491" b="24041"/>
          <a:stretch/>
        </p:blipFill>
        <p:spPr>
          <a:xfrm>
            <a:off x="886690" y="1056892"/>
            <a:ext cx="4505500" cy="5571397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45161F9-0F0B-B6A9-E5FB-12CBCB1850CA}"/>
              </a:ext>
            </a:extLst>
          </p:cNvPr>
          <p:cNvSpPr/>
          <p:nvPr/>
        </p:nvSpPr>
        <p:spPr>
          <a:xfrm>
            <a:off x="2903913" y="6350924"/>
            <a:ext cx="221672" cy="2244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94DD065-7AF4-EB98-6347-23903EAD7DDE}"/>
              </a:ext>
            </a:extLst>
          </p:cNvPr>
          <p:cNvCxnSpPr>
            <a:cxnSpLocks/>
          </p:cNvCxnSpPr>
          <p:nvPr/>
        </p:nvCxnSpPr>
        <p:spPr>
          <a:xfrm flipH="1">
            <a:off x="3230880" y="6507316"/>
            <a:ext cx="100307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69B7A4B-0BB6-FD64-A69A-A422FA4EE9C8}"/>
              </a:ext>
            </a:extLst>
          </p:cNvPr>
          <p:cNvSpPr txBox="1"/>
          <p:nvPr/>
        </p:nvSpPr>
        <p:spPr>
          <a:xfrm>
            <a:off x="4233950" y="6244629"/>
            <a:ext cx="229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Possible Names?</a:t>
            </a:r>
          </a:p>
        </p:txBody>
      </p:sp>
    </p:spTree>
    <p:extLst>
      <p:ext uri="{BB962C8B-B14F-4D97-AF65-F5344CB8AC3E}">
        <p14:creationId xmlns:p14="http://schemas.microsoft.com/office/powerpoint/2010/main" val="234395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78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58</cp:revision>
  <dcterms:created xsi:type="dcterms:W3CDTF">2017-01-08T07:41:50Z</dcterms:created>
  <dcterms:modified xsi:type="dcterms:W3CDTF">2023-06-06T05:37:02Z</dcterms:modified>
</cp:coreProperties>
</file>