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84" r:id="rId2"/>
    <p:sldMasterId id="2147483701" r:id="rId3"/>
  </p:sldMasterIdLst>
  <p:notesMasterIdLst>
    <p:notesMasterId r:id="rId12"/>
  </p:notesMasterIdLst>
  <p:sldIdLst>
    <p:sldId id="261" r:id="rId4"/>
    <p:sldId id="266" r:id="rId5"/>
    <p:sldId id="260" r:id="rId6"/>
    <p:sldId id="262" r:id="rId7"/>
    <p:sldId id="267" r:id="rId8"/>
    <p:sldId id="265"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FF"/>
    <a:srgbClr val="9A5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AA81DD-6DAD-4D64-95CD-E3C8C41EFC64}" v="69" dt="2021-10-10T11:56:16.1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501" autoAdjust="0"/>
  </p:normalViewPr>
  <p:slideViewPr>
    <p:cSldViewPr>
      <p:cViewPr varScale="1">
        <p:scale>
          <a:sx n="87" d="100"/>
          <a:sy n="87" d="100"/>
        </p:scale>
        <p:origin x="66"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A2AA81DD-6DAD-4D64-95CD-E3C8C41EFC64}"/>
    <pc:docChg chg="undo custSel addSld delSld modSld sldOrd">
      <pc:chgData name="Stewart Gale" userId="3647ddd2-6040-41ae-a96d-232c23482af8" providerId="ADAL" clId="{A2AA81DD-6DAD-4D64-95CD-E3C8C41EFC64}" dt="2021-10-11T04:56:20.626" v="516" actId="478"/>
      <pc:docMkLst>
        <pc:docMk/>
      </pc:docMkLst>
      <pc:sldChg chg="ord">
        <pc:chgData name="Stewart Gale" userId="3647ddd2-6040-41ae-a96d-232c23482af8" providerId="ADAL" clId="{A2AA81DD-6DAD-4D64-95CD-E3C8C41EFC64}" dt="2021-10-10T10:54:00.051" v="226"/>
        <pc:sldMkLst>
          <pc:docMk/>
          <pc:sldMk cId="3815199838" sldId="260"/>
        </pc:sldMkLst>
      </pc:sldChg>
      <pc:sldChg chg="delSp modSp mod ord">
        <pc:chgData name="Stewart Gale" userId="3647ddd2-6040-41ae-a96d-232c23482af8" providerId="ADAL" clId="{A2AA81DD-6DAD-4D64-95CD-E3C8C41EFC64}" dt="2021-10-10T10:27:46.390" v="12" actId="115"/>
        <pc:sldMkLst>
          <pc:docMk/>
          <pc:sldMk cId="2170607483" sldId="261"/>
        </pc:sldMkLst>
        <pc:spChg chg="mod">
          <ac:chgData name="Stewart Gale" userId="3647ddd2-6040-41ae-a96d-232c23482af8" providerId="ADAL" clId="{A2AA81DD-6DAD-4D64-95CD-E3C8C41EFC64}" dt="2021-10-10T10:27:46.390" v="12" actId="115"/>
          <ac:spMkLst>
            <pc:docMk/>
            <pc:sldMk cId="2170607483" sldId="261"/>
            <ac:spMk id="2" creationId="{00000000-0000-0000-0000-000000000000}"/>
          </ac:spMkLst>
        </pc:spChg>
        <pc:spChg chg="del">
          <ac:chgData name="Stewart Gale" userId="3647ddd2-6040-41ae-a96d-232c23482af8" providerId="ADAL" clId="{A2AA81DD-6DAD-4D64-95CD-E3C8C41EFC64}" dt="2021-10-10T10:27:25.730" v="3" actId="478"/>
          <ac:spMkLst>
            <pc:docMk/>
            <pc:sldMk cId="2170607483" sldId="261"/>
            <ac:spMk id="18" creationId="{00000000-0000-0000-0000-000000000000}"/>
          </ac:spMkLst>
        </pc:spChg>
        <pc:spChg chg="del">
          <ac:chgData name="Stewart Gale" userId="3647ddd2-6040-41ae-a96d-232c23482af8" providerId="ADAL" clId="{A2AA81DD-6DAD-4D64-95CD-E3C8C41EFC64}" dt="2021-10-10T10:27:25.730" v="3" actId="478"/>
          <ac:spMkLst>
            <pc:docMk/>
            <pc:sldMk cId="2170607483" sldId="261"/>
            <ac:spMk id="19" creationId="{00000000-0000-0000-0000-000000000000}"/>
          </ac:spMkLst>
        </pc:spChg>
        <pc:spChg chg="del">
          <ac:chgData name="Stewart Gale" userId="3647ddd2-6040-41ae-a96d-232c23482af8" providerId="ADAL" clId="{A2AA81DD-6DAD-4D64-95CD-E3C8C41EFC64}" dt="2021-10-10T10:27:25.730" v="3" actId="478"/>
          <ac:spMkLst>
            <pc:docMk/>
            <pc:sldMk cId="2170607483" sldId="261"/>
            <ac:spMk id="20" creationId="{00000000-0000-0000-0000-000000000000}"/>
          </ac:spMkLst>
        </pc:spChg>
        <pc:spChg chg="del">
          <ac:chgData name="Stewart Gale" userId="3647ddd2-6040-41ae-a96d-232c23482af8" providerId="ADAL" clId="{A2AA81DD-6DAD-4D64-95CD-E3C8C41EFC64}" dt="2021-10-10T10:27:25.730" v="3" actId="478"/>
          <ac:spMkLst>
            <pc:docMk/>
            <pc:sldMk cId="2170607483" sldId="261"/>
            <ac:spMk id="21" creationId="{00000000-0000-0000-0000-000000000000}"/>
          </ac:spMkLst>
        </pc:spChg>
        <pc:grpChg chg="del">
          <ac:chgData name="Stewart Gale" userId="3647ddd2-6040-41ae-a96d-232c23482af8" providerId="ADAL" clId="{A2AA81DD-6DAD-4D64-95CD-E3C8C41EFC64}" dt="2021-10-10T10:27:25.730" v="3" actId="478"/>
          <ac:grpSpMkLst>
            <pc:docMk/>
            <pc:sldMk cId="2170607483" sldId="261"/>
            <ac:grpSpMk id="10" creationId="{00000000-0000-0000-0000-000000000000}"/>
          </ac:grpSpMkLst>
        </pc:grpChg>
        <pc:grpChg chg="del">
          <ac:chgData name="Stewart Gale" userId="3647ddd2-6040-41ae-a96d-232c23482af8" providerId="ADAL" clId="{A2AA81DD-6DAD-4D64-95CD-E3C8C41EFC64}" dt="2021-10-10T10:27:28.027" v="4" actId="478"/>
          <ac:grpSpMkLst>
            <pc:docMk/>
            <pc:sldMk cId="2170607483" sldId="261"/>
            <ac:grpSpMk id="17" creationId="{00000000-0000-0000-0000-000000000000}"/>
          </ac:grpSpMkLst>
        </pc:grpChg>
        <pc:cxnChg chg="del">
          <ac:chgData name="Stewart Gale" userId="3647ddd2-6040-41ae-a96d-232c23482af8" providerId="ADAL" clId="{A2AA81DD-6DAD-4D64-95CD-E3C8C41EFC64}" dt="2021-10-10T10:27:25.730" v="3" actId="478"/>
          <ac:cxnSpMkLst>
            <pc:docMk/>
            <pc:sldMk cId="2170607483" sldId="261"/>
            <ac:cxnSpMk id="15" creationId="{00000000-0000-0000-0000-000000000000}"/>
          </ac:cxnSpMkLst>
        </pc:cxnChg>
      </pc:sldChg>
      <pc:sldChg chg="addSp delSp modSp add del mod ord modAnim">
        <pc:chgData name="Stewart Gale" userId="3647ddd2-6040-41ae-a96d-232c23482af8" providerId="ADAL" clId="{A2AA81DD-6DAD-4D64-95CD-E3C8C41EFC64}" dt="2021-10-10T10:54:07.062" v="228"/>
        <pc:sldMkLst>
          <pc:docMk/>
          <pc:sldMk cId="2214920176" sldId="262"/>
        </pc:sldMkLst>
        <pc:spChg chg="add mod">
          <ac:chgData name="Stewart Gale" userId="3647ddd2-6040-41ae-a96d-232c23482af8" providerId="ADAL" clId="{A2AA81DD-6DAD-4D64-95CD-E3C8C41EFC64}" dt="2021-10-10T10:44:32.951" v="108" actId="164"/>
          <ac:spMkLst>
            <pc:docMk/>
            <pc:sldMk cId="2214920176" sldId="262"/>
            <ac:spMk id="11" creationId="{BA719813-C974-4891-BB28-800B34DB38ED}"/>
          </ac:spMkLst>
        </pc:spChg>
        <pc:grpChg chg="add mod">
          <ac:chgData name="Stewart Gale" userId="3647ddd2-6040-41ae-a96d-232c23482af8" providerId="ADAL" clId="{A2AA81DD-6DAD-4D64-95CD-E3C8C41EFC64}" dt="2021-10-10T10:44:32.951" v="108" actId="164"/>
          <ac:grpSpMkLst>
            <pc:docMk/>
            <pc:sldMk cId="2214920176" sldId="262"/>
            <ac:grpSpMk id="12" creationId="{FC79EA86-12E0-4085-AF64-45100C6C611D}"/>
          </ac:grpSpMkLst>
        </pc:grpChg>
        <pc:graphicFrameChg chg="add del mod">
          <ac:chgData name="Stewart Gale" userId="3647ddd2-6040-41ae-a96d-232c23482af8" providerId="ADAL" clId="{A2AA81DD-6DAD-4D64-95CD-E3C8C41EFC64}" dt="2021-10-10T10:32:27.072" v="42" actId="478"/>
          <ac:graphicFrameMkLst>
            <pc:docMk/>
            <pc:sldMk cId="2214920176" sldId="262"/>
            <ac:graphicFrameMk id="5" creationId="{CA2CD9B0-2ADF-48B2-8564-4399AC5CAADF}"/>
          </ac:graphicFrameMkLst>
        </pc:graphicFrameChg>
        <pc:graphicFrameChg chg="del mod">
          <ac:chgData name="Stewart Gale" userId="3647ddd2-6040-41ae-a96d-232c23482af8" providerId="ADAL" clId="{A2AA81DD-6DAD-4D64-95CD-E3C8C41EFC64}" dt="2021-10-10T10:42:29.970" v="79" actId="478"/>
          <ac:graphicFrameMkLst>
            <pc:docMk/>
            <pc:sldMk cId="2214920176" sldId="262"/>
            <ac:graphicFrameMk id="411661" creationId="{00000000-0000-0000-0000-000000000000}"/>
          </ac:graphicFrameMkLst>
        </pc:graphicFrameChg>
        <pc:picChg chg="add del mod modCrop">
          <ac:chgData name="Stewart Gale" userId="3647ddd2-6040-41ae-a96d-232c23482af8" providerId="ADAL" clId="{A2AA81DD-6DAD-4D64-95CD-E3C8C41EFC64}" dt="2021-10-10T10:44:47.547" v="111" actId="478"/>
          <ac:picMkLst>
            <pc:docMk/>
            <pc:sldMk cId="2214920176" sldId="262"/>
            <ac:picMk id="3" creationId="{1E856ED4-B96B-476B-8FBB-AA03C7EC7458}"/>
          </ac:picMkLst>
        </pc:picChg>
        <pc:picChg chg="add del mod modCrop">
          <ac:chgData name="Stewart Gale" userId="3647ddd2-6040-41ae-a96d-232c23482af8" providerId="ADAL" clId="{A2AA81DD-6DAD-4D64-95CD-E3C8C41EFC64}" dt="2021-10-10T10:44:47.547" v="111" actId="478"/>
          <ac:picMkLst>
            <pc:docMk/>
            <pc:sldMk cId="2214920176" sldId="262"/>
            <ac:picMk id="4" creationId="{FDC9D15A-A9A4-44C2-BBF0-919403D4B12E}"/>
          </ac:picMkLst>
        </pc:picChg>
        <pc:picChg chg="add del mod modCrop">
          <ac:chgData name="Stewart Gale" userId="3647ddd2-6040-41ae-a96d-232c23482af8" providerId="ADAL" clId="{A2AA81DD-6DAD-4D64-95CD-E3C8C41EFC64}" dt="2021-10-10T10:44:47.547" v="111" actId="478"/>
          <ac:picMkLst>
            <pc:docMk/>
            <pc:sldMk cId="2214920176" sldId="262"/>
            <ac:picMk id="6" creationId="{6083D0F0-CD50-4FD1-AB8C-69FF36009A4B}"/>
          </ac:picMkLst>
        </pc:picChg>
        <pc:picChg chg="add del mod modCrop">
          <ac:chgData name="Stewart Gale" userId="3647ddd2-6040-41ae-a96d-232c23482af8" providerId="ADAL" clId="{A2AA81DD-6DAD-4D64-95CD-E3C8C41EFC64}" dt="2021-10-10T10:44:47.547" v="111" actId="478"/>
          <ac:picMkLst>
            <pc:docMk/>
            <pc:sldMk cId="2214920176" sldId="262"/>
            <ac:picMk id="7" creationId="{53350775-2D94-40BC-8829-E679D1582F4A}"/>
          </ac:picMkLst>
        </pc:picChg>
        <pc:picChg chg="add del mod modCrop">
          <ac:chgData name="Stewart Gale" userId="3647ddd2-6040-41ae-a96d-232c23482af8" providerId="ADAL" clId="{A2AA81DD-6DAD-4D64-95CD-E3C8C41EFC64}" dt="2021-10-10T10:44:47.547" v="111" actId="478"/>
          <ac:picMkLst>
            <pc:docMk/>
            <pc:sldMk cId="2214920176" sldId="262"/>
            <ac:picMk id="8" creationId="{F33DEC19-52C4-445E-B5CF-8BD3568FB073}"/>
          </ac:picMkLst>
        </pc:picChg>
        <pc:picChg chg="add mod modCrop">
          <ac:chgData name="Stewart Gale" userId="3647ddd2-6040-41ae-a96d-232c23482af8" providerId="ADAL" clId="{A2AA81DD-6DAD-4D64-95CD-E3C8C41EFC64}" dt="2021-10-10T10:45:01.098" v="115" actId="1076"/>
          <ac:picMkLst>
            <pc:docMk/>
            <pc:sldMk cId="2214920176" sldId="262"/>
            <ac:picMk id="9" creationId="{7B79CA81-FB41-481D-BA59-116E036935BE}"/>
          </ac:picMkLst>
        </pc:picChg>
        <pc:picChg chg="add mod modCrop">
          <ac:chgData name="Stewart Gale" userId="3647ddd2-6040-41ae-a96d-232c23482af8" providerId="ADAL" clId="{A2AA81DD-6DAD-4D64-95CD-E3C8C41EFC64}" dt="2021-10-10T10:44:32.951" v="108" actId="164"/>
          <ac:picMkLst>
            <pc:docMk/>
            <pc:sldMk cId="2214920176" sldId="262"/>
            <ac:picMk id="10" creationId="{8F4E1F15-9F86-4ABF-AE10-CA8008EE7934}"/>
          </ac:picMkLst>
        </pc:picChg>
        <pc:cxnChg chg="add mod">
          <ac:chgData name="Stewart Gale" userId="3647ddd2-6040-41ae-a96d-232c23482af8" providerId="ADAL" clId="{A2AA81DD-6DAD-4D64-95CD-E3C8C41EFC64}" dt="2021-10-10T10:45:25.242" v="119" actId="1582"/>
          <ac:cxnSpMkLst>
            <pc:docMk/>
            <pc:sldMk cId="2214920176" sldId="262"/>
            <ac:cxnSpMk id="14" creationId="{28CB97CD-802D-410D-B41F-E450AF516642}"/>
          </ac:cxnSpMkLst>
        </pc:cxnChg>
        <pc:cxnChg chg="add mod">
          <ac:chgData name="Stewart Gale" userId="3647ddd2-6040-41ae-a96d-232c23482af8" providerId="ADAL" clId="{A2AA81DD-6DAD-4D64-95CD-E3C8C41EFC64}" dt="2021-10-10T10:46:52.678" v="137" actId="14100"/>
          <ac:cxnSpMkLst>
            <pc:docMk/>
            <pc:sldMk cId="2214920176" sldId="262"/>
            <ac:cxnSpMk id="17" creationId="{7AE6A2F4-552B-48FB-A730-6B1D23C3F71F}"/>
          </ac:cxnSpMkLst>
        </pc:cxnChg>
        <pc:cxnChg chg="add mod">
          <ac:chgData name="Stewart Gale" userId="3647ddd2-6040-41ae-a96d-232c23482af8" providerId="ADAL" clId="{A2AA81DD-6DAD-4D64-95CD-E3C8C41EFC64}" dt="2021-10-10T10:46:15.132" v="128" actId="208"/>
          <ac:cxnSpMkLst>
            <pc:docMk/>
            <pc:sldMk cId="2214920176" sldId="262"/>
            <ac:cxnSpMk id="21" creationId="{7B4CFDB6-E9EE-499E-8D01-FAB666A30CF6}"/>
          </ac:cxnSpMkLst>
        </pc:cxnChg>
        <pc:cxnChg chg="add mod">
          <ac:chgData name="Stewart Gale" userId="3647ddd2-6040-41ae-a96d-232c23482af8" providerId="ADAL" clId="{A2AA81DD-6DAD-4D64-95CD-E3C8C41EFC64}" dt="2021-10-10T10:46:28.918" v="132" actId="208"/>
          <ac:cxnSpMkLst>
            <pc:docMk/>
            <pc:sldMk cId="2214920176" sldId="262"/>
            <ac:cxnSpMk id="24" creationId="{64BEE313-A3A2-4612-969D-54002424F414}"/>
          </ac:cxnSpMkLst>
        </pc:cxnChg>
        <pc:cxnChg chg="add mod">
          <ac:chgData name="Stewart Gale" userId="3647ddd2-6040-41ae-a96d-232c23482af8" providerId="ADAL" clId="{A2AA81DD-6DAD-4D64-95CD-E3C8C41EFC64}" dt="2021-10-10T10:46:44.562" v="136" actId="208"/>
          <ac:cxnSpMkLst>
            <pc:docMk/>
            <pc:sldMk cId="2214920176" sldId="262"/>
            <ac:cxnSpMk id="27" creationId="{F3ACE5E2-C1C9-4033-8544-F1E4828D4895}"/>
          </ac:cxnSpMkLst>
        </pc:cxnChg>
      </pc:sldChg>
      <pc:sldChg chg="addSp delSp modSp mod ord modAnim">
        <pc:chgData name="Stewart Gale" userId="3647ddd2-6040-41ae-a96d-232c23482af8" providerId="ADAL" clId="{A2AA81DD-6DAD-4D64-95CD-E3C8C41EFC64}" dt="2021-10-10T11:56:16.198" v="511"/>
        <pc:sldMkLst>
          <pc:docMk/>
          <pc:sldMk cId="2675675890" sldId="263"/>
        </pc:sldMkLst>
        <pc:spChg chg="mod">
          <ac:chgData name="Stewart Gale" userId="3647ddd2-6040-41ae-a96d-232c23482af8" providerId="ADAL" clId="{A2AA81DD-6DAD-4D64-95CD-E3C8C41EFC64}" dt="2021-10-10T11:55:04.630" v="490" actId="1076"/>
          <ac:spMkLst>
            <pc:docMk/>
            <pc:sldMk cId="2675675890" sldId="263"/>
            <ac:spMk id="4" creationId="{00000000-0000-0000-0000-000000000000}"/>
          </ac:spMkLst>
        </pc:spChg>
        <pc:spChg chg="add del mod">
          <ac:chgData name="Stewart Gale" userId="3647ddd2-6040-41ae-a96d-232c23482af8" providerId="ADAL" clId="{A2AA81DD-6DAD-4D64-95CD-E3C8C41EFC64}" dt="2021-10-10T10:52:20.173" v="199" actId="478"/>
          <ac:spMkLst>
            <pc:docMk/>
            <pc:sldMk cId="2675675890" sldId="263"/>
            <ac:spMk id="8" creationId="{27DB330A-D3FF-4B5F-975E-852B4DE18D3D}"/>
          </ac:spMkLst>
        </pc:spChg>
        <pc:spChg chg="add del mod">
          <ac:chgData name="Stewart Gale" userId="3647ddd2-6040-41ae-a96d-232c23482af8" providerId="ADAL" clId="{A2AA81DD-6DAD-4D64-95CD-E3C8C41EFC64}" dt="2021-10-10T10:52:20.173" v="199" actId="478"/>
          <ac:spMkLst>
            <pc:docMk/>
            <pc:sldMk cId="2675675890" sldId="263"/>
            <ac:spMk id="9" creationId="{736EC811-E0A2-470E-8CCE-8B2069D938EB}"/>
          </ac:spMkLst>
        </pc:spChg>
        <pc:spChg chg="add mod">
          <ac:chgData name="Stewart Gale" userId="3647ddd2-6040-41ae-a96d-232c23482af8" providerId="ADAL" clId="{A2AA81DD-6DAD-4D64-95CD-E3C8C41EFC64}" dt="2021-10-10T11:49:41.588" v="426" actId="208"/>
          <ac:spMkLst>
            <pc:docMk/>
            <pc:sldMk cId="2675675890" sldId="263"/>
            <ac:spMk id="10" creationId="{25131370-89BE-4E47-82E1-FB0119A6721A}"/>
          </ac:spMkLst>
        </pc:spChg>
        <pc:spChg chg="add del">
          <ac:chgData name="Stewart Gale" userId="3647ddd2-6040-41ae-a96d-232c23482af8" providerId="ADAL" clId="{A2AA81DD-6DAD-4D64-95CD-E3C8C41EFC64}" dt="2021-10-10T11:53:13.013" v="474" actId="478"/>
          <ac:spMkLst>
            <pc:docMk/>
            <pc:sldMk cId="2675675890" sldId="263"/>
            <ac:spMk id="13" creationId="{CB58F41A-5425-41C2-9B8A-9D9125F31949}"/>
          </ac:spMkLst>
        </pc:spChg>
        <pc:spChg chg="add del mod">
          <ac:chgData name="Stewart Gale" userId="3647ddd2-6040-41ae-a96d-232c23482af8" providerId="ADAL" clId="{A2AA81DD-6DAD-4D64-95CD-E3C8C41EFC64}" dt="2021-10-10T10:52:51.421" v="209" actId="478"/>
          <ac:spMkLst>
            <pc:docMk/>
            <pc:sldMk cId="2675675890" sldId="263"/>
            <ac:spMk id="15" creationId="{6E8E6A0C-1495-4C3A-8FD8-C3183A3EB68E}"/>
          </ac:spMkLst>
        </pc:spChg>
        <pc:spChg chg="add mod">
          <ac:chgData name="Stewart Gale" userId="3647ddd2-6040-41ae-a96d-232c23482af8" providerId="ADAL" clId="{A2AA81DD-6DAD-4D64-95CD-E3C8C41EFC64}" dt="2021-10-10T11:51:50.309" v="461" actId="1076"/>
          <ac:spMkLst>
            <pc:docMk/>
            <pc:sldMk cId="2675675890" sldId="263"/>
            <ac:spMk id="16" creationId="{23DBFAE8-B591-4E1A-9F02-8A3B85F9D821}"/>
          </ac:spMkLst>
        </pc:spChg>
        <pc:spChg chg="add del mod">
          <ac:chgData name="Stewart Gale" userId="3647ddd2-6040-41ae-a96d-232c23482af8" providerId="ADAL" clId="{A2AA81DD-6DAD-4D64-95CD-E3C8C41EFC64}" dt="2021-10-10T10:53:01.022" v="212" actId="478"/>
          <ac:spMkLst>
            <pc:docMk/>
            <pc:sldMk cId="2675675890" sldId="263"/>
            <ac:spMk id="16" creationId="{45153C96-AA90-48BB-927A-E9B7AFB6B44B}"/>
          </ac:spMkLst>
        </pc:spChg>
        <pc:spChg chg="add del mod">
          <ac:chgData name="Stewart Gale" userId="3647ddd2-6040-41ae-a96d-232c23482af8" providerId="ADAL" clId="{A2AA81DD-6DAD-4D64-95CD-E3C8C41EFC64}" dt="2021-10-10T10:53:39.283" v="220" actId="478"/>
          <ac:spMkLst>
            <pc:docMk/>
            <pc:sldMk cId="2675675890" sldId="263"/>
            <ac:spMk id="17" creationId="{27FC31B8-D33C-4850-B501-4F0E81760263}"/>
          </ac:spMkLst>
        </pc:spChg>
        <pc:spChg chg="add mod">
          <ac:chgData name="Stewart Gale" userId="3647ddd2-6040-41ae-a96d-232c23482af8" providerId="ADAL" clId="{A2AA81DD-6DAD-4D64-95CD-E3C8C41EFC64}" dt="2021-10-10T11:54:44.472" v="485" actId="1076"/>
          <ac:spMkLst>
            <pc:docMk/>
            <pc:sldMk cId="2675675890" sldId="263"/>
            <ac:spMk id="17" creationId="{6FC8D89A-CC9D-45A7-B49B-8741F5A3A1FC}"/>
          </ac:spMkLst>
        </pc:spChg>
        <pc:spChg chg="add del mod">
          <ac:chgData name="Stewart Gale" userId="3647ddd2-6040-41ae-a96d-232c23482af8" providerId="ADAL" clId="{A2AA81DD-6DAD-4D64-95CD-E3C8C41EFC64}" dt="2021-10-10T11:52:47.656" v="472" actId="478"/>
          <ac:spMkLst>
            <pc:docMk/>
            <pc:sldMk cId="2675675890" sldId="263"/>
            <ac:spMk id="19" creationId="{F3DE9028-6081-4EDF-A495-434C9D26EC53}"/>
          </ac:spMkLst>
        </pc:spChg>
        <pc:grpChg chg="add del mod">
          <ac:chgData name="Stewart Gale" userId="3647ddd2-6040-41ae-a96d-232c23482af8" providerId="ADAL" clId="{A2AA81DD-6DAD-4D64-95CD-E3C8C41EFC64}" dt="2021-10-10T10:57:31.714" v="304" actId="478"/>
          <ac:grpSpMkLst>
            <pc:docMk/>
            <pc:sldMk cId="2675675890" sldId="263"/>
            <ac:grpSpMk id="42" creationId="{525BC703-99FC-4DF3-90AC-0E43877AA3DA}"/>
          </ac:grpSpMkLst>
        </pc:grpChg>
        <pc:graphicFrameChg chg="add del mod">
          <ac:chgData name="Stewart Gale" userId="3647ddd2-6040-41ae-a96d-232c23482af8" providerId="ADAL" clId="{A2AA81DD-6DAD-4D64-95CD-E3C8C41EFC64}" dt="2021-10-10T10:49:15.763" v="155" actId="478"/>
          <ac:graphicFrameMkLst>
            <pc:docMk/>
            <pc:sldMk cId="2675675890" sldId="263"/>
            <ac:graphicFrameMk id="6" creationId="{BEAC9BBA-CBC5-4395-8F4D-6DE26C689927}"/>
          </ac:graphicFrameMkLst>
        </pc:graphicFrameChg>
        <pc:graphicFrameChg chg="del mod">
          <ac:chgData name="Stewart Gale" userId="3647ddd2-6040-41ae-a96d-232c23482af8" providerId="ADAL" clId="{A2AA81DD-6DAD-4D64-95CD-E3C8C41EFC64}" dt="2021-10-10T10:57:33.809" v="305" actId="478"/>
          <ac:graphicFrameMkLst>
            <pc:docMk/>
            <pc:sldMk cId="2675675890" sldId="263"/>
            <ac:graphicFrameMk id="385004" creationId="{00000000-0000-0000-0000-000000000000}"/>
          </ac:graphicFrameMkLst>
        </pc:graphicFrameChg>
        <pc:picChg chg="add del mod modCrop">
          <ac:chgData name="Stewart Gale" userId="3647ddd2-6040-41ae-a96d-232c23482af8" providerId="ADAL" clId="{A2AA81DD-6DAD-4D64-95CD-E3C8C41EFC64}" dt="2021-10-10T11:54:59.369" v="487" actId="478"/>
          <ac:picMkLst>
            <pc:docMk/>
            <pc:sldMk cId="2675675890" sldId="263"/>
            <ac:picMk id="2" creationId="{0CE9BD57-60AA-4FF2-A647-E11F727084FD}"/>
          </ac:picMkLst>
        </pc:picChg>
        <pc:picChg chg="add del mod modCrop">
          <ac:chgData name="Stewart Gale" userId="3647ddd2-6040-41ae-a96d-232c23482af8" providerId="ADAL" clId="{A2AA81DD-6DAD-4D64-95CD-E3C8C41EFC64}" dt="2021-10-10T10:53:39.283" v="220" actId="478"/>
          <ac:picMkLst>
            <pc:docMk/>
            <pc:sldMk cId="2675675890" sldId="263"/>
            <ac:picMk id="3" creationId="{D04B265D-234D-4FD7-9035-664D8EB09CCD}"/>
          </ac:picMkLst>
        </pc:picChg>
        <pc:picChg chg="add mod">
          <ac:chgData name="Stewart Gale" userId="3647ddd2-6040-41ae-a96d-232c23482af8" providerId="ADAL" clId="{A2AA81DD-6DAD-4D64-95CD-E3C8C41EFC64}" dt="2021-10-10T11:54:44.472" v="485" actId="1076"/>
          <ac:picMkLst>
            <pc:docMk/>
            <pc:sldMk cId="2675675890" sldId="263"/>
            <ac:picMk id="5" creationId="{10A66A28-F3D9-40DA-B780-38F47D928E97}"/>
          </ac:picMkLst>
        </pc:picChg>
        <pc:picChg chg="add del mod modCrop">
          <ac:chgData name="Stewart Gale" userId="3647ddd2-6040-41ae-a96d-232c23482af8" providerId="ADAL" clId="{A2AA81DD-6DAD-4D64-95CD-E3C8C41EFC64}" dt="2021-10-10T11:54:34.052" v="482" actId="478"/>
          <ac:picMkLst>
            <pc:docMk/>
            <pc:sldMk cId="2675675890" sldId="263"/>
            <ac:picMk id="7" creationId="{9E51FCCB-E6E2-4D8F-B83E-672CC40629E9}"/>
          </ac:picMkLst>
        </pc:picChg>
        <pc:picChg chg="add del mod">
          <ac:chgData name="Stewart Gale" userId="3647ddd2-6040-41ae-a96d-232c23482af8" providerId="ADAL" clId="{A2AA81DD-6DAD-4D64-95CD-E3C8C41EFC64}" dt="2021-10-10T11:54:59.369" v="487" actId="478"/>
          <ac:picMkLst>
            <pc:docMk/>
            <pc:sldMk cId="2675675890" sldId="263"/>
            <ac:picMk id="14" creationId="{3BB1CA72-7FB6-4957-B361-CB9AF45174CE}"/>
          </ac:picMkLst>
        </pc:picChg>
        <pc:picChg chg="add del mod modCrop">
          <ac:chgData name="Stewart Gale" userId="3647ddd2-6040-41ae-a96d-232c23482af8" providerId="ADAL" clId="{A2AA81DD-6DAD-4D64-95CD-E3C8C41EFC64}" dt="2021-10-10T11:54:59.369" v="487" actId="478"/>
          <ac:picMkLst>
            <pc:docMk/>
            <pc:sldMk cId="2675675890" sldId="263"/>
            <ac:picMk id="18" creationId="{A1F75DBC-0572-4E26-A790-35C80C325120}"/>
          </ac:picMkLst>
        </pc:picChg>
        <pc:picChg chg="add mod">
          <ac:chgData name="Stewart Gale" userId="3647ddd2-6040-41ae-a96d-232c23482af8" providerId="ADAL" clId="{A2AA81DD-6DAD-4D64-95CD-E3C8C41EFC64}" dt="2021-10-10T11:55:12.659" v="495" actId="1076"/>
          <ac:picMkLst>
            <pc:docMk/>
            <pc:sldMk cId="2675675890" sldId="263"/>
            <ac:picMk id="20" creationId="{82DD3EA1-E602-4E52-969C-8F76B19FD490}"/>
          </ac:picMkLst>
        </pc:picChg>
        <pc:picChg chg="add del mod">
          <ac:chgData name="Stewart Gale" userId="3647ddd2-6040-41ae-a96d-232c23482af8" providerId="ADAL" clId="{A2AA81DD-6DAD-4D64-95CD-E3C8C41EFC64}" dt="2021-10-10T11:54:59.369" v="487" actId="478"/>
          <ac:picMkLst>
            <pc:docMk/>
            <pc:sldMk cId="2675675890" sldId="263"/>
            <ac:picMk id="43" creationId="{E5E7CAFC-7EE6-428A-9B4A-DEBA7A949139}"/>
          </ac:picMkLst>
        </pc:picChg>
        <pc:cxnChg chg="add mod">
          <ac:chgData name="Stewart Gale" userId="3647ddd2-6040-41ae-a96d-232c23482af8" providerId="ADAL" clId="{A2AA81DD-6DAD-4D64-95CD-E3C8C41EFC64}" dt="2021-10-10T11:54:44.472" v="485" actId="1076"/>
          <ac:cxnSpMkLst>
            <pc:docMk/>
            <pc:sldMk cId="2675675890" sldId="263"/>
            <ac:cxnSpMk id="9" creationId="{051A21F2-BDCF-4D2F-A8D1-3118E97C6AFF}"/>
          </ac:cxnSpMkLst>
        </pc:cxnChg>
        <pc:cxnChg chg="add mod">
          <ac:chgData name="Stewart Gale" userId="3647ddd2-6040-41ae-a96d-232c23482af8" providerId="ADAL" clId="{A2AA81DD-6DAD-4D64-95CD-E3C8C41EFC64}" dt="2021-10-10T11:54:44.472" v="485" actId="1076"/>
          <ac:cxnSpMkLst>
            <pc:docMk/>
            <pc:sldMk cId="2675675890" sldId="263"/>
            <ac:cxnSpMk id="11" creationId="{88814D62-887D-4FDE-9DD0-6DADBEEDBB27}"/>
          </ac:cxnSpMkLst>
        </pc:cxnChg>
        <pc:cxnChg chg="add del mod">
          <ac:chgData name="Stewart Gale" userId="3647ddd2-6040-41ae-a96d-232c23482af8" providerId="ADAL" clId="{A2AA81DD-6DAD-4D64-95CD-E3C8C41EFC64}" dt="2021-10-10T10:52:20.173" v="199" actId="478"/>
          <ac:cxnSpMkLst>
            <pc:docMk/>
            <pc:sldMk cId="2675675890" sldId="263"/>
            <ac:cxnSpMk id="11" creationId="{BC68763E-3934-4F7F-863D-75F2F6063101}"/>
          </ac:cxnSpMkLst>
        </pc:cxnChg>
        <pc:cxnChg chg="add del mod">
          <ac:chgData name="Stewart Gale" userId="3647ddd2-6040-41ae-a96d-232c23482af8" providerId="ADAL" clId="{A2AA81DD-6DAD-4D64-95CD-E3C8C41EFC64}" dt="2021-10-10T10:52:20.173" v="199" actId="478"/>
          <ac:cxnSpMkLst>
            <pc:docMk/>
            <pc:sldMk cId="2675675890" sldId="263"/>
            <ac:cxnSpMk id="13" creationId="{D0AEB178-DEAA-40E1-B109-6203A903A035}"/>
          </ac:cxnSpMkLst>
        </pc:cxnChg>
        <pc:cxnChg chg="add mod">
          <ac:chgData name="Stewart Gale" userId="3647ddd2-6040-41ae-a96d-232c23482af8" providerId="ADAL" clId="{A2AA81DD-6DAD-4D64-95CD-E3C8C41EFC64}" dt="2021-10-10T11:54:44.472" v="485" actId="1076"/>
          <ac:cxnSpMkLst>
            <pc:docMk/>
            <pc:sldMk cId="2675675890" sldId="263"/>
            <ac:cxnSpMk id="15" creationId="{D66F9667-1462-4FE1-A6A3-969A4E3033B0}"/>
          </ac:cxnSpMkLst>
        </pc:cxnChg>
        <pc:cxnChg chg="add mod">
          <ac:chgData name="Stewart Gale" userId="3647ddd2-6040-41ae-a96d-232c23482af8" providerId="ADAL" clId="{A2AA81DD-6DAD-4D64-95CD-E3C8C41EFC64}" dt="2021-10-10T10:57:13.362" v="301" actId="164"/>
          <ac:cxnSpMkLst>
            <pc:docMk/>
            <pc:sldMk cId="2675675890" sldId="263"/>
            <ac:cxnSpMk id="20" creationId="{603345A4-0123-4333-8E93-BFAABFEC3023}"/>
          </ac:cxnSpMkLst>
        </pc:cxnChg>
        <pc:cxnChg chg="add mod">
          <ac:chgData name="Stewart Gale" userId="3647ddd2-6040-41ae-a96d-232c23482af8" providerId="ADAL" clId="{A2AA81DD-6DAD-4D64-95CD-E3C8C41EFC64}" dt="2021-10-10T10:57:13.362" v="301" actId="164"/>
          <ac:cxnSpMkLst>
            <pc:docMk/>
            <pc:sldMk cId="2675675890" sldId="263"/>
            <ac:cxnSpMk id="23" creationId="{9E843F26-D591-498C-A4E3-8611AC85A157}"/>
          </ac:cxnSpMkLst>
        </pc:cxnChg>
        <pc:cxnChg chg="add mod">
          <ac:chgData name="Stewart Gale" userId="3647ddd2-6040-41ae-a96d-232c23482af8" providerId="ADAL" clId="{A2AA81DD-6DAD-4D64-95CD-E3C8C41EFC64}" dt="2021-10-10T10:57:13.362" v="301" actId="164"/>
          <ac:cxnSpMkLst>
            <pc:docMk/>
            <pc:sldMk cId="2675675890" sldId="263"/>
            <ac:cxnSpMk id="24" creationId="{529C53C5-FA4C-4B9E-88A2-6549A653DCDA}"/>
          </ac:cxnSpMkLst>
        </pc:cxnChg>
        <pc:cxnChg chg="add mod">
          <ac:chgData name="Stewart Gale" userId="3647ddd2-6040-41ae-a96d-232c23482af8" providerId="ADAL" clId="{A2AA81DD-6DAD-4D64-95CD-E3C8C41EFC64}" dt="2021-10-10T10:57:13.362" v="301" actId="164"/>
          <ac:cxnSpMkLst>
            <pc:docMk/>
            <pc:sldMk cId="2675675890" sldId="263"/>
            <ac:cxnSpMk id="27" creationId="{2B7C97DA-81AF-4F93-8E60-602329F3B574}"/>
          </ac:cxnSpMkLst>
        </pc:cxnChg>
        <pc:cxnChg chg="add mod">
          <ac:chgData name="Stewart Gale" userId="3647ddd2-6040-41ae-a96d-232c23482af8" providerId="ADAL" clId="{A2AA81DD-6DAD-4D64-95CD-E3C8C41EFC64}" dt="2021-10-10T10:57:13.362" v="301" actId="164"/>
          <ac:cxnSpMkLst>
            <pc:docMk/>
            <pc:sldMk cId="2675675890" sldId="263"/>
            <ac:cxnSpMk id="30" creationId="{71927005-548C-4353-BA35-4369BD9D69FC}"/>
          </ac:cxnSpMkLst>
        </pc:cxnChg>
        <pc:cxnChg chg="add mod">
          <ac:chgData name="Stewart Gale" userId="3647ddd2-6040-41ae-a96d-232c23482af8" providerId="ADAL" clId="{A2AA81DD-6DAD-4D64-95CD-E3C8C41EFC64}" dt="2021-10-10T10:57:13.362" v="301" actId="164"/>
          <ac:cxnSpMkLst>
            <pc:docMk/>
            <pc:sldMk cId="2675675890" sldId="263"/>
            <ac:cxnSpMk id="36" creationId="{A1BAC8D4-0FA2-4DAC-8C88-3B3DD191F17F}"/>
          </ac:cxnSpMkLst>
        </pc:cxnChg>
        <pc:cxnChg chg="add mod">
          <ac:chgData name="Stewart Gale" userId="3647ddd2-6040-41ae-a96d-232c23482af8" providerId="ADAL" clId="{A2AA81DD-6DAD-4D64-95CD-E3C8C41EFC64}" dt="2021-10-10T10:57:13.362" v="301" actId="164"/>
          <ac:cxnSpMkLst>
            <pc:docMk/>
            <pc:sldMk cId="2675675890" sldId="263"/>
            <ac:cxnSpMk id="37" creationId="{A42934F8-14CF-4C4D-9607-93E7F930CCDD}"/>
          </ac:cxnSpMkLst>
        </pc:cxnChg>
      </pc:sldChg>
      <pc:sldChg chg="addSp delSp modSp mod addAnim delAnim modAnim">
        <pc:chgData name="Stewart Gale" userId="3647ddd2-6040-41ae-a96d-232c23482af8" providerId="ADAL" clId="{A2AA81DD-6DAD-4D64-95CD-E3C8C41EFC64}" dt="2021-10-11T04:56:20.626" v="516" actId="478"/>
        <pc:sldMkLst>
          <pc:docMk/>
          <pc:sldMk cId="3565919176" sldId="266"/>
        </pc:sldMkLst>
        <pc:spChg chg="mod">
          <ac:chgData name="Stewart Gale" userId="3647ddd2-6040-41ae-a96d-232c23482af8" providerId="ADAL" clId="{A2AA81DD-6DAD-4D64-95CD-E3C8C41EFC64}" dt="2021-10-10T10:30:51.951" v="33" actId="14100"/>
          <ac:spMkLst>
            <pc:docMk/>
            <pc:sldMk cId="3565919176" sldId="266"/>
            <ac:spMk id="14" creationId="{00000000-0000-0000-0000-000000000000}"/>
          </ac:spMkLst>
        </pc:spChg>
        <pc:spChg chg="add del mod">
          <ac:chgData name="Stewart Gale" userId="3647ddd2-6040-41ae-a96d-232c23482af8" providerId="ADAL" clId="{A2AA81DD-6DAD-4D64-95CD-E3C8C41EFC64}" dt="2021-10-11T04:56:20.626" v="516" actId="478"/>
          <ac:spMkLst>
            <pc:docMk/>
            <pc:sldMk cId="3565919176" sldId="266"/>
            <ac:spMk id="19" creationId="{C9D49518-0D0A-4BBB-BC31-7EA72A87DD87}"/>
          </ac:spMkLst>
        </pc:spChg>
        <pc:spChg chg="add del mod">
          <ac:chgData name="Stewart Gale" userId="3647ddd2-6040-41ae-a96d-232c23482af8" providerId="ADAL" clId="{A2AA81DD-6DAD-4D64-95CD-E3C8C41EFC64}" dt="2021-10-11T04:56:20.626" v="516" actId="478"/>
          <ac:spMkLst>
            <pc:docMk/>
            <pc:sldMk cId="3565919176" sldId="266"/>
            <ac:spMk id="20" creationId="{CB421857-C0BF-4858-AF12-C816B5A9323E}"/>
          </ac:spMkLst>
        </pc:spChg>
        <pc:spChg chg="add del mod">
          <ac:chgData name="Stewart Gale" userId="3647ddd2-6040-41ae-a96d-232c23482af8" providerId="ADAL" clId="{A2AA81DD-6DAD-4D64-95CD-E3C8C41EFC64}" dt="2021-10-11T04:56:20.626" v="516" actId="478"/>
          <ac:spMkLst>
            <pc:docMk/>
            <pc:sldMk cId="3565919176" sldId="266"/>
            <ac:spMk id="23" creationId="{D353CBE3-C774-4FC7-8F70-DF322CEDF487}"/>
          </ac:spMkLst>
        </pc:spChg>
        <pc:spChg chg="add del mod">
          <ac:chgData name="Stewart Gale" userId="3647ddd2-6040-41ae-a96d-232c23482af8" providerId="ADAL" clId="{A2AA81DD-6DAD-4D64-95CD-E3C8C41EFC64}" dt="2021-10-11T04:56:20.626" v="516" actId="478"/>
          <ac:spMkLst>
            <pc:docMk/>
            <pc:sldMk cId="3565919176" sldId="266"/>
            <ac:spMk id="24" creationId="{DC5B4D8C-8CC6-4696-8A5F-8887D917172A}"/>
          </ac:spMkLst>
        </pc:spChg>
        <pc:picChg chg="mod">
          <ac:chgData name="Stewart Gale" userId="3647ddd2-6040-41ae-a96d-232c23482af8" providerId="ADAL" clId="{A2AA81DD-6DAD-4D64-95CD-E3C8C41EFC64}" dt="2021-10-10T10:29:30.244" v="20" actId="1076"/>
          <ac:picMkLst>
            <pc:docMk/>
            <pc:sldMk cId="3565919176" sldId="266"/>
            <ac:picMk id="8" creationId="{00000000-0000-0000-0000-000000000000}"/>
          </ac:picMkLst>
        </pc:picChg>
        <pc:picChg chg="mod">
          <ac:chgData name="Stewart Gale" userId="3647ddd2-6040-41ae-a96d-232c23482af8" providerId="ADAL" clId="{A2AA81DD-6DAD-4D64-95CD-E3C8C41EFC64}" dt="2021-10-10T10:30:32.429" v="30" actId="1076"/>
          <ac:picMkLst>
            <pc:docMk/>
            <pc:sldMk cId="3565919176" sldId="266"/>
            <ac:picMk id="9" creationId="{00000000-0000-0000-0000-000000000000}"/>
          </ac:picMkLst>
        </pc:picChg>
        <pc:picChg chg="add del mod">
          <ac:chgData name="Stewart Gale" userId="3647ddd2-6040-41ae-a96d-232c23482af8" providerId="ADAL" clId="{A2AA81DD-6DAD-4D64-95CD-E3C8C41EFC64}" dt="2021-10-11T04:56:19.231" v="515" actId="478"/>
          <ac:picMkLst>
            <pc:docMk/>
            <pc:sldMk cId="3565919176" sldId="266"/>
            <ac:picMk id="11" creationId="{00000000-0000-0000-0000-000000000000}"/>
          </ac:picMkLst>
        </pc:picChg>
        <pc:picChg chg="add del mod">
          <ac:chgData name="Stewart Gale" userId="3647ddd2-6040-41ae-a96d-232c23482af8" providerId="ADAL" clId="{A2AA81DD-6DAD-4D64-95CD-E3C8C41EFC64}" dt="2021-10-10T10:29:56.340" v="22"/>
          <ac:picMkLst>
            <pc:docMk/>
            <pc:sldMk cId="3565919176" sldId="266"/>
            <ac:picMk id="21" creationId="{274C97C9-358E-430E-8411-BE7529C72C28}"/>
          </ac:picMkLst>
        </pc:picChg>
        <pc:picChg chg="add del mod">
          <ac:chgData name="Stewart Gale" userId="3647ddd2-6040-41ae-a96d-232c23482af8" providerId="ADAL" clId="{A2AA81DD-6DAD-4D64-95CD-E3C8C41EFC64}" dt="2021-10-10T10:30:08.637" v="24"/>
          <ac:picMkLst>
            <pc:docMk/>
            <pc:sldMk cId="3565919176" sldId="266"/>
            <ac:picMk id="22" creationId="{A1857CDE-9EF3-47F1-B83E-2F748D27B0D7}"/>
          </ac:picMkLst>
        </pc:picChg>
      </pc:sldChg>
      <pc:sldChg chg="addSp delSp modSp add mod">
        <pc:chgData name="Stewart Gale" userId="3647ddd2-6040-41ae-a96d-232c23482af8" providerId="ADAL" clId="{A2AA81DD-6DAD-4D64-95CD-E3C8C41EFC64}" dt="2021-10-10T11:47:55.499" v="401" actId="1076"/>
        <pc:sldMkLst>
          <pc:docMk/>
          <pc:sldMk cId="1762040170" sldId="267"/>
        </pc:sldMkLst>
        <pc:spChg chg="del">
          <ac:chgData name="Stewart Gale" userId="3647ddd2-6040-41ae-a96d-232c23482af8" providerId="ADAL" clId="{A2AA81DD-6DAD-4D64-95CD-E3C8C41EFC64}" dt="2021-10-10T10:28:04.161" v="13" actId="478"/>
          <ac:spMkLst>
            <pc:docMk/>
            <pc:sldMk cId="1762040170" sldId="267"/>
            <ac:spMk id="2" creationId="{00000000-0000-0000-0000-000000000000}"/>
          </ac:spMkLst>
        </pc:spChg>
        <pc:spChg chg="add mod">
          <ac:chgData name="Stewart Gale" userId="3647ddd2-6040-41ae-a96d-232c23482af8" providerId="ADAL" clId="{A2AA81DD-6DAD-4D64-95CD-E3C8C41EFC64}" dt="2021-10-10T11:47:47.078" v="400" actId="20577"/>
          <ac:spMkLst>
            <pc:docMk/>
            <pc:sldMk cId="1762040170" sldId="267"/>
            <ac:spMk id="2" creationId="{3C1D7F29-D6E8-4433-B14D-DBEE5F2A6E3D}"/>
          </ac:spMkLst>
        </pc:spChg>
        <pc:spChg chg="mod">
          <ac:chgData name="Stewart Gale" userId="3647ddd2-6040-41ae-a96d-232c23482af8" providerId="ADAL" clId="{A2AA81DD-6DAD-4D64-95CD-E3C8C41EFC64}" dt="2021-10-10T11:47:55.499" v="401" actId="1076"/>
          <ac:spMkLst>
            <pc:docMk/>
            <pc:sldMk cId="1762040170" sldId="267"/>
            <ac:spMk id="18" creationId="{00000000-0000-0000-0000-000000000000}"/>
          </ac:spMkLst>
        </pc:spChg>
        <pc:spChg chg="mod">
          <ac:chgData name="Stewart Gale" userId="3647ddd2-6040-41ae-a96d-232c23482af8" providerId="ADAL" clId="{A2AA81DD-6DAD-4D64-95CD-E3C8C41EFC64}" dt="2021-10-10T11:47:55.499" v="401" actId="1076"/>
          <ac:spMkLst>
            <pc:docMk/>
            <pc:sldMk cId="1762040170" sldId="267"/>
            <ac:spMk id="19" creationId="{00000000-0000-0000-0000-000000000000}"/>
          </ac:spMkLst>
        </pc:spChg>
        <pc:spChg chg="mod">
          <ac:chgData name="Stewart Gale" userId="3647ddd2-6040-41ae-a96d-232c23482af8" providerId="ADAL" clId="{A2AA81DD-6DAD-4D64-95CD-E3C8C41EFC64}" dt="2021-10-10T11:47:55.499" v="401" actId="1076"/>
          <ac:spMkLst>
            <pc:docMk/>
            <pc:sldMk cId="1762040170" sldId="267"/>
            <ac:spMk id="20" creationId="{00000000-0000-0000-0000-000000000000}"/>
          </ac:spMkLst>
        </pc:spChg>
        <pc:spChg chg="mod">
          <ac:chgData name="Stewart Gale" userId="3647ddd2-6040-41ae-a96d-232c23482af8" providerId="ADAL" clId="{A2AA81DD-6DAD-4D64-95CD-E3C8C41EFC64}" dt="2021-10-10T11:47:55.499" v="401" actId="1076"/>
          <ac:spMkLst>
            <pc:docMk/>
            <pc:sldMk cId="1762040170" sldId="267"/>
            <ac:spMk id="21" creationId="{00000000-0000-0000-0000-000000000000}"/>
          </ac:spMkLst>
        </pc:spChg>
        <pc:grpChg chg="mod">
          <ac:chgData name="Stewart Gale" userId="3647ddd2-6040-41ae-a96d-232c23482af8" providerId="ADAL" clId="{A2AA81DD-6DAD-4D64-95CD-E3C8C41EFC64}" dt="2021-10-10T11:47:55.499" v="401" actId="1076"/>
          <ac:grpSpMkLst>
            <pc:docMk/>
            <pc:sldMk cId="1762040170" sldId="267"/>
            <ac:grpSpMk id="10" creationId="{00000000-0000-0000-0000-000000000000}"/>
          </ac:grpSpMkLst>
        </pc:grpChg>
        <pc:grpChg chg="mod">
          <ac:chgData name="Stewart Gale" userId="3647ddd2-6040-41ae-a96d-232c23482af8" providerId="ADAL" clId="{A2AA81DD-6DAD-4D64-95CD-E3C8C41EFC64}" dt="2021-10-10T11:47:55.499" v="401" actId="1076"/>
          <ac:grpSpMkLst>
            <pc:docMk/>
            <pc:sldMk cId="1762040170" sldId="267"/>
            <ac:grpSpMk id="17" creationId="{00000000-0000-0000-0000-000000000000}"/>
          </ac:grpSpMkLst>
        </pc:grpChg>
        <pc:cxnChg chg="mod">
          <ac:chgData name="Stewart Gale" userId="3647ddd2-6040-41ae-a96d-232c23482af8" providerId="ADAL" clId="{A2AA81DD-6DAD-4D64-95CD-E3C8C41EFC64}" dt="2021-10-10T11:47:55.499" v="401" actId="1076"/>
          <ac:cxnSpMkLst>
            <pc:docMk/>
            <pc:sldMk cId="1762040170" sldId="267"/>
            <ac:cxnSpMk id="15"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769E64-2716-493D-8990-1327372F6D9F}" type="datetimeFigureOut">
              <a:rPr lang="en-GB" smtClean="0"/>
              <a:t>11/10/2021</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460F68-0528-4714-8E5A-459DA548E866}" type="slidenum">
              <a:rPr lang="en-GB" smtClean="0"/>
              <a:t>‹#›</a:t>
            </a:fld>
            <a:endParaRPr lang="en-GB" dirty="0"/>
          </a:p>
        </p:txBody>
      </p:sp>
    </p:spTree>
    <p:extLst>
      <p:ext uri="{BB962C8B-B14F-4D97-AF65-F5344CB8AC3E}">
        <p14:creationId xmlns:p14="http://schemas.microsoft.com/office/powerpoint/2010/main" val="672365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343413-4991-489C-B887-DF94B3BDE271}" type="slidenum">
              <a:rPr lang="en-GB" altLang="en-US"/>
              <a:pPr/>
              <a:t>4</a:t>
            </a:fld>
            <a:endParaRPr lang="en-GB" altLang="en-US"/>
          </a:p>
        </p:txBody>
      </p:sp>
      <p:sp>
        <p:nvSpPr>
          <p:cNvPr id="264194" name="Rectangle 2"/>
          <p:cNvSpPr>
            <a:spLocks noGrp="1" noRot="1" noChangeAspect="1" noChangeArrowheads="1" noTextEdit="1"/>
          </p:cNvSpPr>
          <p:nvPr>
            <p:ph type="sldImg"/>
          </p:nvPr>
        </p:nvSpPr>
        <p:spPr>
          <a:xfrm>
            <a:off x="381000" y="685800"/>
            <a:ext cx="6096000" cy="3429000"/>
          </a:xfrm>
          <a:ln/>
        </p:spPr>
      </p:sp>
      <p:sp>
        <p:nvSpPr>
          <p:cNvPr id="264195" name="Rectangle 3"/>
          <p:cNvSpPr>
            <a:spLocks noGrp="1" noChangeArrowheads="1"/>
          </p:cNvSpPr>
          <p:nvPr>
            <p:ph type="body" idx="1"/>
          </p:nvPr>
        </p:nvSpPr>
        <p:spPr/>
        <p:txBody>
          <a:bodyPr/>
          <a:lstStyle/>
          <a:p>
            <a:r>
              <a:rPr lang="en-GB" altLang="en-US"/>
              <a:t>Start by explaining that the we are going to produce a graph of the depth of water in a flask as it fills with water. Note that the water flows out of the tap at a constant rate.</a:t>
            </a:r>
          </a:p>
          <a:p>
            <a:r>
              <a:rPr lang="en-GB" altLang="en-US"/>
              <a:t>As the first flask fills up the graph of depth against time will be drawn. Ask pupils to tell you how many cm are filled each second for the flask.</a:t>
            </a:r>
          </a:p>
          <a:p>
            <a:r>
              <a:rPr lang="en-GB" altLang="en-US"/>
              <a:t>Ask pupils to predict the slope of the graph for the new flask compared to the previous flask. Ask pupils to justify why they think the graph will be steeper or less steep than before.</a:t>
            </a:r>
          </a:p>
          <a:p>
            <a:r>
              <a:rPr lang="en-GB" altLang="en-US"/>
              <a:t>Continue for each flask in turn. Establish the depth in the narrowest flask will increase the fastest and therefore produce the steepest graph. The depth in the widest flask will increase the slowest.</a:t>
            </a:r>
          </a:p>
          <a:p>
            <a:r>
              <a:rPr lang="en-GB" altLang="en-US"/>
              <a:t>Ask pupils to explain why all the lines pass through the origin. </a:t>
            </a:r>
          </a:p>
          <a:p>
            <a:r>
              <a:rPr lang="en-GB" altLang="en-US"/>
              <a:t>Ask pupils to explain why the lines are straight.</a:t>
            </a:r>
          </a:p>
          <a:p>
            <a:r>
              <a:rPr lang="en-GB" altLang="en-US"/>
              <a:t>Ask pupils to explain what would happen if the water from the tap did not flow out at a constant rate. For example, in real life the rate of the water coming out of the tap would speed up as the tap is turned on. How would this affect the shape of the graph?</a:t>
            </a:r>
          </a:p>
        </p:txBody>
      </p:sp>
    </p:spTree>
    <p:extLst>
      <p:ext uri="{BB962C8B-B14F-4D97-AF65-F5344CB8AC3E}">
        <p14:creationId xmlns:p14="http://schemas.microsoft.com/office/powerpoint/2010/main" val="2772886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46D20A-A872-4167-B869-57DE0D1F0117}" type="slidenum">
              <a:rPr lang="en-GB" altLang="en-US"/>
              <a:pPr/>
              <a:t>6</a:t>
            </a:fld>
            <a:endParaRPr lang="en-GB" altLang="en-US"/>
          </a:p>
        </p:txBody>
      </p:sp>
      <p:sp>
        <p:nvSpPr>
          <p:cNvPr id="274434" name="Rectangle 2"/>
          <p:cNvSpPr>
            <a:spLocks noGrp="1" noRot="1" noChangeAspect="1" noChangeArrowheads="1" noTextEdit="1"/>
          </p:cNvSpPr>
          <p:nvPr>
            <p:ph type="sldImg"/>
          </p:nvPr>
        </p:nvSpPr>
        <p:spPr>
          <a:xfrm>
            <a:off x="381000" y="685800"/>
            <a:ext cx="6096000" cy="3429000"/>
          </a:xfrm>
          <a:ln/>
        </p:spPr>
      </p:sp>
      <p:sp>
        <p:nvSpPr>
          <p:cNvPr id="274435" name="Rectangle 3"/>
          <p:cNvSpPr>
            <a:spLocks noGrp="1" noChangeArrowheads="1"/>
          </p:cNvSpPr>
          <p:nvPr>
            <p:ph type="body" idx="1"/>
          </p:nvPr>
        </p:nvSpPr>
        <p:spPr/>
        <p:txBody>
          <a:bodyPr/>
          <a:lstStyle/>
          <a:p>
            <a:r>
              <a:rPr lang="en-GB" altLang="en-US"/>
              <a:t>Establish that if something is rising rapidly over time it will have a steeper and steeper gradient. If something is falling rapidly it will have a steeper negative (or downward) gradient. If something is rising or falling steadily then the graph will be straight.</a:t>
            </a:r>
          </a:p>
          <a:p>
            <a:r>
              <a:rPr lang="en-GB" altLang="en-US"/>
              <a:t>Ask pupils what a horizontal section of graph would represent.</a:t>
            </a:r>
          </a:p>
          <a:p>
            <a:r>
              <a:rPr lang="en-GB" altLang="en-US"/>
              <a:t>Each of the graphs in this example illustrates trends rather than accurate information.</a:t>
            </a:r>
          </a:p>
        </p:txBody>
      </p:sp>
    </p:spTree>
    <p:extLst>
      <p:ext uri="{BB962C8B-B14F-4D97-AF65-F5344CB8AC3E}">
        <p14:creationId xmlns:p14="http://schemas.microsoft.com/office/powerpoint/2010/main" val="973389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93A6C8-BA27-4570-B156-74C5D2D3FCAA}" type="slidenum">
              <a:rPr lang="en-GB" altLang="en-US"/>
              <a:pPr/>
              <a:t>7</a:t>
            </a:fld>
            <a:endParaRPr lang="en-GB" altLang="en-US"/>
          </a:p>
        </p:txBody>
      </p:sp>
      <p:sp>
        <p:nvSpPr>
          <p:cNvPr id="408578" name="Rectangle 2"/>
          <p:cNvSpPr>
            <a:spLocks noGrp="1" noRot="1" noChangeAspect="1" noChangeArrowheads="1" noTextEdit="1"/>
          </p:cNvSpPr>
          <p:nvPr>
            <p:ph type="sldImg"/>
          </p:nvPr>
        </p:nvSpPr>
        <p:spPr>
          <a:xfrm>
            <a:off x="381000" y="685800"/>
            <a:ext cx="6096000" cy="3429000"/>
          </a:xfrm>
          <a:ln/>
        </p:spPr>
      </p:sp>
      <p:sp>
        <p:nvSpPr>
          <p:cNvPr id="408579" name="Rectangle 3"/>
          <p:cNvSpPr>
            <a:spLocks noGrp="1" noChangeArrowheads="1"/>
          </p:cNvSpPr>
          <p:nvPr>
            <p:ph type="body" idx="1"/>
          </p:nvPr>
        </p:nvSpPr>
        <p:spPr/>
        <p:txBody>
          <a:bodyPr/>
          <a:lstStyle/>
          <a:p>
            <a:r>
              <a:rPr lang="en-GB" altLang="en-US"/>
              <a:t>Start by explaining that the we are going to produce a graph of the depth of water in a flask as it fills with water. Note that the water flows out of the tap at a constant rate.</a:t>
            </a:r>
          </a:p>
          <a:p>
            <a:r>
              <a:rPr lang="en-GB" altLang="en-US"/>
              <a:t>As the first flask fills up the graph of depth against time will be drawn.</a:t>
            </a:r>
          </a:p>
          <a:p>
            <a:r>
              <a:rPr lang="en-GB" altLang="en-US"/>
              <a:t>Ask pupils to predict the shape of the next graph before it is drawn, justifying their explanations. Establish that the wider the flask is at a given point the loner it will take for the water to increase in depth.</a:t>
            </a:r>
          </a:p>
          <a:p>
            <a:r>
              <a:rPr lang="en-GB" altLang="en-US"/>
              <a:t>Continue for each flask in turn. </a:t>
            </a:r>
          </a:p>
          <a:p>
            <a:r>
              <a:rPr lang="en-GB" altLang="en-US"/>
              <a:t>Ask pupils if we can use the graph to work out the capacity of each flask.</a:t>
            </a:r>
            <a:endParaRPr lang="fr-FR" altLang="en-US"/>
          </a:p>
        </p:txBody>
      </p:sp>
    </p:spTree>
    <p:extLst>
      <p:ext uri="{BB962C8B-B14F-4D97-AF65-F5344CB8AC3E}">
        <p14:creationId xmlns:p14="http://schemas.microsoft.com/office/powerpoint/2010/main" val="1205739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9417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3047124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2630438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3869276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3180960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3215730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2952795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555818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3330486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41408928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560179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Vertical Title and Text">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735627" y="2150894"/>
            <a:ext cx="92170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Microsoft YaHei" pitchFamily="34" charset="-122"/>
              </a:defRPr>
            </a:lvl1pPr>
            <a:lvl2pPr marL="742950" indent="-285750" eaLnBrk="0" hangingPunct="0">
              <a:defRPr sz="2400">
                <a:solidFill>
                  <a:schemeClr val="tx1"/>
                </a:solidFill>
                <a:latin typeface="Arial" charset="0"/>
                <a:ea typeface="Microsoft YaHei" pitchFamily="34" charset="-122"/>
              </a:defRPr>
            </a:lvl2pPr>
            <a:lvl3pPr marL="1143000" indent="-228600" eaLnBrk="0" hangingPunct="0">
              <a:defRPr sz="2400">
                <a:solidFill>
                  <a:schemeClr val="tx1"/>
                </a:solidFill>
                <a:latin typeface="Arial" charset="0"/>
                <a:ea typeface="Microsoft YaHei" pitchFamily="34" charset="-122"/>
              </a:defRPr>
            </a:lvl3pPr>
            <a:lvl4pPr marL="1600200" indent="-228600" eaLnBrk="0" hangingPunct="0">
              <a:defRPr sz="2400">
                <a:solidFill>
                  <a:schemeClr val="tx1"/>
                </a:solidFill>
                <a:latin typeface="Arial" charset="0"/>
                <a:ea typeface="Microsoft YaHei" pitchFamily="34" charset="-122"/>
              </a:defRPr>
            </a:lvl4pPr>
            <a:lvl5pPr marL="2057400" indent="-228600" eaLnBrk="0" hangingPunct="0">
              <a:defRPr sz="2400">
                <a:solidFill>
                  <a:schemeClr val="tx1"/>
                </a:solidFill>
                <a:latin typeface="Arial" charset="0"/>
                <a:ea typeface="Microsoft YaHei" pitchFamily="34" charset="-122"/>
              </a:defRPr>
            </a:lvl5pPr>
            <a:lvl6pPr marL="2514600" indent="-228600" eaLnBrk="0" fontAlgn="base" hangingPunct="0">
              <a:spcBef>
                <a:spcPct val="0"/>
              </a:spcBef>
              <a:spcAft>
                <a:spcPct val="0"/>
              </a:spcAft>
              <a:defRPr sz="2400">
                <a:solidFill>
                  <a:schemeClr val="tx1"/>
                </a:solidFill>
                <a:latin typeface="Arial" charset="0"/>
                <a:ea typeface="Microsoft YaHei" pitchFamily="34" charset="-122"/>
              </a:defRPr>
            </a:lvl6pPr>
            <a:lvl7pPr marL="2971800" indent="-228600" eaLnBrk="0" fontAlgn="base" hangingPunct="0">
              <a:spcBef>
                <a:spcPct val="0"/>
              </a:spcBef>
              <a:spcAft>
                <a:spcPct val="0"/>
              </a:spcAft>
              <a:defRPr sz="2400">
                <a:solidFill>
                  <a:schemeClr val="tx1"/>
                </a:solidFill>
                <a:latin typeface="Arial" charset="0"/>
                <a:ea typeface="Microsoft YaHei" pitchFamily="34" charset="-122"/>
              </a:defRPr>
            </a:lvl7pPr>
            <a:lvl8pPr marL="3429000" indent="-228600" eaLnBrk="0" fontAlgn="base" hangingPunct="0">
              <a:spcBef>
                <a:spcPct val="0"/>
              </a:spcBef>
              <a:spcAft>
                <a:spcPct val="0"/>
              </a:spcAft>
              <a:defRPr sz="2400">
                <a:solidFill>
                  <a:schemeClr val="tx1"/>
                </a:solidFill>
                <a:latin typeface="Arial" charset="0"/>
                <a:ea typeface="Microsoft YaHei" pitchFamily="34" charset="-122"/>
              </a:defRPr>
            </a:lvl8pPr>
            <a:lvl9pPr marL="3886200" indent="-228600" eaLnBrk="0" fontAlgn="base" hangingPunct="0">
              <a:spcBef>
                <a:spcPct val="0"/>
              </a:spcBef>
              <a:spcAft>
                <a:spcPct val="0"/>
              </a:spcAft>
              <a:defRPr sz="2400">
                <a:solidFill>
                  <a:schemeClr val="tx1"/>
                </a:solidFill>
                <a:latin typeface="Arial" charset="0"/>
                <a:ea typeface="Microsoft YaHei" pitchFamily="34" charset="-122"/>
              </a:defRPr>
            </a:lvl9pPr>
          </a:lstStyle>
          <a:p>
            <a:pPr algn="ctr" eaLnBrk="1" hangingPunct="1"/>
            <a:r>
              <a:rPr lang="en-GB" sz="2400" dirty="0">
                <a:latin typeface="Comic Sans MS" pitchFamily="66" charset="0"/>
              </a:rPr>
              <a:t>How </a:t>
            </a:r>
            <a:r>
              <a:rPr lang="en-GB" sz="2400" b="1" u="sng" dirty="0">
                <a:latin typeface="Comic Sans MS" pitchFamily="66" charset="0"/>
              </a:rPr>
              <a:t>confident</a:t>
            </a:r>
            <a:r>
              <a:rPr lang="en-GB" sz="2400" dirty="0">
                <a:latin typeface="Comic Sans MS" pitchFamily="66" charset="0"/>
              </a:rPr>
              <a:t> do you feel with this topic?</a:t>
            </a:r>
          </a:p>
          <a:p>
            <a:pPr algn="ctr" eaLnBrk="1" hangingPunct="1"/>
            <a:endParaRPr lang="en-GB" sz="2400" dirty="0">
              <a:latin typeface="Comic Sans MS" pitchFamily="66" charset="0"/>
            </a:endParaRPr>
          </a:p>
          <a:p>
            <a:pPr algn="ctr" eaLnBrk="1" hangingPunct="1"/>
            <a:r>
              <a:rPr lang="en-GB" sz="2400" dirty="0">
                <a:latin typeface="Comic Sans MS" pitchFamily="66" charset="0"/>
              </a:rPr>
              <a:t>Write </a:t>
            </a:r>
            <a:r>
              <a:rPr lang="en-GB" sz="2400" dirty="0">
                <a:solidFill>
                  <a:srgbClr val="FF0000"/>
                </a:solidFill>
                <a:latin typeface="Comic Sans MS" pitchFamily="66" charset="0"/>
              </a:rPr>
              <a:t>red</a:t>
            </a:r>
            <a:r>
              <a:rPr lang="en-GB" sz="2400" dirty="0">
                <a:latin typeface="Comic Sans MS" pitchFamily="66" charset="0"/>
              </a:rPr>
              <a:t>, </a:t>
            </a:r>
            <a:r>
              <a:rPr lang="en-GB" sz="2400" dirty="0">
                <a:solidFill>
                  <a:srgbClr val="FFC000"/>
                </a:solidFill>
                <a:latin typeface="Comic Sans MS" pitchFamily="66" charset="0"/>
              </a:rPr>
              <a:t>amber</a:t>
            </a:r>
            <a:r>
              <a:rPr lang="en-GB" sz="2400" dirty="0">
                <a:latin typeface="Comic Sans MS" pitchFamily="66" charset="0"/>
              </a:rPr>
              <a:t> or </a:t>
            </a:r>
            <a:r>
              <a:rPr lang="en-GB" sz="2400" dirty="0">
                <a:solidFill>
                  <a:srgbClr val="00B050"/>
                </a:solidFill>
                <a:latin typeface="Comic Sans MS" pitchFamily="66" charset="0"/>
              </a:rPr>
              <a:t>green</a:t>
            </a:r>
            <a:r>
              <a:rPr lang="en-GB" sz="2400" dirty="0">
                <a:latin typeface="Comic Sans MS" pitchFamily="66" charset="0"/>
              </a:rPr>
              <a:t> in your book!</a:t>
            </a:r>
          </a:p>
          <a:p>
            <a:pPr algn="ctr" eaLnBrk="1" hangingPunct="1"/>
            <a:endParaRPr lang="en-GB" sz="2400" dirty="0">
              <a:latin typeface="Comic Sans MS" pitchFamily="66" charset="0"/>
            </a:endParaRPr>
          </a:p>
          <a:p>
            <a:pPr algn="ctr" eaLnBrk="1" hangingPunct="1"/>
            <a:r>
              <a:rPr lang="en-GB" sz="2400" b="1" dirty="0">
                <a:latin typeface="Comic Sans MS" pitchFamily="66" charset="0"/>
              </a:rPr>
              <a:t>Complete the corresponding activity </a:t>
            </a:r>
            <a:r>
              <a:rPr lang="en-GB" sz="2400" b="1" dirty="0">
                <a:latin typeface="Comic Sans MS" pitchFamily="66" charset="0"/>
                <a:sym typeface="Wingdings" pitchFamily="2" charset="2"/>
              </a:rPr>
              <a:t></a:t>
            </a:r>
          </a:p>
          <a:p>
            <a:pPr algn="ctr" eaLnBrk="1" hangingPunct="1"/>
            <a:endParaRPr lang="en-GB" sz="2400" b="1" dirty="0">
              <a:latin typeface="Comic Sans MS" pitchFamily="66" charset="0"/>
              <a:sym typeface="Wingdings" pitchFamily="2" charset="2"/>
            </a:endParaRPr>
          </a:p>
        </p:txBody>
      </p:sp>
    </p:spTree>
    <p:extLst>
      <p:ext uri="{BB962C8B-B14F-4D97-AF65-F5344CB8AC3E}">
        <p14:creationId xmlns:p14="http://schemas.microsoft.com/office/powerpoint/2010/main" val="363363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 calcmode="lin" valueType="num">
                                      <p:cBhvr additive="base">
                                        <p:cTn id="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F0CEC-FBE0-43E7-821D-85FE7324FCD7}" type="datetimeFigureOut">
              <a:rPr lang="en-GB" smtClean="0"/>
              <a:t>11/10/2021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5F12F76-40C8-4986-AE0E-11F4F4CC025D}" type="slidenum">
              <a:rPr lang="en-GB" smtClean="0"/>
              <a:t>‹#›</a:t>
            </a:fld>
            <a:endParaRPr lang="en-GB" dirty="0"/>
          </a:p>
        </p:txBody>
      </p:sp>
    </p:spTree>
    <p:extLst>
      <p:ext uri="{BB962C8B-B14F-4D97-AF65-F5344CB8AC3E}">
        <p14:creationId xmlns:p14="http://schemas.microsoft.com/office/powerpoint/2010/main" val="4043480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576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45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Vertical Title and Text">
    <p:spTree>
      <p:nvGrpSpPr>
        <p:cNvPr id="1" name=""/>
        <p:cNvGrpSpPr/>
        <p:nvPr/>
      </p:nvGrpSpPr>
      <p:grpSpPr>
        <a:xfrm>
          <a:off x="0" y="0"/>
          <a:ext cx="0" cy="0"/>
          <a:chOff x="0" y="0"/>
          <a:chExt cx="0" cy="0"/>
        </a:xfrm>
      </p:grpSpPr>
      <p:grpSp>
        <p:nvGrpSpPr>
          <p:cNvPr id="11" name="Group 10"/>
          <p:cNvGrpSpPr/>
          <p:nvPr/>
        </p:nvGrpSpPr>
        <p:grpSpPr>
          <a:xfrm>
            <a:off x="3669236" y="1376433"/>
            <a:ext cx="7241024" cy="4032451"/>
            <a:chOff x="4469824" y="1124744"/>
            <a:chExt cx="6236041" cy="4032451"/>
          </a:xfrm>
        </p:grpSpPr>
        <p:sp>
          <p:nvSpPr>
            <p:cNvPr id="2" name="Isosceles Triangle 1"/>
            <p:cNvSpPr/>
            <p:nvPr userDrawn="1"/>
          </p:nvSpPr>
          <p:spPr bwMode="auto">
            <a:xfrm>
              <a:off x="4469824" y="1124744"/>
              <a:ext cx="6236041" cy="4032448"/>
            </a:xfrm>
            <a:prstGeom prst="triangl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GB" sz="1800" b="0" i="0" u="none" strike="noStrike" cap="none" normalizeH="0" baseline="0" dirty="0">
                <a:ln>
                  <a:noFill/>
                </a:ln>
                <a:solidFill>
                  <a:schemeClr val="bg1"/>
                </a:solidFill>
                <a:effectLst/>
                <a:latin typeface="Arial" charset="0"/>
                <a:ea typeface="Microsoft YaHei" charset="-122"/>
              </a:endParaRPr>
            </a:p>
          </p:txBody>
        </p:sp>
        <p:cxnSp>
          <p:nvCxnSpPr>
            <p:cNvPr id="3" name="Straight Connector 2"/>
            <p:cNvCxnSpPr/>
            <p:nvPr userDrawn="1"/>
          </p:nvCxnSpPr>
          <p:spPr bwMode="auto">
            <a:xfrm>
              <a:off x="5423219" y="3933056"/>
              <a:ext cx="4319918" cy="0"/>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4" name="Straight Connector 3"/>
            <p:cNvCxnSpPr/>
            <p:nvPr userDrawn="1"/>
          </p:nvCxnSpPr>
          <p:spPr bwMode="auto">
            <a:xfrm>
              <a:off x="6479199" y="2564904"/>
              <a:ext cx="2207958" cy="0"/>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5" name="Straight Connector 4"/>
            <p:cNvCxnSpPr/>
            <p:nvPr userDrawn="1"/>
          </p:nvCxnSpPr>
          <p:spPr bwMode="auto">
            <a:xfrm>
              <a:off x="7535179" y="2564907"/>
              <a:ext cx="0" cy="1368152"/>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6" name="Straight Connector 5"/>
            <p:cNvCxnSpPr/>
            <p:nvPr userDrawn="1"/>
          </p:nvCxnSpPr>
          <p:spPr bwMode="auto">
            <a:xfrm>
              <a:off x="6671196" y="3933059"/>
              <a:ext cx="0" cy="1224136"/>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7" name="Straight Connector 6"/>
            <p:cNvCxnSpPr/>
            <p:nvPr userDrawn="1"/>
          </p:nvCxnSpPr>
          <p:spPr bwMode="auto">
            <a:xfrm>
              <a:off x="8399163" y="3933059"/>
              <a:ext cx="0" cy="1224136"/>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sp>
          <p:nvSpPr>
            <p:cNvPr id="8" name="TextBox 7"/>
            <p:cNvSpPr txBox="1"/>
            <p:nvPr userDrawn="1"/>
          </p:nvSpPr>
          <p:spPr>
            <a:xfrm>
              <a:off x="5615217" y="4365104"/>
              <a:ext cx="412792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800" dirty="0">
                  <a:latin typeface="Comic Sans MS" pitchFamily="66" charset="0"/>
                </a:rPr>
                <a:t>3 things you knew already</a:t>
              </a:r>
            </a:p>
          </p:txBody>
        </p:sp>
        <p:sp>
          <p:nvSpPr>
            <p:cNvPr id="9" name="TextBox 8"/>
            <p:cNvSpPr txBox="1"/>
            <p:nvPr userDrawn="1"/>
          </p:nvSpPr>
          <p:spPr>
            <a:xfrm>
              <a:off x="6479199" y="2996956"/>
              <a:ext cx="211196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800" dirty="0">
                  <a:latin typeface="Comic Sans MS" pitchFamily="66" charset="0"/>
                </a:rPr>
                <a:t>2 things you learnt today</a:t>
              </a:r>
            </a:p>
          </p:txBody>
        </p:sp>
        <p:sp>
          <p:nvSpPr>
            <p:cNvPr id="10" name="TextBox 9"/>
            <p:cNvSpPr txBox="1"/>
            <p:nvPr userDrawn="1"/>
          </p:nvSpPr>
          <p:spPr>
            <a:xfrm>
              <a:off x="6394406" y="1412779"/>
              <a:ext cx="2292751"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800" dirty="0">
                  <a:latin typeface="Comic Sans MS" pitchFamily="66" charset="0"/>
                </a:rPr>
                <a:t>1 question about today’s topic</a:t>
              </a:r>
            </a:p>
          </p:txBody>
        </p:sp>
      </p:grpSp>
    </p:spTree>
    <p:extLst>
      <p:ext uri="{BB962C8B-B14F-4D97-AF65-F5344CB8AC3E}">
        <p14:creationId xmlns:p14="http://schemas.microsoft.com/office/powerpoint/2010/main" val="1913703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Vertical Title and Text">
    <p:spTree>
      <p:nvGrpSpPr>
        <p:cNvPr id="1" name=""/>
        <p:cNvGrpSpPr/>
        <p:nvPr/>
      </p:nvGrpSpPr>
      <p:grpSpPr>
        <a:xfrm>
          <a:off x="0" y="0"/>
          <a:ext cx="0" cy="0"/>
          <a:chOff x="0" y="0"/>
          <a:chExt cx="0" cy="0"/>
        </a:xfrm>
      </p:grpSpPr>
      <p:sp>
        <p:nvSpPr>
          <p:cNvPr id="2" name="TextBox 1"/>
          <p:cNvSpPr txBox="1"/>
          <p:nvPr/>
        </p:nvSpPr>
        <p:spPr>
          <a:xfrm>
            <a:off x="2722927" y="1052736"/>
            <a:ext cx="9229724" cy="523220"/>
          </a:xfrm>
          <a:prstGeom prst="rect">
            <a:avLst/>
          </a:prstGeom>
          <a:noFill/>
        </p:spPr>
        <p:txBody>
          <a:bodyPr wrap="square" rtlCol="0">
            <a:spAutoFit/>
          </a:bodyPr>
          <a:lstStyle/>
          <a:p>
            <a:pPr algn="ctr"/>
            <a:r>
              <a:rPr lang="en-GB" sz="2800" u="sng" dirty="0">
                <a:latin typeface="Comic Sans MS" pitchFamily="66" charset="0"/>
              </a:rPr>
              <a:t>Plenary</a:t>
            </a:r>
          </a:p>
        </p:txBody>
      </p:sp>
      <p:sp>
        <p:nvSpPr>
          <p:cNvPr id="3" name="TextBox 2"/>
          <p:cNvSpPr txBox="1"/>
          <p:nvPr/>
        </p:nvSpPr>
        <p:spPr>
          <a:xfrm>
            <a:off x="2737176" y="2060847"/>
            <a:ext cx="9215475" cy="2677656"/>
          </a:xfrm>
          <a:prstGeom prst="rect">
            <a:avLst/>
          </a:prstGeom>
          <a:noFill/>
        </p:spPr>
        <p:txBody>
          <a:bodyPr wrap="square" rtlCol="0">
            <a:spAutoFit/>
          </a:bodyPr>
          <a:lstStyle/>
          <a:p>
            <a:pPr algn="ctr"/>
            <a:r>
              <a:rPr lang="en-GB" sz="2400" dirty="0">
                <a:latin typeface="Comic Sans MS" pitchFamily="66" charset="0"/>
              </a:rPr>
              <a:t>2 stars (</a:t>
            </a:r>
            <a:r>
              <a:rPr lang="en-GB" sz="2400" dirty="0">
                <a:solidFill>
                  <a:srgbClr val="FFC000"/>
                </a:solidFill>
                <a:latin typeface="Comic Sans MS" pitchFamily="66" charset="0"/>
                <a:sym typeface="Wingdings"/>
              </a:rPr>
              <a:t></a:t>
            </a:r>
            <a:r>
              <a:rPr lang="en-GB" sz="2400" dirty="0">
                <a:latin typeface="Comic Sans MS" pitchFamily="66" charset="0"/>
                <a:sym typeface="Wingdings"/>
              </a:rPr>
              <a:t>)</a:t>
            </a:r>
            <a:r>
              <a:rPr lang="en-GB" sz="2400" dirty="0">
                <a:latin typeface="Comic Sans MS" pitchFamily="66" charset="0"/>
              </a:rPr>
              <a:t> and a wish (</a:t>
            </a:r>
            <a:r>
              <a:rPr lang="en-GB" sz="2400" b="1" dirty="0">
                <a:latin typeface="Comic Sans MS" pitchFamily="66" charset="0"/>
                <a:sym typeface="Wingdings"/>
              </a:rPr>
              <a:t></a:t>
            </a:r>
            <a:r>
              <a:rPr lang="en-GB" sz="2400" dirty="0">
                <a:latin typeface="Comic Sans MS" pitchFamily="66" charset="0"/>
                <a:sym typeface="Wingdings"/>
              </a:rPr>
              <a:t>)</a:t>
            </a:r>
          </a:p>
          <a:p>
            <a:pPr algn="ctr"/>
            <a:endParaRPr lang="en-GB" sz="2400" dirty="0">
              <a:latin typeface="Comic Sans MS" pitchFamily="66" charset="0"/>
            </a:endParaRPr>
          </a:p>
          <a:p>
            <a:pPr algn="ctr"/>
            <a:r>
              <a:rPr lang="en-GB" sz="2400" dirty="0">
                <a:solidFill>
                  <a:srgbClr val="FFC000"/>
                </a:solidFill>
                <a:latin typeface="Comic Sans MS" pitchFamily="66" charset="0"/>
                <a:sym typeface="Wingdings"/>
              </a:rPr>
              <a:t></a:t>
            </a:r>
            <a:r>
              <a:rPr lang="en-GB" sz="2400" dirty="0">
                <a:latin typeface="Comic Sans MS" pitchFamily="66" charset="0"/>
                <a:sym typeface="Wingdings"/>
              </a:rPr>
              <a:t> I am brilliant at...</a:t>
            </a:r>
          </a:p>
          <a:p>
            <a:pPr algn="ctr"/>
            <a:r>
              <a:rPr lang="en-GB" sz="2400" dirty="0">
                <a:solidFill>
                  <a:srgbClr val="FFC000"/>
                </a:solidFill>
                <a:latin typeface="Comic Sans MS" pitchFamily="66" charset="0"/>
                <a:sym typeface="Wingdings"/>
              </a:rPr>
              <a:t></a:t>
            </a:r>
            <a:r>
              <a:rPr lang="en-GB" sz="2400" dirty="0">
                <a:latin typeface="Comic Sans MS" pitchFamily="66" charset="0"/>
                <a:sym typeface="Wingdings"/>
              </a:rPr>
              <a:t> I am good at...</a:t>
            </a:r>
          </a:p>
          <a:p>
            <a:pPr algn="ctr"/>
            <a:endParaRPr lang="en-GB" sz="2400" dirty="0">
              <a:latin typeface="Comic Sans MS" pitchFamily="66" charset="0"/>
              <a:sym typeface="Wingdings"/>
            </a:endParaRPr>
          </a:p>
          <a:p>
            <a:pPr algn="ctr"/>
            <a:r>
              <a:rPr lang="en-GB" sz="2400" b="1" dirty="0">
                <a:latin typeface="Comic Sans MS" pitchFamily="66" charset="0"/>
                <a:sym typeface="Wingdings"/>
              </a:rPr>
              <a:t></a:t>
            </a:r>
            <a:r>
              <a:rPr lang="en-GB" sz="2400" dirty="0">
                <a:latin typeface="Comic Sans MS" pitchFamily="66" charset="0"/>
                <a:sym typeface="Wingdings"/>
              </a:rPr>
              <a:t> </a:t>
            </a:r>
            <a:r>
              <a:rPr lang="en-GB" sz="2400" dirty="0">
                <a:latin typeface="Comic Sans MS" pitchFamily="66" charset="0"/>
              </a:rPr>
              <a:t>Something I need to work on is...</a:t>
            </a:r>
          </a:p>
          <a:p>
            <a:pPr algn="ctr"/>
            <a:endParaRPr lang="en-GB" sz="2400" dirty="0">
              <a:latin typeface="Comic Sans MS" pitchFamily="66" charset="0"/>
            </a:endParaRPr>
          </a:p>
        </p:txBody>
      </p:sp>
    </p:spTree>
    <p:extLst>
      <p:ext uri="{BB962C8B-B14F-4D97-AF65-F5344CB8AC3E}">
        <p14:creationId xmlns:p14="http://schemas.microsoft.com/office/powerpoint/2010/main" val="301028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613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a:defRPr/>
            </a:pPr>
            <a:fld id="{BAF4E5CB-AABD-4F53-B43F-00F7E8DA6415}" type="slidenum">
              <a:rPr lang="en-GB"/>
              <a:pPr>
                <a:defRPr/>
              </a:pPr>
              <a:t>‹#›</a:t>
            </a:fld>
            <a:endParaRPr lang="en-GB" dirty="0"/>
          </a:p>
        </p:txBody>
      </p:sp>
    </p:spTree>
    <p:extLst>
      <p:ext uri="{BB962C8B-B14F-4D97-AF65-F5344CB8AC3E}">
        <p14:creationId xmlns:p14="http://schemas.microsoft.com/office/powerpoint/2010/main" val="3771547101"/>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245225"/>
            <a:ext cx="2844800" cy="47625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a:xfrm>
            <a:off x="4165600" y="6245225"/>
            <a:ext cx="3860800" cy="476250"/>
          </a:xfrm>
          <a:prstGeom prst="rect">
            <a:avLst/>
          </a:prstGeom>
        </p:spPr>
        <p:txBody>
          <a:bodyPr/>
          <a:lstStyle>
            <a:lvl1pPr>
              <a:defRPr/>
            </a:lvl1pPr>
          </a:lstStyle>
          <a:p>
            <a:endParaRPr lang="en-US" dirty="0"/>
          </a:p>
        </p:txBody>
      </p:sp>
      <p:sp>
        <p:nvSpPr>
          <p:cNvPr id="4" name="Slide Number Placeholder 3"/>
          <p:cNvSpPr>
            <a:spLocks noGrp="1"/>
          </p:cNvSpPr>
          <p:nvPr>
            <p:ph type="sldNum" sz="quarter" idx="12"/>
          </p:nvPr>
        </p:nvSpPr>
        <p:spPr>
          <a:xfrm>
            <a:off x="8737600" y="6245225"/>
            <a:ext cx="2844800" cy="476250"/>
          </a:xfrm>
          <a:prstGeom prst="rect">
            <a:avLst/>
          </a:prstGeom>
        </p:spPr>
        <p:txBody>
          <a:bodyPr/>
          <a:lstStyle>
            <a:lvl1pPr>
              <a:defRPr/>
            </a:lvl1pPr>
          </a:lstStyle>
          <a:p>
            <a:fld id="{C756E4E7-7E1E-4ECA-88DA-2D6CDB680A8B}" type="slidenum">
              <a:rPr lang="en-US"/>
              <a:pPr/>
              <a:t>‹#›</a:t>
            </a:fld>
            <a:endParaRPr lang="en-US" dirty="0"/>
          </a:p>
        </p:txBody>
      </p:sp>
    </p:spTree>
    <p:extLst>
      <p:ext uri="{BB962C8B-B14F-4D97-AF65-F5344CB8AC3E}">
        <p14:creationId xmlns:p14="http://schemas.microsoft.com/office/powerpoint/2010/main" val="3390482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917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extBox 1"/>
          <p:cNvSpPr txBox="1"/>
          <p:nvPr userDrawn="1"/>
        </p:nvSpPr>
        <p:spPr>
          <a:xfrm>
            <a:off x="431371" y="2132857"/>
            <a:ext cx="5664629" cy="1015663"/>
          </a:xfrm>
          <a:prstGeom prst="rect">
            <a:avLst/>
          </a:prstGeom>
          <a:noFill/>
        </p:spPr>
        <p:txBody>
          <a:bodyPr wrap="square" rtlCol="0">
            <a:spAutoFit/>
          </a:bodyPr>
          <a:lstStyle/>
          <a:p>
            <a:r>
              <a:rPr lang="en-GB" sz="2000" u="sng" dirty="0">
                <a:latin typeface="Comic Sans MS" pitchFamily="66" charset="0"/>
              </a:rPr>
              <a:t>Probing questions to check understanding:</a:t>
            </a:r>
          </a:p>
          <a:p>
            <a:endParaRPr lang="en-GB" sz="2000" u="none" dirty="0">
              <a:latin typeface="Comic Sans MS" pitchFamily="66" charset="0"/>
            </a:endParaRPr>
          </a:p>
          <a:p>
            <a:endParaRPr lang="en-GB" sz="2000" u="none" dirty="0">
              <a:latin typeface="Comic Sans MS" pitchFamily="66" charset="0"/>
            </a:endParaRPr>
          </a:p>
        </p:txBody>
      </p:sp>
      <p:pic>
        <p:nvPicPr>
          <p:cNvPr id="3" name="Picture 2" descr="bloom_taxonomy.jpg"/>
          <p:cNvPicPr>
            <a:picLocks noChangeAspect="1"/>
          </p:cNvPicPr>
          <p:nvPr userDrawn="1"/>
        </p:nvPicPr>
        <p:blipFill>
          <a:blip r:embed="rId2" cstate="print"/>
          <a:stretch>
            <a:fillRect/>
          </a:stretch>
        </p:blipFill>
        <p:spPr>
          <a:xfrm>
            <a:off x="6384032" y="2115056"/>
            <a:ext cx="5366427" cy="3495675"/>
          </a:xfrm>
          <a:prstGeom prst="rect">
            <a:avLst/>
          </a:prstGeom>
        </p:spPr>
      </p:pic>
    </p:spTree>
    <p:extLst>
      <p:ext uri="{BB962C8B-B14F-4D97-AF65-F5344CB8AC3E}">
        <p14:creationId xmlns:p14="http://schemas.microsoft.com/office/powerpoint/2010/main" val="1310366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5"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50000" t="7085" r="17840" b="50000"/>
          <a:stretch/>
        </p:blipFill>
        <p:spPr bwMode="auto">
          <a:xfrm>
            <a:off x="0" y="0"/>
            <a:ext cx="1219200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50000"/>
          <a:stretch/>
        </p:blipFill>
        <p:spPr bwMode="auto">
          <a:xfrm>
            <a:off x="2761202" y="5949282"/>
            <a:ext cx="9191449" cy="864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50000"/>
          <a:stretch/>
        </p:blipFill>
        <p:spPr bwMode="auto">
          <a:xfrm>
            <a:off x="2735627" y="1095460"/>
            <a:ext cx="9204237" cy="4637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50000"/>
          <a:stretch/>
        </p:blipFill>
        <p:spPr bwMode="auto">
          <a:xfrm>
            <a:off x="2761202" y="175296"/>
            <a:ext cx="443892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50000"/>
          <a:stretch/>
        </p:blipFill>
        <p:spPr bwMode="auto">
          <a:xfrm>
            <a:off x="239351" y="1095460"/>
            <a:ext cx="2285999" cy="5717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50000"/>
          <a:stretch/>
        </p:blipFill>
        <p:spPr bwMode="auto">
          <a:xfrm>
            <a:off x="7500944" y="171075"/>
            <a:ext cx="443892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9349" y="175296"/>
            <a:ext cx="22860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488156" y="370620"/>
            <a:ext cx="4464496" cy="338554"/>
          </a:xfrm>
          <a:prstGeom prst="rect">
            <a:avLst/>
          </a:prstGeom>
          <a:noFill/>
        </p:spPr>
        <p:txBody>
          <a:bodyPr wrap="square" rtlCol="0">
            <a:spAutoFit/>
          </a:bodyPr>
          <a:lstStyle/>
          <a:p>
            <a:pPr algn="ctr"/>
            <a:fld id="{EE597932-8B38-4BFA-9C8A-C8CCE191D44B}" type="datetime2">
              <a:rPr lang="en-GB" sz="1600" smtClean="0">
                <a:latin typeface="Comic Sans MS" pitchFamily="66" charset="0"/>
              </a:rPr>
              <a:pPr algn="ctr"/>
              <a:t>Monday, 11 October 2021</a:t>
            </a:fld>
            <a:endParaRPr lang="en-GB" sz="1600" dirty="0">
              <a:latin typeface="Comic Sans MS" pitchFamily="66" charset="0"/>
            </a:endParaRPr>
          </a:p>
        </p:txBody>
      </p:sp>
      <p:sp>
        <p:nvSpPr>
          <p:cNvPr id="15" name="TextBox 14"/>
          <p:cNvSpPr txBox="1"/>
          <p:nvPr/>
        </p:nvSpPr>
        <p:spPr>
          <a:xfrm>
            <a:off x="2735628" y="372730"/>
            <a:ext cx="4464496" cy="338554"/>
          </a:xfrm>
          <a:prstGeom prst="rect">
            <a:avLst/>
          </a:prstGeom>
          <a:noFill/>
        </p:spPr>
        <p:txBody>
          <a:bodyPr wrap="square" rtlCol="0">
            <a:spAutoFit/>
          </a:bodyPr>
          <a:lstStyle/>
          <a:p>
            <a:pPr algn="ctr"/>
            <a:r>
              <a:rPr lang="en-GB" sz="1600" dirty="0">
                <a:latin typeface="Comic Sans MS" pitchFamily="66" charset="0"/>
              </a:rPr>
              <a:t>Real Life</a:t>
            </a:r>
            <a:r>
              <a:rPr lang="en-GB" sz="1600" baseline="0" dirty="0">
                <a:latin typeface="Comic Sans MS" pitchFamily="66" charset="0"/>
              </a:rPr>
              <a:t> Graphs</a:t>
            </a:r>
            <a:endParaRPr lang="en-GB" sz="1600" dirty="0">
              <a:latin typeface="Comic Sans MS" pitchFamily="66" charset="0"/>
            </a:endParaRPr>
          </a:p>
        </p:txBody>
      </p:sp>
      <p:sp>
        <p:nvSpPr>
          <p:cNvPr id="17" name="TextBox 16"/>
          <p:cNvSpPr txBox="1"/>
          <p:nvPr/>
        </p:nvSpPr>
        <p:spPr>
          <a:xfrm>
            <a:off x="2765469" y="5945176"/>
            <a:ext cx="9224103" cy="830997"/>
          </a:xfrm>
          <a:prstGeom prst="rect">
            <a:avLst/>
          </a:prstGeom>
          <a:noFill/>
        </p:spPr>
        <p:txBody>
          <a:bodyPr wrap="square" rtlCol="0">
            <a:spAutoFit/>
          </a:bodyPr>
          <a:lstStyle/>
          <a:p>
            <a:r>
              <a:rPr lang="en-GB" sz="1600" u="sng" dirty="0">
                <a:latin typeface="Comic Sans MS" pitchFamily="66" charset="0"/>
              </a:rPr>
              <a:t>Keywords</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a:latin typeface="Comic Sans MS" pitchFamily="66" charset="0"/>
              </a:rPr>
              <a:t>Graph, real life, distance,</a:t>
            </a:r>
            <a:r>
              <a:rPr lang="en-GB" sz="1600" baseline="0" dirty="0">
                <a:latin typeface="Comic Sans MS" pitchFamily="66" charset="0"/>
              </a:rPr>
              <a:t> time, depth/water level, money, interpret, draw, describe</a:t>
            </a:r>
            <a:endParaRPr lang="en-GB" sz="1600" dirty="0">
              <a:latin typeface="Comic Sans MS" pitchFamily="66" charset="0"/>
            </a:endParaRPr>
          </a:p>
          <a:p>
            <a:endParaRPr lang="en-GB" sz="1600" dirty="0">
              <a:latin typeface="Comic Sans MS" pitchFamily="66" charset="0"/>
            </a:endParaRPr>
          </a:p>
        </p:txBody>
      </p:sp>
      <p:sp>
        <p:nvSpPr>
          <p:cNvPr id="16" name="TextBox 15"/>
          <p:cNvSpPr txBox="1"/>
          <p:nvPr/>
        </p:nvSpPr>
        <p:spPr>
          <a:xfrm>
            <a:off x="239349" y="1165853"/>
            <a:ext cx="2286000" cy="338554"/>
          </a:xfrm>
          <a:prstGeom prst="rect">
            <a:avLst/>
          </a:prstGeom>
          <a:noFill/>
        </p:spPr>
        <p:txBody>
          <a:bodyPr wrap="square" rtlCol="0">
            <a:spAutoFit/>
          </a:bodyPr>
          <a:lstStyle/>
          <a:p>
            <a:pPr algn="ctr"/>
            <a:r>
              <a:rPr lang="en-GB" sz="1600" u="sng" dirty="0">
                <a:latin typeface="Comic Sans MS" pitchFamily="66" charset="0"/>
              </a:rPr>
              <a:t>Lesson Objectives</a:t>
            </a:r>
            <a:r>
              <a:rPr lang="en-GB" sz="1600" dirty="0">
                <a:latin typeface="Comic Sans MS" pitchFamily="66" charset="0"/>
              </a:rPr>
              <a:t>:</a:t>
            </a:r>
          </a:p>
        </p:txBody>
      </p:sp>
      <p:sp>
        <p:nvSpPr>
          <p:cNvPr id="18" name="TextBox 17"/>
          <p:cNvSpPr txBox="1"/>
          <p:nvPr/>
        </p:nvSpPr>
        <p:spPr>
          <a:xfrm>
            <a:off x="239351" y="1844824"/>
            <a:ext cx="2285999" cy="267765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latin typeface="Comic Sans MS" pitchFamily="66" charset="0"/>
              </a:rPr>
              <a:t>Developing students will be able to match</a:t>
            </a:r>
            <a:r>
              <a:rPr lang="en-GB" sz="1400" baseline="0" dirty="0">
                <a:latin typeface="Comic Sans MS" pitchFamily="66" charset="0"/>
              </a:rPr>
              <a:t> graphs to real life situations</a:t>
            </a:r>
            <a:r>
              <a:rPr lang="en-GB" sz="1400" dirty="0">
                <a:latin typeface="Comic Sans MS" pitchFamily="66" charset="0"/>
              </a:rPr>
              <a:t>.</a:t>
            </a:r>
          </a:p>
          <a:p>
            <a:endParaRPr lang="en-GB" sz="1400" dirty="0">
              <a:latin typeface="Comic Sans MS" pitchFamily="66"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latin typeface="Comic Sans MS" pitchFamily="66" charset="0"/>
              </a:rPr>
              <a:t>Secure students will be able to draw graphs for real life situations.</a:t>
            </a:r>
          </a:p>
          <a:p>
            <a:endParaRPr lang="en-GB" sz="1400" dirty="0">
              <a:latin typeface="Comic Sans MS" pitchFamily="66"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latin typeface="Comic Sans MS" pitchFamily="66" charset="0"/>
              </a:rPr>
              <a:t>Excelling students will be able to describe graphs of real life situations.</a:t>
            </a:r>
          </a:p>
          <a:p>
            <a:endParaRPr lang="en-GB" sz="1400" dirty="0">
              <a:latin typeface="Comic Sans MS" pitchFamily="66" charset="0"/>
            </a:endParaRPr>
          </a:p>
        </p:txBody>
      </p:sp>
    </p:spTree>
    <p:extLst>
      <p:ext uri="{BB962C8B-B14F-4D97-AF65-F5344CB8AC3E}">
        <p14:creationId xmlns:p14="http://schemas.microsoft.com/office/powerpoint/2010/main" val="95706636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7085" r="17840" b="50000"/>
          <a:stretch/>
        </p:blipFill>
        <p:spPr bwMode="auto">
          <a:xfrm>
            <a:off x="0" y="0"/>
            <a:ext cx="1219200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239349" y="1095460"/>
            <a:ext cx="11700515" cy="5645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2761202" y="175296"/>
            <a:ext cx="443892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7500944" y="171075"/>
            <a:ext cx="443892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349" y="175296"/>
            <a:ext cx="22860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7488156" y="370620"/>
            <a:ext cx="4464496" cy="338554"/>
          </a:xfrm>
          <a:prstGeom prst="rect">
            <a:avLst/>
          </a:prstGeom>
          <a:noFill/>
        </p:spPr>
        <p:txBody>
          <a:bodyPr wrap="square" rtlCol="0">
            <a:spAutoFit/>
          </a:bodyPr>
          <a:lstStyle/>
          <a:p>
            <a:pPr algn="ctr"/>
            <a:fld id="{EE597932-8B38-4BFA-9C8A-C8CCE191D44B}" type="datetime2">
              <a:rPr lang="en-GB" sz="1600" smtClean="0">
                <a:latin typeface="Comic Sans MS" pitchFamily="66" charset="0"/>
              </a:rPr>
              <a:pPr algn="ctr"/>
              <a:t>Monday, 11 October 2021</a:t>
            </a:fld>
            <a:endParaRPr lang="en-GB" sz="1600" dirty="0">
              <a:latin typeface="Comic Sans MS" pitchFamily="66" charset="0"/>
            </a:endParaRPr>
          </a:p>
        </p:txBody>
      </p:sp>
      <p:sp>
        <p:nvSpPr>
          <p:cNvPr id="19" name="TextBox 18"/>
          <p:cNvSpPr txBox="1"/>
          <p:nvPr/>
        </p:nvSpPr>
        <p:spPr>
          <a:xfrm>
            <a:off x="2735628" y="372731"/>
            <a:ext cx="4464496" cy="58477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Comic Sans MS" pitchFamily="66" charset="0"/>
              </a:rPr>
              <a:t>Real Life</a:t>
            </a:r>
            <a:r>
              <a:rPr lang="en-GB" sz="1600" baseline="0" dirty="0">
                <a:latin typeface="Comic Sans MS" pitchFamily="66" charset="0"/>
              </a:rPr>
              <a:t> Graphs</a:t>
            </a:r>
            <a:endParaRPr lang="en-GB" sz="1600" dirty="0">
              <a:latin typeface="Comic Sans MS" pitchFamily="66" charset="0"/>
            </a:endParaRPr>
          </a:p>
          <a:p>
            <a:pPr algn="ctr"/>
            <a:endParaRPr lang="en-GB" sz="1600" dirty="0">
              <a:latin typeface="Comic Sans MS" pitchFamily="66" charset="0"/>
            </a:endParaRPr>
          </a:p>
        </p:txBody>
      </p:sp>
    </p:spTree>
    <p:extLst>
      <p:ext uri="{BB962C8B-B14F-4D97-AF65-F5344CB8AC3E}">
        <p14:creationId xmlns:p14="http://schemas.microsoft.com/office/powerpoint/2010/main" val="1153118122"/>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10/11/2021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10152591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0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404" y="1628800"/>
            <a:ext cx="10729192" cy="3046988"/>
          </a:xfrm>
          <a:prstGeom prst="rect">
            <a:avLst/>
          </a:prstGeom>
          <a:noFill/>
        </p:spPr>
        <p:txBody>
          <a:bodyPr wrap="square" rtlCol="0">
            <a:spAutoFit/>
          </a:bodyPr>
          <a:lstStyle/>
          <a:p>
            <a:pPr algn="ctr"/>
            <a:r>
              <a:rPr lang="en-GB" sz="9600" b="1" u="sng" dirty="0"/>
              <a:t>LO: Rates of Change </a:t>
            </a:r>
          </a:p>
          <a:p>
            <a:pPr algn="ctr"/>
            <a:r>
              <a:rPr lang="en-GB" sz="9600" b="1" u="sng" dirty="0"/>
              <a:t>(Real Life Graphs)</a:t>
            </a:r>
          </a:p>
        </p:txBody>
      </p:sp>
    </p:spTree>
    <p:extLst>
      <p:ext uri="{BB962C8B-B14F-4D97-AF65-F5344CB8AC3E}">
        <p14:creationId xmlns:p14="http://schemas.microsoft.com/office/powerpoint/2010/main" val="2170607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1039" t="25124" b="52471"/>
          <a:stretch/>
        </p:blipFill>
        <p:spPr>
          <a:xfrm>
            <a:off x="4337486" y="5091483"/>
            <a:ext cx="2877636" cy="1624577"/>
          </a:xfrm>
          <a:prstGeom prst="rect">
            <a:avLst/>
          </a:prstGeom>
          <a:ln w="38100">
            <a:solidFill>
              <a:schemeClr val="tx1"/>
            </a:solidFill>
          </a:ln>
        </p:spPr>
      </p:pic>
      <p:pic>
        <p:nvPicPr>
          <p:cNvPr id="5" name="Picture 4"/>
          <p:cNvPicPr>
            <a:picLocks noChangeAspect="1"/>
          </p:cNvPicPr>
          <p:nvPr/>
        </p:nvPicPr>
        <p:blipFill rotWithShape="1">
          <a:blip r:embed="rId3"/>
          <a:srcRect l="51327" t="75676" b="1739"/>
          <a:stretch/>
        </p:blipFill>
        <p:spPr>
          <a:xfrm>
            <a:off x="7380301" y="5081048"/>
            <a:ext cx="3030728" cy="1635011"/>
          </a:xfrm>
          <a:prstGeom prst="rect">
            <a:avLst/>
          </a:prstGeom>
          <a:ln w="38100">
            <a:solidFill>
              <a:schemeClr val="tx1"/>
            </a:solidFill>
          </a:ln>
        </p:spPr>
      </p:pic>
      <p:pic>
        <p:nvPicPr>
          <p:cNvPr id="6" name="Picture 5"/>
          <p:cNvPicPr>
            <a:picLocks noChangeAspect="1"/>
          </p:cNvPicPr>
          <p:nvPr/>
        </p:nvPicPr>
        <p:blipFill rotWithShape="1">
          <a:blip r:embed="rId3"/>
          <a:srcRect l="50980" t="50973" b="26148"/>
          <a:stretch/>
        </p:blipFill>
        <p:spPr>
          <a:xfrm>
            <a:off x="4337486" y="3331044"/>
            <a:ext cx="2877636" cy="1588812"/>
          </a:xfrm>
          <a:prstGeom prst="rect">
            <a:avLst/>
          </a:prstGeom>
          <a:ln w="38100">
            <a:solidFill>
              <a:schemeClr val="tx1"/>
            </a:solidFill>
          </a:ln>
        </p:spPr>
      </p:pic>
      <p:pic>
        <p:nvPicPr>
          <p:cNvPr id="7" name="Picture 6"/>
          <p:cNvPicPr>
            <a:picLocks noChangeAspect="1"/>
          </p:cNvPicPr>
          <p:nvPr/>
        </p:nvPicPr>
        <p:blipFill rotWithShape="1">
          <a:blip r:embed="rId3"/>
          <a:srcRect l="8019" t="782" r="57199" b="77512"/>
          <a:stretch/>
        </p:blipFill>
        <p:spPr>
          <a:xfrm>
            <a:off x="7928584" y="155828"/>
            <a:ext cx="3836699" cy="3014023"/>
          </a:xfrm>
          <a:prstGeom prst="rect">
            <a:avLst/>
          </a:prstGeom>
          <a:ln w="38100">
            <a:solidFill>
              <a:schemeClr val="tx1"/>
            </a:solidFill>
          </a:ln>
        </p:spPr>
      </p:pic>
      <p:pic>
        <p:nvPicPr>
          <p:cNvPr id="8" name="Picture 7"/>
          <p:cNvPicPr>
            <a:picLocks noChangeAspect="1"/>
          </p:cNvPicPr>
          <p:nvPr/>
        </p:nvPicPr>
        <p:blipFill rotWithShape="1">
          <a:blip r:embed="rId3"/>
          <a:srcRect l="51393" t="782" r="722" b="77512"/>
          <a:stretch/>
        </p:blipFill>
        <p:spPr>
          <a:xfrm>
            <a:off x="7380301" y="3321766"/>
            <a:ext cx="3030728" cy="1588812"/>
          </a:xfrm>
          <a:prstGeom prst="rect">
            <a:avLst/>
          </a:prstGeom>
          <a:ln w="38100">
            <a:solidFill>
              <a:schemeClr val="tx1"/>
            </a:solidFill>
          </a:ln>
        </p:spPr>
      </p:pic>
      <p:pic>
        <p:nvPicPr>
          <p:cNvPr id="9" name="Picture 8"/>
          <p:cNvPicPr>
            <a:picLocks noChangeAspect="1"/>
          </p:cNvPicPr>
          <p:nvPr/>
        </p:nvPicPr>
        <p:blipFill rotWithShape="1">
          <a:blip r:embed="rId3"/>
          <a:srcRect l="9342" t="50973" r="58822" b="26148"/>
          <a:stretch/>
        </p:blipFill>
        <p:spPr>
          <a:xfrm>
            <a:off x="331277" y="3577965"/>
            <a:ext cx="3672398" cy="3122053"/>
          </a:xfrm>
          <a:prstGeom prst="rect">
            <a:avLst/>
          </a:prstGeom>
          <a:ln w="57150">
            <a:solidFill>
              <a:schemeClr val="tx1"/>
            </a:solidFill>
          </a:ln>
        </p:spPr>
      </p:pic>
      <p:pic>
        <p:nvPicPr>
          <p:cNvPr id="10" name="Picture 9"/>
          <p:cNvPicPr>
            <a:picLocks noChangeAspect="1"/>
          </p:cNvPicPr>
          <p:nvPr/>
        </p:nvPicPr>
        <p:blipFill rotWithShape="1">
          <a:blip r:embed="rId2"/>
          <a:srcRect l="8329" t="25124" r="55789" b="49352"/>
          <a:stretch/>
        </p:blipFill>
        <p:spPr>
          <a:xfrm>
            <a:off x="469763" y="155828"/>
            <a:ext cx="3683112" cy="3232225"/>
          </a:xfrm>
          <a:prstGeom prst="rect">
            <a:avLst/>
          </a:prstGeom>
          <a:ln w="38100">
            <a:solidFill>
              <a:schemeClr val="tx1"/>
            </a:solidFill>
          </a:ln>
        </p:spPr>
      </p:pic>
      <p:pic>
        <p:nvPicPr>
          <p:cNvPr id="11" name="Picture 10"/>
          <p:cNvPicPr>
            <a:picLocks noChangeAspect="1"/>
          </p:cNvPicPr>
          <p:nvPr/>
        </p:nvPicPr>
        <p:blipFill rotWithShape="1">
          <a:blip r:embed="rId3"/>
          <a:srcRect l="12118" t="75676" r="56596" b="1739"/>
          <a:stretch/>
        </p:blipFill>
        <p:spPr>
          <a:xfrm>
            <a:off x="4337486" y="211679"/>
            <a:ext cx="3376728" cy="3004745"/>
          </a:xfrm>
          <a:prstGeom prst="rect">
            <a:avLst/>
          </a:prstGeom>
          <a:ln w="38100">
            <a:solidFill>
              <a:schemeClr val="tx1"/>
            </a:solidFill>
          </a:ln>
        </p:spPr>
      </p:pic>
      <p:pic>
        <p:nvPicPr>
          <p:cNvPr id="2" name="Picture 1"/>
          <p:cNvPicPr>
            <a:picLocks noChangeAspect="1"/>
          </p:cNvPicPr>
          <p:nvPr/>
        </p:nvPicPr>
        <p:blipFill rotWithShape="1">
          <a:blip r:embed="rId4"/>
          <a:srcRect l="17747" t="4189" r="53478" b="3641"/>
          <a:stretch/>
        </p:blipFill>
        <p:spPr>
          <a:xfrm>
            <a:off x="10595640" y="3331044"/>
            <a:ext cx="1189075" cy="3373932"/>
          </a:xfrm>
          <a:prstGeom prst="rect">
            <a:avLst/>
          </a:prstGeom>
        </p:spPr>
      </p:pic>
      <p:sp>
        <p:nvSpPr>
          <p:cNvPr id="3" name="TextBox 2"/>
          <p:cNvSpPr txBox="1"/>
          <p:nvPr/>
        </p:nvSpPr>
        <p:spPr>
          <a:xfrm>
            <a:off x="4394661" y="4335081"/>
            <a:ext cx="376844" cy="584775"/>
          </a:xfrm>
          <a:prstGeom prst="rect">
            <a:avLst/>
          </a:prstGeom>
          <a:noFill/>
        </p:spPr>
        <p:txBody>
          <a:bodyPr wrap="square" rtlCol="0">
            <a:spAutoFit/>
          </a:bodyPr>
          <a:lstStyle/>
          <a:p>
            <a:r>
              <a:rPr lang="en-GB" sz="3200" b="1" dirty="0">
                <a:solidFill>
                  <a:srgbClr val="FF0000"/>
                </a:solidFill>
              </a:rPr>
              <a:t>A</a:t>
            </a:r>
          </a:p>
        </p:txBody>
      </p:sp>
      <p:sp>
        <p:nvSpPr>
          <p:cNvPr id="12" name="TextBox 11"/>
          <p:cNvSpPr txBox="1"/>
          <p:nvPr/>
        </p:nvSpPr>
        <p:spPr>
          <a:xfrm>
            <a:off x="4394661" y="6131284"/>
            <a:ext cx="376844" cy="584775"/>
          </a:xfrm>
          <a:prstGeom prst="rect">
            <a:avLst/>
          </a:prstGeom>
          <a:noFill/>
        </p:spPr>
        <p:txBody>
          <a:bodyPr wrap="square" rtlCol="0">
            <a:spAutoFit/>
          </a:bodyPr>
          <a:lstStyle/>
          <a:p>
            <a:r>
              <a:rPr lang="en-GB" sz="3200" b="1" dirty="0">
                <a:solidFill>
                  <a:srgbClr val="FF0000"/>
                </a:solidFill>
              </a:rPr>
              <a:t>B</a:t>
            </a:r>
          </a:p>
        </p:txBody>
      </p:sp>
      <p:sp>
        <p:nvSpPr>
          <p:cNvPr id="13" name="TextBox 12"/>
          <p:cNvSpPr txBox="1"/>
          <p:nvPr/>
        </p:nvSpPr>
        <p:spPr>
          <a:xfrm>
            <a:off x="7494075" y="4335080"/>
            <a:ext cx="376844" cy="584775"/>
          </a:xfrm>
          <a:prstGeom prst="rect">
            <a:avLst/>
          </a:prstGeom>
          <a:noFill/>
        </p:spPr>
        <p:txBody>
          <a:bodyPr wrap="square" rtlCol="0">
            <a:spAutoFit/>
          </a:bodyPr>
          <a:lstStyle/>
          <a:p>
            <a:r>
              <a:rPr lang="en-GB" sz="3200" b="1" dirty="0">
                <a:solidFill>
                  <a:srgbClr val="FF0000"/>
                </a:solidFill>
              </a:rPr>
              <a:t>C</a:t>
            </a:r>
          </a:p>
        </p:txBody>
      </p:sp>
      <p:sp>
        <p:nvSpPr>
          <p:cNvPr id="14" name="TextBox 13"/>
          <p:cNvSpPr txBox="1"/>
          <p:nvPr/>
        </p:nvSpPr>
        <p:spPr>
          <a:xfrm>
            <a:off x="7385288" y="6148930"/>
            <a:ext cx="324144" cy="597576"/>
          </a:xfrm>
          <a:prstGeom prst="rect">
            <a:avLst/>
          </a:prstGeom>
          <a:noFill/>
        </p:spPr>
        <p:txBody>
          <a:bodyPr wrap="square" rtlCol="0">
            <a:spAutoFit/>
          </a:bodyPr>
          <a:lstStyle/>
          <a:p>
            <a:r>
              <a:rPr lang="en-GB" sz="3200" b="1" dirty="0">
                <a:solidFill>
                  <a:srgbClr val="FF0000"/>
                </a:solidFill>
              </a:rPr>
              <a:t>D</a:t>
            </a:r>
          </a:p>
        </p:txBody>
      </p:sp>
      <p:sp>
        <p:nvSpPr>
          <p:cNvPr id="15" name="TextBox 14"/>
          <p:cNvSpPr txBox="1"/>
          <p:nvPr/>
        </p:nvSpPr>
        <p:spPr>
          <a:xfrm>
            <a:off x="3582785" y="155828"/>
            <a:ext cx="484910" cy="707886"/>
          </a:xfrm>
          <a:prstGeom prst="rect">
            <a:avLst/>
          </a:prstGeom>
          <a:noFill/>
        </p:spPr>
        <p:txBody>
          <a:bodyPr wrap="square" rtlCol="0">
            <a:spAutoFit/>
          </a:bodyPr>
          <a:lstStyle/>
          <a:p>
            <a:r>
              <a:rPr lang="en-GB" sz="4000" b="1" dirty="0">
                <a:solidFill>
                  <a:srgbClr val="0000FF"/>
                </a:solidFill>
              </a:rPr>
              <a:t>1</a:t>
            </a:r>
          </a:p>
        </p:txBody>
      </p:sp>
      <p:sp>
        <p:nvSpPr>
          <p:cNvPr id="16" name="TextBox 15"/>
          <p:cNvSpPr txBox="1"/>
          <p:nvPr/>
        </p:nvSpPr>
        <p:spPr>
          <a:xfrm>
            <a:off x="3634052" y="3522482"/>
            <a:ext cx="484910" cy="707886"/>
          </a:xfrm>
          <a:prstGeom prst="rect">
            <a:avLst/>
          </a:prstGeom>
          <a:noFill/>
        </p:spPr>
        <p:txBody>
          <a:bodyPr wrap="square" rtlCol="0">
            <a:spAutoFit/>
          </a:bodyPr>
          <a:lstStyle/>
          <a:p>
            <a:r>
              <a:rPr lang="en-GB" sz="4000" b="1" dirty="0">
                <a:solidFill>
                  <a:srgbClr val="0000FF"/>
                </a:solidFill>
              </a:rPr>
              <a:t>2</a:t>
            </a:r>
          </a:p>
        </p:txBody>
      </p:sp>
      <p:sp>
        <p:nvSpPr>
          <p:cNvPr id="17" name="TextBox 16"/>
          <p:cNvSpPr txBox="1"/>
          <p:nvPr/>
        </p:nvSpPr>
        <p:spPr>
          <a:xfrm>
            <a:off x="7229304" y="53305"/>
            <a:ext cx="484910" cy="707886"/>
          </a:xfrm>
          <a:prstGeom prst="rect">
            <a:avLst/>
          </a:prstGeom>
          <a:noFill/>
        </p:spPr>
        <p:txBody>
          <a:bodyPr wrap="square" rtlCol="0">
            <a:spAutoFit/>
          </a:bodyPr>
          <a:lstStyle/>
          <a:p>
            <a:r>
              <a:rPr lang="en-GB" sz="4000" b="1" dirty="0">
                <a:solidFill>
                  <a:srgbClr val="0000FF"/>
                </a:solidFill>
              </a:rPr>
              <a:t>3</a:t>
            </a:r>
          </a:p>
        </p:txBody>
      </p:sp>
      <p:sp>
        <p:nvSpPr>
          <p:cNvPr id="18" name="TextBox 17"/>
          <p:cNvSpPr txBox="1"/>
          <p:nvPr/>
        </p:nvSpPr>
        <p:spPr>
          <a:xfrm>
            <a:off x="11280373" y="53305"/>
            <a:ext cx="484910" cy="707886"/>
          </a:xfrm>
          <a:prstGeom prst="rect">
            <a:avLst/>
          </a:prstGeom>
          <a:noFill/>
        </p:spPr>
        <p:txBody>
          <a:bodyPr wrap="square" rtlCol="0">
            <a:spAutoFit/>
          </a:bodyPr>
          <a:lstStyle/>
          <a:p>
            <a:r>
              <a:rPr lang="en-GB" sz="4000" b="1" dirty="0">
                <a:solidFill>
                  <a:srgbClr val="0000FF"/>
                </a:solidFill>
              </a:rPr>
              <a:t>4</a:t>
            </a:r>
          </a:p>
        </p:txBody>
      </p:sp>
    </p:spTree>
    <p:extLst>
      <p:ext uri="{BB962C8B-B14F-4D97-AF65-F5344CB8AC3E}">
        <p14:creationId xmlns:p14="http://schemas.microsoft.com/office/powerpoint/2010/main" val="3565919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70" name="Group 43"/>
          <p:cNvGrpSpPr>
            <a:grpSpLocks/>
          </p:cNvGrpSpPr>
          <p:nvPr/>
        </p:nvGrpSpPr>
        <p:grpSpPr bwMode="auto">
          <a:xfrm>
            <a:off x="8242300" y="3540995"/>
            <a:ext cx="400050" cy="404813"/>
            <a:chOff x="1413" y="2280"/>
            <a:chExt cx="252" cy="255"/>
          </a:xfrm>
        </p:grpSpPr>
        <p:sp>
          <p:nvSpPr>
            <p:cNvPr id="5174" name="Oval 44"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5175" name="Text Box 45"/>
            <p:cNvSpPr txBox="1">
              <a:spLocks noChangeArrowheads="1"/>
            </p:cNvSpPr>
            <p:nvPr/>
          </p:nvSpPr>
          <p:spPr bwMode="auto">
            <a:xfrm>
              <a:off x="1437" y="2280"/>
              <a:ext cx="18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6</a:t>
              </a:r>
            </a:p>
          </p:txBody>
        </p:sp>
      </p:grpSp>
      <p:grpSp>
        <p:nvGrpSpPr>
          <p:cNvPr id="5171" name="Group 46"/>
          <p:cNvGrpSpPr>
            <a:grpSpLocks/>
          </p:cNvGrpSpPr>
          <p:nvPr/>
        </p:nvGrpSpPr>
        <p:grpSpPr bwMode="auto">
          <a:xfrm>
            <a:off x="8934450" y="4614145"/>
            <a:ext cx="400050" cy="404813"/>
            <a:chOff x="1413" y="2280"/>
            <a:chExt cx="252" cy="255"/>
          </a:xfrm>
        </p:grpSpPr>
        <p:sp>
          <p:nvSpPr>
            <p:cNvPr id="5172" name="Oval 47"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5173" name="Text Box 48"/>
            <p:cNvSpPr txBox="1">
              <a:spLocks noChangeArrowheads="1"/>
            </p:cNvSpPr>
            <p:nvPr/>
          </p:nvSpPr>
          <p:spPr bwMode="auto">
            <a:xfrm>
              <a:off x="1437" y="2280"/>
              <a:ext cx="186"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7</a:t>
              </a:r>
            </a:p>
          </p:txBody>
        </p:sp>
      </p:grpSp>
      <p:sp>
        <p:nvSpPr>
          <p:cNvPr id="5157" name="Text Box 51"/>
          <p:cNvSpPr txBox="1">
            <a:spLocks noChangeArrowheads="1"/>
          </p:cNvSpPr>
          <p:nvPr/>
        </p:nvSpPr>
        <p:spPr bwMode="auto">
          <a:xfrm>
            <a:off x="873889" y="1848067"/>
            <a:ext cx="3559891"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Gets into bath.</a:t>
            </a:r>
          </a:p>
        </p:txBody>
      </p:sp>
      <p:sp>
        <p:nvSpPr>
          <p:cNvPr id="5159" name="Text Box 53"/>
          <p:cNvSpPr txBox="1">
            <a:spLocks noChangeArrowheads="1"/>
          </p:cNvSpPr>
          <p:nvPr/>
        </p:nvSpPr>
        <p:spPr bwMode="auto">
          <a:xfrm>
            <a:off x="4643270" y="1842386"/>
            <a:ext cx="2753153"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Pulls the plug.</a:t>
            </a:r>
          </a:p>
        </p:txBody>
      </p:sp>
      <p:sp>
        <p:nvSpPr>
          <p:cNvPr id="5160" name="Text Box 49"/>
          <p:cNvSpPr txBox="1">
            <a:spLocks noChangeArrowheads="1"/>
          </p:cNvSpPr>
          <p:nvPr/>
        </p:nvSpPr>
        <p:spPr bwMode="auto">
          <a:xfrm>
            <a:off x="873889" y="1147000"/>
            <a:ext cx="5511724"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Hot and cold taps turned on.</a:t>
            </a:r>
          </a:p>
        </p:txBody>
      </p:sp>
      <p:sp>
        <p:nvSpPr>
          <p:cNvPr id="5161" name="Text Box 50"/>
          <p:cNvSpPr txBox="1">
            <a:spLocks noChangeArrowheads="1"/>
          </p:cNvSpPr>
          <p:nvPr/>
        </p:nvSpPr>
        <p:spPr bwMode="auto">
          <a:xfrm>
            <a:off x="7558406" y="1839322"/>
            <a:ext cx="3552187"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Turns off hot tap.</a:t>
            </a:r>
          </a:p>
        </p:txBody>
      </p:sp>
      <p:sp>
        <p:nvSpPr>
          <p:cNvPr id="5162" name="Text Box 52"/>
          <p:cNvSpPr txBox="1">
            <a:spLocks noChangeArrowheads="1"/>
          </p:cNvSpPr>
          <p:nvPr/>
        </p:nvSpPr>
        <p:spPr bwMode="auto">
          <a:xfrm>
            <a:off x="6073775" y="412395"/>
            <a:ext cx="5036818"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Cold tap turned off.</a:t>
            </a:r>
          </a:p>
        </p:txBody>
      </p:sp>
      <p:sp>
        <p:nvSpPr>
          <p:cNvPr id="5163" name="Text Box 54"/>
          <p:cNvSpPr txBox="1">
            <a:spLocks noChangeArrowheads="1"/>
          </p:cNvSpPr>
          <p:nvPr/>
        </p:nvSpPr>
        <p:spPr bwMode="auto">
          <a:xfrm>
            <a:off x="873889" y="428931"/>
            <a:ext cx="5003037"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Relaxes in bath.</a:t>
            </a:r>
          </a:p>
        </p:txBody>
      </p:sp>
      <p:sp>
        <p:nvSpPr>
          <p:cNvPr id="5164" name="Text Box 56"/>
          <p:cNvSpPr txBox="1">
            <a:spLocks noChangeArrowheads="1"/>
          </p:cNvSpPr>
          <p:nvPr/>
        </p:nvSpPr>
        <p:spPr bwMode="auto">
          <a:xfrm>
            <a:off x="6549743" y="1150862"/>
            <a:ext cx="4560850" cy="461665"/>
          </a:xfrm>
          <a:prstGeom prst="rect">
            <a:avLst/>
          </a:prstGeom>
          <a:noFill/>
          <a:ln>
            <a:solidFill>
              <a:srgbClr val="0070C0"/>
            </a:solid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400" dirty="0">
                <a:latin typeface="Comic Sans MS" pitchFamily="66" charset="0"/>
              </a:rPr>
              <a:t>Gets out of bath.</a:t>
            </a:r>
          </a:p>
        </p:txBody>
      </p:sp>
      <p:grpSp>
        <p:nvGrpSpPr>
          <p:cNvPr id="5151" name="Group 90"/>
          <p:cNvGrpSpPr>
            <a:grpSpLocks/>
          </p:cNvGrpSpPr>
          <p:nvPr/>
        </p:nvGrpSpPr>
        <p:grpSpPr bwMode="auto">
          <a:xfrm>
            <a:off x="331787" y="3155232"/>
            <a:ext cx="10444163" cy="3702052"/>
            <a:chOff x="-751" y="1214"/>
            <a:chExt cx="6579" cy="2332"/>
          </a:xfrm>
        </p:grpSpPr>
        <p:sp>
          <p:nvSpPr>
            <p:cNvPr id="5153" name="Line 6"/>
            <p:cNvSpPr>
              <a:spLocks noChangeShapeType="1"/>
            </p:cNvSpPr>
            <p:nvPr/>
          </p:nvSpPr>
          <p:spPr bwMode="auto">
            <a:xfrm>
              <a:off x="1221" y="1236"/>
              <a:ext cx="0" cy="1872"/>
            </a:xfrm>
            <a:prstGeom prst="line">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GB" dirty="0">
                <a:latin typeface="Comic Sans MS" pitchFamily="66" charset="0"/>
              </a:endParaRPr>
            </a:p>
          </p:txBody>
        </p:sp>
        <p:sp>
          <p:nvSpPr>
            <p:cNvPr id="5154" name="Line 7"/>
            <p:cNvSpPr>
              <a:spLocks noChangeShapeType="1"/>
            </p:cNvSpPr>
            <p:nvPr/>
          </p:nvSpPr>
          <p:spPr bwMode="auto">
            <a:xfrm>
              <a:off x="1221" y="3111"/>
              <a:ext cx="415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latin typeface="Comic Sans MS" pitchFamily="66" charset="0"/>
              </a:endParaRPr>
            </a:p>
          </p:txBody>
        </p:sp>
        <p:sp>
          <p:nvSpPr>
            <p:cNvPr id="5155" name="Text Box 9"/>
            <p:cNvSpPr txBox="1">
              <a:spLocks noChangeArrowheads="1"/>
            </p:cNvSpPr>
            <p:nvPr/>
          </p:nvSpPr>
          <p:spPr bwMode="auto">
            <a:xfrm>
              <a:off x="-751" y="1214"/>
              <a:ext cx="192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800" b="1" dirty="0">
                  <a:latin typeface="Comic Sans MS" pitchFamily="66" charset="0"/>
                </a:rPr>
                <a:t>Depth of Water</a:t>
              </a:r>
            </a:p>
          </p:txBody>
        </p:sp>
        <p:sp>
          <p:nvSpPr>
            <p:cNvPr id="5156" name="Text Box 10"/>
            <p:cNvSpPr txBox="1">
              <a:spLocks noChangeArrowheads="1"/>
            </p:cNvSpPr>
            <p:nvPr/>
          </p:nvSpPr>
          <p:spPr bwMode="auto">
            <a:xfrm>
              <a:off x="5057" y="3178"/>
              <a:ext cx="77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3200" b="1" dirty="0">
                  <a:latin typeface="Comic Sans MS" pitchFamily="66" charset="0"/>
                </a:rPr>
                <a:t>Time</a:t>
              </a:r>
            </a:p>
          </p:txBody>
        </p:sp>
      </p:grpSp>
      <p:grpSp>
        <p:nvGrpSpPr>
          <p:cNvPr id="15" name="Group 96"/>
          <p:cNvGrpSpPr>
            <a:grpSpLocks/>
          </p:cNvGrpSpPr>
          <p:nvPr/>
        </p:nvGrpSpPr>
        <p:grpSpPr bwMode="auto">
          <a:xfrm>
            <a:off x="3471864" y="3290169"/>
            <a:ext cx="6434137" cy="2876550"/>
            <a:chOff x="1227" y="1299"/>
            <a:chExt cx="4053" cy="1812"/>
          </a:xfrm>
        </p:grpSpPr>
        <p:sp>
          <p:nvSpPr>
            <p:cNvPr id="5141" name="Line 13"/>
            <p:cNvSpPr>
              <a:spLocks noChangeShapeType="1"/>
            </p:cNvSpPr>
            <p:nvPr/>
          </p:nvSpPr>
          <p:spPr bwMode="auto">
            <a:xfrm flipV="1">
              <a:off x="1227" y="2112"/>
              <a:ext cx="414" cy="9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Comic Sans MS" pitchFamily="66" charset="0"/>
              </a:endParaRPr>
            </a:p>
          </p:txBody>
        </p:sp>
        <p:sp>
          <p:nvSpPr>
            <p:cNvPr id="5142" name="Freeform 14"/>
            <p:cNvSpPr>
              <a:spLocks/>
            </p:cNvSpPr>
            <p:nvPr/>
          </p:nvSpPr>
          <p:spPr bwMode="auto">
            <a:xfrm>
              <a:off x="1638" y="1743"/>
              <a:ext cx="534" cy="372"/>
            </a:xfrm>
            <a:custGeom>
              <a:avLst/>
              <a:gdLst>
                <a:gd name="T0" fmla="*/ 0 w 534"/>
                <a:gd name="T1" fmla="*/ 372 h 372"/>
                <a:gd name="T2" fmla="*/ 534 w 534"/>
                <a:gd name="T3" fmla="*/ 0 h 372"/>
                <a:gd name="T4" fmla="*/ 0 60000 65536"/>
                <a:gd name="T5" fmla="*/ 0 60000 65536"/>
                <a:gd name="T6" fmla="*/ 0 w 534"/>
                <a:gd name="T7" fmla="*/ 0 h 372"/>
                <a:gd name="T8" fmla="*/ 534 w 534"/>
                <a:gd name="T9" fmla="*/ 372 h 372"/>
              </a:gdLst>
              <a:ahLst/>
              <a:cxnLst>
                <a:cxn ang="T4">
                  <a:pos x="T0" y="T1"/>
                </a:cxn>
                <a:cxn ang="T5">
                  <a:pos x="T2" y="T3"/>
                </a:cxn>
              </a:cxnLst>
              <a:rect l="T6" t="T7" r="T8" b="T9"/>
              <a:pathLst>
                <a:path w="534" h="372">
                  <a:moveTo>
                    <a:pt x="0" y="372"/>
                  </a:moveTo>
                  <a:lnTo>
                    <a:pt x="534" y="0"/>
                  </a:ln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dirty="0">
                <a:latin typeface="Comic Sans MS" pitchFamily="66" charset="0"/>
              </a:endParaRPr>
            </a:p>
          </p:txBody>
        </p:sp>
        <p:sp>
          <p:nvSpPr>
            <p:cNvPr id="5143" name="Line 18"/>
            <p:cNvSpPr>
              <a:spLocks noChangeShapeType="1"/>
            </p:cNvSpPr>
            <p:nvPr/>
          </p:nvSpPr>
          <p:spPr bwMode="auto">
            <a:xfrm flipV="1">
              <a:off x="2445" y="1299"/>
              <a:ext cx="24" cy="4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Comic Sans MS" pitchFamily="66" charset="0"/>
              </a:endParaRPr>
            </a:p>
          </p:txBody>
        </p:sp>
        <p:sp>
          <p:nvSpPr>
            <p:cNvPr id="5144" name="Freeform 21"/>
            <p:cNvSpPr>
              <a:spLocks/>
            </p:cNvSpPr>
            <p:nvPr/>
          </p:nvSpPr>
          <p:spPr bwMode="auto">
            <a:xfrm>
              <a:off x="4152" y="1299"/>
              <a:ext cx="83" cy="542"/>
            </a:xfrm>
            <a:custGeom>
              <a:avLst/>
              <a:gdLst>
                <a:gd name="T0" fmla="*/ 0 w 83"/>
                <a:gd name="T1" fmla="*/ 0 h 542"/>
                <a:gd name="T2" fmla="*/ 83 w 83"/>
                <a:gd name="T3" fmla="*/ 542 h 542"/>
                <a:gd name="T4" fmla="*/ 0 60000 65536"/>
                <a:gd name="T5" fmla="*/ 0 60000 65536"/>
                <a:gd name="T6" fmla="*/ 0 w 83"/>
                <a:gd name="T7" fmla="*/ 0 h 542"/>
                <a:gd name="T8" fmla="*/ 83 w 83"/>
                <a:gd name="T9" fmla="*/ 542 h 542"/>
              </a:gdLst>
              <a:ahLst/>
              <a:cxnLst>
                <a:cxn ang="T4">
                  <a:pos x="T0" y="T1"/>
                </a:cxn>
                <a:cxn ang="T5">
                  <a:pos x="T2" y="T3"/>
                </a:cxn>
              </a:cxnLst>
              <a:rect l="T6" t="T7" r="T8" b="T9"/>
              <a:pathLst>
                <a:path w="83" h="542">
                  <a:moveTo>
                    <a:pt x="0" y="0"/>
                  </a:moveTo>
                  <a:lnTo>
                    <a:pt x="83" y="542"/>
                  </a:ln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dirty="0">
                <a:latin typeface="Comic Sans MS" pitchFamily="66" charset="0"/>
              </a:endParaRPr>
            </a:p>
          </p:txBody>
        </p:sp>
        <p:sp>
          <p:nvSpPr>
            <p:cNvPr id="5145" name="Line 22"/>
            <p:cNvSpPr>
              <a:spLocks noChangeShapeType="1"/>
            </p:cNvSpPr>
            <p:nvPr/>
          </p:nvSpPr>
          <p:spPr bwMode="auto">
            <a:xfrm>
              <a:off x="2175" y="1743"/>
              <a:ext cx="2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Comic Sans MS" pitchFamily="66" charset="0"/>
              </a:endParaRPr>
            </a:p>
          </p:txBody>
        </p:sp>
        <p:sp>
          <p:nvSpPr>
            <p:cNvPr id="5146" name="Freeform 23"/>
            <p:cNvSpPr>
              <a:spLocks/>
            </p:cNvSpPr>
            <p:nvPr/>
          </p:nvSpPr>
          <p:spPr bwMode="auto">
            <a:xfrm>
              <a:off x="4236" y="1842"/>
              <a:ext cx="1044" cy="1269"/>
            </a:xfrm>
            <a:custGeom>
              <a:avLst/>
              <a:gdLst>
                <a:gd name="T0" fmla="*/ 0 w 1044"/>
                <a:gd name="T1" fmla="*/ 0 h 1269"/>
                <a:gd name="T2" fmla="*/ 1044 w 1044"/>
                <a:gd name="T3" fmla="*/ 1269 h 1269"/>
                <a:gd name="T4" fmla="*/ 0 60000 65536"/>
                <a:gd name="T5" fmla="*/ 0 60000 65536"/>
                <a:gd name="T6" fmla="*/ 0 w 1044"/>
                <a:gd name="T7" fmla="*/ 0 h 1269"/>
                <a:gd name="T8" fmla="*/ 1044 w 1044"/>
                <a:gd name="T9" fmla="*/ 1269 h 1269"/>
              </a:gdLst>
              <a:ahLst/>
              <a:cxnLst>
                <a:cxn ang="T4">
                  <a:pos x="T0" y="T1"/>
                </a:cxn>
                <a:cxn ang="T5">
                  <a:pos x="T2" y="T3"/>
                </a:cxn>
              </a:cxnLst>
              <a:rect l="T6" t="T7" r="T8" b="T9"/>
              <a:pathLst>
                <a:path w="1044" h="1269">
                  <a:moveTo>
                    <a:pt x="0" y="0"/>
                  </a:moveTo>
                  <a:lnTo>
                    <a:pt x="1044" y="1269"/>
                  </a:ln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dirty="0">
                <a:latin typeface="Comic Sans MS" pitchFamily="66" charset="0"/>
              </a:endParaRPr>
            </a:p>
          </p:txBody>
        </p:sp>
        <p:sp>
          <p:nvSpPr>
            <p:cNvPr id="5147" name="Line 95"/>
            <p:cNvSpPr>
              <a:spLocks noChangeShapeType="1"/>
            </p:cNvSpPr>
            <p:nvPr/>
          </p:nvSpPr>
          <p:spPr bwMode="auto">
            <a:xfrm>
              <a:off x="2469" y="1299"/>
              <a:ext cx="16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latin typeface="Comic Sans MS" pitchFamily="66" charset="0"/>
              </a:endParaRPr>
            </a:p>
          </p:txBody>
        </p:sp>
      </p:grpSp>
      <p:grpSp>
        <p:nvGrpSpPr>
          <p:cNvPr id="51" name="Group 46"/>
          <p:cNvGrpSpPr>
            <a:grpSpLocks/>
          </p:cNvGrpSpPr>
          <p:nvPr/>
        </p:nvGrpSpPr>
        <p:grpSpPr bwMode="auto">
          <a:xfrm>
            <a:off x="3488532" y="4814963"/>
            <a:ext cx="400050" cy="404813"/>
            <a:chOff x="1413" y="2280"/>
            <a:chExt cx="252" cy="255"/>
          </a:xfrm>
        </p:grpSpPr>
        <p:sp>
          <p:nvSpPr>
            <p:cNvPr id="52" name="Oval 47"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53" name="Text Box 48"/>
            <p:cNvSpPr txBox="1">
              <a:spLocks noChangeArrowheads="1"/>
            </p:cNvSpPr>
            <p:nvPr/>
          </p:nvSpPr>
          <p:spPr bwMode="auto">
            <a:xfrm>
              <a:off x="1437" y="2280"/>
              <a:ext cx="186"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1</a:t>
              </a:r>
            </a:p>
          </p:txBody>
        </p:sp>
      </p:grpSp>
      <p:grpSp>
        <p:nvGrpSpPr>
          <p:cNvPr id="54" name="Group 46"/>
          <p:cNvGrpSpPr>
            <a:grpSpLocks/>
          </p:cNvGrpSpPr>
          <p:nvPr/>
        </p:nvGrpSpPr>
        <p:grpSpPr bwMode="auto">
          <a:xfrm>
            <a:off x="4208302" y="3879134"/>
            <a:ext cx="400050" cy="404813"/>
            <a:chOff x="1413" y="2280"/>
            <a:chExt cx="252" cy="255"/>
          </a:xfrm>
        </p:grpSpPr>
        <p:sp>
          <p:nvSpPr>
            <p:cNvPr id="55" name="Oval 47"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56" name="Text Box 48"/>
            <p:cNvSpPr txBox="1">
              <a:spLocks noChangeArrowheads="1"/>
            </p:cNvSpPr>
            <p:nvPr/>
          </p:nvSpPr>
          <p:spPr bwMode="auto">
            <a:xfrm>
              <a:off x="1437" y="2280"/>
              <a:ext cx="186"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2</a:t>
              </a:r>
            </a:p>
          </p:txBody>
        </p:sp>
      </p:grpSp>
      <p:grpSp>
        <p:nvGrpSpPr>
          <p:cNvPr id="57" name="Group 46"/>
          <p:cNvGrpSpPr>
            <a:grpSpLocks/>
          </p:cNvGrpSpPr>
          <p:nvPr/>
        </p:nvGrpSpPr>
        <p:grpSpPr bwMode="auto">
          <a:xfrm>
            <a:off x="4976812" y="4032720"/>
            <a:ext cx="400050" cy="404813"/>
            <a:chOff x="1413" y="2280"/>
            <a:chExt cx="252" cy="255"/>
          </a:xfrm>
        </p:grpSpPr>
        <p:sp>
          <p:nvSpPr>
            <p:cNvPr id="58" name="Oval 47"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59" name="Text Box 48"/>
            <p:cNvSpPr txBox="1">
              <a:spLocks noChangeArrowheads="1"/>
            </p:cNvSpPr>
            <p:nvPr/>
          </p:nvSpPr>
          <p:spPr bwMode="auto">
            <a:xfrm>
              <a:off x="1437" y="2280"/>
              <a:ext cx="186"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3</a:t>
              </a:r>
            </a:p>
          </p:txBody>
        </p:sp>
      </p:grpSp>
      <p:grpSp>
        <p:nvGrpSpPr>
          <p:cNvPr id="60" name="Group 46"/>
          <p:cNvGrpSpPr>
            <a:grpSpLocks/>
          </p:cNvGrpSpPr>
          <p:nvPr/>
        </p:nvGrpSpPr>
        <p:grpSpPr bwMode="auto">
          <a:xfrm>
            <a:off x="5476876" y="3457194"/>
            <a:ext cx="400050" cy="404813"/>
            <a:chOff x="1413" y="2280"/>
            <a:chExt cx="252" cy="255"/>
          </a:xfrm>
        </p:grpSpPr>
        <p:sp>
          <p:nvSpPr>
            <p:cNvPr id="61" name="Oval 47"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62" name="Text Box 48"/>
            <p:cNvSpPr txBox="1">
              <a:spLocks noChangeArrowheads="1"/>
            </p:cNvSpPr>
            <p:nvPr/>
          </p:nvSpPr>
          <p:spPr bwMode="auto">
            <a:xfrm>
              <a:off x="1437" y="2280"/>
              <a:ext cx="186"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4</a:t>
              </a:r>
            </a:p>
          </p:txBody>
        </p:sp>
      </p:grpSp>
      <p:grpSp>
        <p:nvGrpSpPr>
          <p:cNvPr id="63" name="Group 46"/>
          <p:cNvGrpSpPr>
            <a:grpSpLocks/>
          </p:cNvGrpSpPr>
          <p:nvPr/>
        </p:nvGrpSpPr>
        <p:grpSpPr bwMode="auto">
          <a:xfrm>
            <a:off x="6458902" y="2820204"/>
            <a:ext cx="400050" cy="404813"/>
            <a:chOff x="1413" y="2280"/>
            <a:chExt cx="252" cy="255"/>
          </a:xfrm>
        </p:grpSpPr>
        <p:sp>
          <p:nvSpPr>
            <p:cNvPr id="64" name="Oval 47" descr="Water droplets"/>
            <p:cNvSpPr>
              <a:spLocks noChangeArrowheads="1"/>
            </p:cNvSpPr>
            <p:nvPr/>
          </p:nvSpPr>
          <p:spPr bwMode="auto">
            <a:xfrm>
              <a:off x="1413" y="2283"/>
              <a:ext cx="252" cy="252"/>
            </a:xfrm>
            <a:prstGeom prst="ellipse">
              <a:avLst/>
            </a:prstGeom>
            <a:solidFill>
              <a:srgbClr val="00B0F0"/>
            </a:solidFill>
            <a:ln w="3175">
              <a:solidFill>
                <a:srgbClr val="6AABF2"/>
              </a:solidFill>
              <a:round/>
              <a:headEnd/>
              <a:tailEnd/>
            </a:ln>
          </p:spPr>
          <p:txBody>
            <a:bodyPr wrap="none" anchor="ctr"/>
            <a:lstStyle/>
            <a:p>
              <a:endParaRPr lang="en-US" dirty="0">
                <a:latin typeface="Comic Sans MS" pitchFamily="66" charset="0"/>
              </a:endParaRPr>
            </a:p>
          </p:txBody>
        </p:sp>
        <p:sp>
          <p:nvSpPr>
            <p:cNvPr id="65" name="Text Box 48"/>
            <p:cNvSpPr txBox="1">
              <a:spLocks noChangeArrowheads="1"/>
            </p:cNvSpPr>
            <p:nvPr/>
          </p:nvSpPr>
          <p:spPr bwMode="auto">
            <a:xfrm>
              <a:off x="1437" y="2280"/>
              <a:ext cx="186" cy="2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2000" dirty="0">
                  <a:latin typeface="Comic Sans MS" pitchFamily="66" charset="0"/>
                </a:rPr>
                <a:t>5</a:t>
              </a:r>
            </a:p>
          </p:txBody>
        </p:sp>
      </p:grpSp>
    </p:spTree>
    <p:extLst>
      <p:ext uri="{BB962C8B-B14F-4D97-AF65-F5344CB8AC3E}">
        <p14:creationId xmlns:p14="http://schemas.microsoft.com/office/powerpoint/2010/main" val="3815199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36" y="188641"/>
            <a:ext cx="11881320" cy="830997"/>
          </a:xfrm>
          <a:prstGeom prst="rect">
            <a:avLst/>
          </a:prstGeom>
          <a:noFill/>
        </p:spPr>
        <p:txBody>
          <a:bodyPr wrap="square" rtlCol="0">
            <a:spAutoFit/>
          </a:bodyPr>
          <a:lstStyle/>
          <a:p>
            <a:pPr algn="ctr"/>
            <a:r>
              <a:rPr lang="en-GB" sz="4800" dirty="0"/>
              <a:t>Can you predict the graph for each beaker?</a:t>
            </a:r>
          </a:p>
        </p:txBody>
      </p:sp>
      <p:pic>
        <p:nvPicPr>
          <p:cNvPr id="9" name="Picture 8">
            <a:extLst>
              <a:ext uri="{FF2B5EF4-FFF2-40B4-BE49-F238E27FC236}">
                <a16:creationId xmlns:a16="http://schemas.microsoft.com/office/drawing/2014/main" id="{7B79CA81-FB41-481D-BA59-116E036935BE}"/>
              </a:ext>
            </a:extLst>
          </p:cNvPr>
          <p:cNvPicPr>
            <a:picLocks noChangeAspect="1"/>
          </p:cNvPicPr>
          <p:nvPr/>
        </p:nvPicPr>
        <p:blipFill rotWithShape="1">
          <a:blip r:embed="rId3"/>
          <a:srcRect l="45869" t="6262" r="4552" b="17509"/>
          <a:stretch/>
        </p:blipFill>
        <p:spPr>
          <a:xfrm>
            <a:off x="6816080" y="1268760"/>
            <a:ext cx="5112568" cy="5197777"/>
          </a:xfrm>
          <a:prstGeom prst="rect">
            <a:avLst/>
          </a:prstGeom>
        </p:spPr>
      </p:pic>
      <p:grpSp>
        <p:nvGrpSpPr>
          <p:cNvPr id="12" name="Group 11">
            <a:extLst>
              <a:ext uri="{FF2B5EF4-FFF2-40B4-BE49-F238E27FC236}">
                <a16:creationId xmlns:a16="http://schemas.microsoft.com/office/drawing/2014/main" id="{FC79EA86-12E0-4085-AF64-45100C6C611D}"/>
              </a:ext>
            </a:extLst>
          </p:cNvPr>
          <p:cNvGrpSpPr/>
          <p:nvPr/>
        </p:nvGrpSpPr>
        <p:grpSpPr>
          <a:xfrm>
            <a:off x="371364" y="1220011"/>
            <a:ext cx="6156684" cy="1395162"/>
            <a:chOff x="371364" y="1220011"/>
            <a:chExt cx="6156684" cy="1395162"/>
          </a:xfrm>
        </p:grpSpPr>
        <p:pic>
          <p:nvPicPr>
            <p:cNvPr id="10" name="Picture 9">
              <a:extLst>
                <a:ext uri="{FF2B5EF4-FFF2-40B4-BE49-F238E27FC236}">
                  <a16:creationId xmlns:a16="http://schemas.microsoft.com/office/drawing/2014/main" id="{8F4E1F15-9F86-4ABF-AE10-CA8008EE7934}"/>
                </a:ext>
              </a:extLst>
            </p:cNvPr>
            <p:cNvPicPr>
              <a:picLocks noChangeAspect="1"/>
            </p:cNvPicPr>
            <p:nvPr/>
          </p:nvPicPr>
          <p:blipFill rotWithShape="1">
            <a:blip r:embed="rId4"/>
            <a:srcRect t="4000"/>
            <a:stretch/>
          </p:blipFill>
          <p:spPr>
            <a:xfrm>
              <a:off x="371364" y="1220011"/>
              <a:ext cx="6156684" cy="1395162"/>
            </a:xfrm>
            <a:prstGeom prst="rect">
              <a:avLst/>
            </a:prstGeom>
          </p:spPr>
        </p:pic>
        <p:sp>
          <p:nvSpPr>
            <p:cNvPr id="11" name="Rectangle 10">
              <a:extLst>
                <a:ext uri="{FF2B5EF4-FFF2-40B4-BE49-F238E27FC236}">
                  <a16:creationId xmlns:a16="http://schemas.microsoft.com/office/drawing/2014/main" id="{BA719813-C974-4891-BB28-800B34DB38ED}"/>
                </a:ext>
              </a:extLst>
            </p:cNvPr>
            <p:cNvSpPr/>
            <p:nvPr/>
          </p:nvSpPr>
          <p:spPr>
            <a:xfrm>
              <a:off x="4079776" y="1916832"/>
              <a:ext cx="72008"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4" name="Straight Connector 13">
            <a:extLst>
              <a:ext uri="{FF2B5EF4-FFF2-40B4-BE49-F238E27FC236}">
                <a16:creationId xmlns:a16="http://schemas.microsoft.com/office/drawing/2014/main" id="{28CB97CD-802D-410D-B41F-E450AF516642}"/>
              </a:ext>
            </a:extLst>
          </p:cNvPr>
          <p:cNvCxnSpPr>
            <a:cxnSpLocks/>
          </p:cNvCxnSpPr>
          <p:nvPr/>
        </p:nvCxnSpPr>
        <p:spPr>
          <a:xfrm flipV="1">
            <a:off x="7392144" y="1844824"/>
            <a:ext cx="1980220" cy="410445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E6A2F4-552B-48FB-A730-6B1D23C3F71F}"/>
              </a:ext>
            </a:extLst>
          </p:cNvPr>
          <p:cNvCxnSpPr>
            <a:cxnSpLocks/>
          </p:cNvCxnSpPr>
          <p:nvPr/>
        </p:nvCxnSpPr>
        <p:spPr>
          <a:xfrm flipV="1">
            <a:off x="7392144" y="5589240"/>
            <a:ext cx="2448272" cy="360040"/>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B4CFDB6-E9EE-499E-8D01-FAB666A30CF6}"/>
              </a:ext>
            </a:extLst>
          </p:cNvPr>
          <p:cNvCxnSpPr>
            <a:cxnSpLocks/>
          </p:cNvCxnSpPr>
          <p:nvPr/>
        </p:nvCxnSpPr>
        <p:spPr>
          <a:xfrm flipV="1">
            <a:off x="7392144" y="2564904"/>
            <a:ext cx="2844316" cy="3384376"/>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BEE313-A3A2-4612-969D-54002424F414}"/>
              </a:ext>
            </a:extLst>
          </p:cNvPr>
          <p:cNvCxnSpPr>
            <a:cxnSpLocks/>
          </p:cNvCxnSpPr>
          <p:nvPr/>
        </p:nvCxnSpPr>
        <p:spPr>
          <a:xfrm flipV="1">
            <a:off x="7392144" y="3212976"/>
            <a:ext cx="3096344" cy="273630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3ACE5E2-C1C9-4033-8544-F1E4828D4895}"/>
              </a:ext>
            </a:extLst>
          </p:cNvPr>
          <p:cNvCxnSpPr>
            <a:cxnSpLocks/>
          </p:cNvCxnSpPr>
          <p:nvPr/>
        </p:nvCxnSpPr>
        <p:spPr>
          <a:xfrm flipV="1">
            <a:off x="7392144" y="4365104"/>
            <a:ext cx="3024336" cy="158417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492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672199" y="2448357"/>
            <a:ext cx="3935059" cy="3244552"/>
            <a:chOff x="1127448" y="2780928"/>
            <a:chExt cx="3935059" cy="3244552"/>
          </a:xfrm>
        </p:grpSpPr>
        <p:cxnSp>
          <p:nvCxnSpPr>
            <p:cNvPr id="6" name="Straight Arrow Connector 5"/>
            <p:cNvCxnSpPr/>
            <p:nvPr/>
          </p:nvCxnSpPr>
          <p:spPr>
            <a:xfrm flipV="1">
              <a:off x="1127448" y="2780928"/>
              <a:ext cx="0" cy="324036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127448" y="6021288"/>
              <a:ext cx="3935059" cy="419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flipV="1">
            <a:off x="1672199" y="2952413"/>
            <a:ext cx="3096344" cy="2736304"/>
          </a:xfrm>
          <a:prstGeom prst="line">
            <a:avLst/>
          </a:prstGeom>
          <a:ln w="76200">
            <a:solidFill>
              <a:srgbClr val="9A57CD"/>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5026162" y="764704"/>
            <a:ext cx="6578356" cy="4928205"/>
            <a:chOff x="4532823" y="1106759"/>
            <a:chExt cx="6578356" cy="4928205"/>
          </a:xfrm>
        </p:grpSpPr>
        <p:grpSp>
          <p:nvGrpSpPr>
            <p:cNvPr id="11" name="Group 10"/>
            <p:cNvGrpSpPr/>
            <p:nvPr/>
          </p:nvGrpSpPr>
          <p:grpSpPr>
            <a:xfrm>
              <a:off x="7176120" y="2790412"/>
              <a:ext cx="3935059" cy="3244552"/>
              <a:chOff x="1127448" y="2780928"/>
              <a:chExt cx="3935059" cy="3244552"/>
            </a:xfrm>
          </p:grpSpPr>
          <p:cxnSp>
            <p:nvCxnSpPr>
              <p:cNvPr id="12" name="Straight Arrow Connector 11"/>
              <p:cNvCxnSpPr/>
              <p:nvPr/>
            </p:nvCxnSpPr>
            <p:spPr>
              <a:xfrm flipV="1">
                <a:off x="1127448" y="2780928"/>
                <a:ext cx="0" cy="324036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127448" y="6021288"/>
                <a:ext cx="3935059" cy="419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6" name="Arc 15"/>
            <p:cNvSpPr/>
            <p:nvPr/>
          </p:nvSpPr>
          <p:spPr>
            <a:xfrm rot="5133219">
              <a:off x="5105924" y="533658"/>
              <a:ext cx="4475263" cy="5621465"/>
            </a:xfrm>
            <a:prstGeom prst="arc">
              <a:avLst>
                <a:gd name="adj1" fmla="val 16271055"/>
                <a:gd name="adj2" fmla="val 568568"/>
              </a:avLst>
            </a:prstGeom>
            <a:ln w="57150">
              <a:solidFill>
                <a:srgbClr val="9A57C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
        <p:nvSpPr>
          <p:cNvPr id="18" name="TextBox 17"/>
          <p:cNvSpPr txBox="1"/>
          <p:nvPr/>
        </p:nvSpPr>
        <p:spPr>
          <a:xfrm>
            <a:off x="232039" y="2323339"/>
            <a:ext cx="1296144" cy="584775"/>
          </a:xfrm>
          <a:prstGeom prst="rect">
            <a:avLst/>
          </a:prstGeom>
          <a:noFill/>
        </p:spPr>
        <p:txBody>
          <a:bodyPr wrap="square" rtlCol="0">
            <a:spAutoFit/>
          </a:bodyPr>
          <a:lstStyle/>
          <a:p>
            <a:r>
              <a:rPr lang="en-US" sz="3200" b="1" dirty="0"/>
              <a:t>Speed</a:t>
            </a:r>
            <a:endParaRPr lang="en-GB" sz="3200" b="1" dirty="0"/>
          </a:p>
        </p:txBody>
      </p:sp>
      <p:sp>
        <p:nvSpPr>
          <p:cNvPr id="19" name="TextBox 18"/>
          <p:cNvSpPr txBox="1"/>
          <p:nvPr/>
        </p:nvSpPr>
        <p:spPr>
          <a:xfrm>
            <a:off x="4408503" y="5835934"/>
            <a:ext cx="1152128" cy="584775"/>
          </a:xfrm>
          <a:prstGeom prst="rect">
            <a:avLst/>
          </a:prstGeom>
          <a:noFill/>
        </p:spPr>
        <p:txBody>
          <a:bodyPr wrap="square" rtlCol="0">
            <a:spAutoFit/>
          </a:bodyPr>
          <a:lstStyle/>
          <a:p>
            <a:pPr algn="ctr"/>
            <a:r>
              <a:rPr lang="en-US" sz="3200" b="1" dirty="0"/>
              <a:t>Time</a:t>
            </a:r>
            <a:endParaRPr lang="en-GB" sz="3200" b="1" dirty="0"/>
          </a:p>
        </p:txBody>
      </p:sp>
      <p:sp>
        <p:nvSpPr>
          <p:cNvPr id="20" name="TextBox 19"/>
          <p:cNvSpPr txBox="1"/>
          <p:nvPr/>
        </p:nvSpPr>
        <p:spPr>
          <a:xfrm>
            <a:off x="10549779" y="5805343"/>
            <a:ext cx="1152128" cy="584775"/>
          </a:xfrm>
          <a:prstGeom prst="rect">
            <a:avLst/>
          </a:prstGeom>
          <a:noFill/>
        </p:spPr>
        <p:txBody>
          <a:bodyPr wrap="square" rtlCol="0">
            <a:spAutoFit/>
          </a:bodyPr>
          <a:lstStyle/>
          <a:p>
            <a:pPr algn="ctr"/>
            <a:r>
              <a:rPr lang="en-US" sz="3200" b="1" dirty="0"/>
              <a:t>Time</a:t>
            </a:r>
            <a:endParaRPr lang="en-GB" sz="3200" b="1" dirty="0"/>
          </a:p>
        </p:txBody>
      </p:sp>
      <p:sp>
        <p:nvSpPr>
          <p:cNvPr id="21" name="TextBox 20"/>
          <p:cNvSpPr txBox="1"/>
          <p:nvPr/>
        </p:nvSpPr>
        <p:spPr>
          <a:xfrm>
            <a:off x="6229299" y="2323340"/>
            <a:ext cx="1296144" cy="584775"/>
          </a:xfrm>
          <a:prstGeom prst="rect">
            <a:avLst/>
          </a:prstGeom>
          <a:noFill/>
        </p:spPr>
        <p:txBody>
          <a:bodyPr wrap="square" rtlCol="0">
            <a:spAutoFit/>
          </a:bodyPr>
          <a:lstStyle/>
          <a:p>
            <a:r>
              <a:rPr lang="en-US" sz="3200" b="1" dirty="0"/>
              <a:t>Speed</a:t>
            </a:r>
            <a:endParaRPr lang="en-GB" sz="3200" b="1" dirty="0"/>
          </a:p>
        </p:txBody>
      </p:sp>
      <p:sp>
        <p:nvSpPr>
          <p:cNvPr id="2" name="TextBox 1">
            <a:extLst>
              <a:ext uri="{FF2B5EF4-FFF2-40B4-BE49-F238E27FC236}">
                <a16:creationId xmlns:a16="http://schemas.microsoft.com/office/drawing/2014/main" id="{3C1D7F29-D6E8-4433-B14D-DBEE5F2A6E3D}"/>
              </a:ext>
            </a:extLst>
          </p:cNvPr>
          <p:cNvSpPr txBox="1"/>
          <p:nvPr/>
        </p:nvSpPr>
        <p:spPr>
          <a:xfrm>
            <a:off x="513460" y="245136"/>
            <a:ext cx="11305254" cy="1754326"/>
          </a:xfrm>
          <a:prstGeom prst="rect">
            <a:avLst/>
          </a:prstGeom>
          <a:noFill/>
        </p:spPr>
        <p:txBody>
          <a:bodyPr wrap="square" rtlCol="0">
            <a:spAutoFit/>
          </a:bodyPr>
          <a:lstStyle/>
          <a:p>
            <a:pPr algn="ctr"/>
            <a:r>
              <a:rPr lang="en-US" sz="5400" b="1" dirty="0"/>
              <a:t>Discuss the difference between </a:t>
            </a:r>
          </a:p>
          <a:p>
            <a:pPr algn="ctr"/>
            <a:r>
              <a:rPr lang="en-US" sz="5400" b="1" dirty="0"/>
              <a:t>the two graphs.</a:t>
            </a:r>
            <a:endParaRPr lang="en-GB" sz="5400" b="1" dirty="0"/>
          </a:p>
        </p:txBody>
      </p:sp>
    </p:spTree>
    <p:extLst>
      <p:ext uri="{BB962C8B-B14F-4D97-AF65-F5344CB8AC3E}">
        <p14:creationId xmlns:p14="http://schemas.microsoft.com/office/powerpoint/2010/main" val="1762040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80139" t="13328" r="7595" b="23362"/>
          <a:stretch/>
        </p:blipFill>
        <p:spPr>
          <a:xfrm>
            <a:off x="9912424" y="0"/>
            <a:ext cx="1728192" cy="6567131"/>
          </a:xfrm>
          <a:prstGeom prst="rect">
            <a:avLst/>
          </a:prstGeom>
        </p:spPr>
      </p:pic>
      <p:cxnSp>
        <p:nvCxnSpPr>
          <p:cNvPr id="7" name="Straight Arrow Connector 6"/>
          <p:cNvCxnSpPr/>
          <p:nvPr/>
        </p:nvCxnSpPr>
        <p:spPr>
          <a:xfrm flipV="1">
            <a:off x="7392144" y="980728"/>
            <a:ext cx="2664296" cy="165618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379374" y="1052736"/>
            <a:ext cx="2677066" cy="1584176"/>
          </a:xfrm>
          <a:prstGeom prst="straightConnector1">
            <a:avLst/>
          </a:prstGeom>
          <a:ln w="57150">
            <a:solidFill>
              <a:srgbClr val="9A57CD"/>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320136" y="4149080"/>
            <a:ext cx="2736304" cy="1656184"/>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7379374" y="4077072"/>
            <a:ext cx="2702606" cy="1656184"/>
          </a:xfrm>
          <a:prstGeom prst="straightConnector1">
            <a:avLst/>
          </a:prstGeom>
          <a:ln w="57150">
            <a:solidFill>
              <a:srgbClr val="0000FF"/>
            </a:solidFill>
            <a:tailEnd type="arrow"/>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rotWithShape="1">
          <a:blip r:embed="rId4"/>
          <a:srcRect l="7360" t="11811" r="36916" b="20739"/>
          <a:stretch/>
        </p:blipFill>
        <p:spPr>
          <a:xfrm>
            <a:off x="479376" y="287871"/>
            <a:ext cx="6984776" cy="6224651"/>
          </a:xfrm>
          <a:prstGeom prst="rect">
            <a:avLst/>
          </a:prstGeom>
        </p:spPr>
      </p:pic>
    </p:spTree>
    <p:extLst>
      <p:ext uri="{BB962C8B-B14F-4D97-AF65-F5344CB8AC3E}">
        <p14:creationId xmlns:p14="http://schemas.microsoft.com/office/powerpoint/2010/main" val="102344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339" y="124851"/>
            <a:ext cx="11881320" cy="830997"/>
          </a:xfrm>
          <a:prstGeom prst="rect">
            <a:avLst/>
          </a:prstGeom>
          <a:noFill/>
        </p:spPr>
        <p:txBody>
          <a:bodyPr wrap="square" rtlCol="0">
            <a:spAutoFit/>
          </a:bodyPr>
          <a:lstStyle/>
          <a:p>
            <a:pPr algn="ctr"/>
            <a:r>
              <a:rPr lang="en-GB" sz="4800" dirty="0"/>
              <a:t>Can you predict the graph for each beaker?</a:t>
            </a:r>
          </a:p>
        </p:txBody>
      </p:sp>
      <p:pic>
        <p:nvPicPr>
          <p:cNvPr id="5" name="Picture 4">
            <a:extLst>
              <a:ext uri="{FF2B5EF4-FFF2-40B4-BE49-F238E27FC236}">
                <a16:creationId xmlns:a16="http://schemas.microsoft.com/office/drawing/2014/main" id="{10A66A28-F3D9-40DA-B780-38F47D928E97}"/>
              </a:ext>
            </a:extLst>
          </p:cNvPr>
          <p:cNvPicPr>
            <a:picLocks noChangeAspect="1"/>
          </p:cNvPicPr>
          <p:nvPr/>
        </p:nvPicPr>
        <p:blipFill rotWithShape="1">
          <a:blip r:embed="rId3"/>
          <a:srcRect l="45869" t="6262" r="4552" b="17509"/>
          <a:stretch/>
        </p:blipFill>
        <p:spPr>
          <a:xfrm>
            <a:off x="6528048" y="1115343"/>
            <a:ext cx="5112568" cy="5197777"/>
          </a:xfrm>
          <a:prstGeom prst="rect">
            <a:avLst/>
          </a:prstGeom>
        </p:spPr>
      </p:pic>
      <p:cxnSp>
        <p:nvCxnSpPr>
          <p:cNvPr id="9" name="Straight Connector 8">
            <a:extLst>
              <a:ext uri="{FF2B5EF4-FFF2-40B4-BE49-F238E27FC236}">
                <a16:creationId xmlns:a16="http://schemas.microsoft.com/office/drawing/2014/main" id="{051A21F2-BDCF-4D2F-A8D1-3118E97C6AFF}"/>
              </a:ext>
            </a:extLst>
          </p:cNvPr>
          <p:cNvCxnSpPr>
            <a:cxnSpLocks/>
          </p:cNvCxnSpPr>
          <p:nvPr/>
        </p:nvCxnSpPr>
        <p:spPr>
          <a:xfrm flipV="1">
            <a:off x="7104112" y="3070185"/>
            <a:ext cx="3096344" cy="273630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25131370-89BE-4E47-82E1-FB0119A6721A}"/>
              </a:ext>
            </a:extLst>
          </p:cNvPr>
          <p:cNvSpPr/>
          <p:nvPr/>
        </p:nvSpPr>
        <p:spPr>
          <a:xfrm rot="5120528">
            <a:off x="5041326" y="733601"/>
            <a:ext cx="4475263" cy="5621465"/>
          </a:xfrm>
          <a:prstGeom prst="arc">
            <a:avLst>
              <a:gd name="adj1" fmla="val 16672710"/>
              <a:gd name="adj2" fmla="val 568568"/>
            </a:avLst>
          </a:prstGeom>
          <a:ln w="571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solidFill>
                <a:srgbClr val="92D050"/>
              </a:solidFill>
              <a:highlight>
                <a:srgbClr val="FFFF00"/>
              </a:highlight>
            </a:endParaRPr>
          </a:p>
        </p:txBody>
      </p:sp>
      <p:cxnSp>
        <p:nvCxnSpPr>
          <p:cNvPr id="11" name="Straight Connector 10">
            <a:extLst>
              <a:ext uri="{FF2B5EF4-FFF2-40B4-BE49-F238E27FC236}">
                <a16:creationId xmlns:a16="http://schemas.microsoft.com/office/drawing/2014/main" id="{88814D62-887D-4FDE-9DD0-6DADBEEDBB27}"/>
              </a:ext>
            </a:extLst>
          </p:cNvPr>
          <p:cNvCxnSpPr>
            <a:cxnSpLocks/>
          </p:cNvCxnSpPr>
          <p:nvPr/>
        </p:nvCxnSpPr>
        <p:spPr>
          <a:xfrm flipV="1">
            <a:off x="7120080" y="3933056"/>
            <a:ext cx="1784232" cy="1844331"/>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66F9667-1462-4FE1-A6A3-969A4E3033B0}"/>
              </a:ext>
            </a:extLst>
          </p:cNvPr>
          <p:cNvCxnSpPr>
            <a:cxnSpLocks/>
          </p:cNvCxnSpPr>
          <p:nvPr/>
        </p:nvCxnSpPr>
        <p:spPr>
          <a:xfrm flipV="1">
            <a:off x="9336360" y="1704624"/>
            <a:ext cx="144016" cy="1245738"/>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23DBFAE8-B591-4E1A-9F02-8A3B85F9D821}"/>
              </a:ext>
            </a:extLst>
          </p:cNvPr>
          <p:cNvSpPr/>
          <p:nvPr/>
        </p:nvSpPr>
        <p:spPr>
          <a:xfrm rot="4184670">
            <a:off x="4374342" y="137887"/>
            <a:ext cx="4475263" cy="5621465"/>
          </a:xfrm>
          <a:prstGeom prst="arc">
            <a:avLst>
              <a:gd name="adj1" fmla="val 17351736"/>
              <a:gd name="adj2" fmla="val 18899473"/>
            </a:avLst>
          </a:prstGeom>
          <a:ln w="57150">
            <a:solidFill>
              <a:srgbClr val="FF66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solidFill>
                <a:srgbClr val="92D050"/>
              </a:solidFill>
              <a:highlight>
                <a:srgbClr val="FFFF00"/>
              </a:highlight>
            </a:endParaRPr>
          </a:p>
        </p:txBody>
      </p:sp>
      <p:sp>
        <p:nvSpPr>
          <p:cNvPr id="17" name="Freeform: Shape 16">
            <a:extLst>
              <a:ext uri="{FF2B5EF4-FFF2-40B4-BE49-F238E27FC236}">
                <a16:creationId xmlns:a16="http://schemas.microsoft.com/office/drawing/2014/main" id="{6FC8D89A-CC9D-45A7-B49B-8741F5A3A1FC}"/>
              </a:ext>
            </a:extLst>
          </p:cNvPr>
          <p:cNvSpPr/>
          <p:nvPr/>
        </p:nvSpPr>
        <p:spPr>
          <a:xfrm>
            <a:off x="7130436" y="1772816"/>
            <a:ext cx="2998011" cy="3999340"/>
          </a:xfrm>
          <a:custGeom>
            <a:avLst/>
            <a:gdLst>
              <a:gd name="connsiteX0" fmla="*/ 15673 w 1212413"/>
              <a:gd name="connsiteY0" fmla="*/ 2417348 h 2417348"/>
              <a:gd name="connsiteX1" fmla="*/ 103280 w 1212413"/>
              <a:gd name="connsiteY1" fmla="*/ 1749343 h 2417348"/>
              <a:gd name="connsiteX2" fmla="*/ 793187 w 1212413"/>
              <a:gd name="connsiteY2" fmla="*/ 1305831 h 2417348"/>
              <a:gd name="connsiteX3" fmla="*/ 968401 w 1212413"/>
              <a:gd name="connsiteY3" fmla="*/ 654253 h 2417348"/>
              <a:gd name="connsiteX4" fmla="*/ 1187419 w 1212413"/>
              <a:gd name="connsiteY4" fmla="*/ 57429 h 2417348"/>
              <a:gd name="connsiteX5" fmla="*/ 1198370 w 1212413"/>
              <a:gd name="connsiteY5" fmla="*/ 57429 h 241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2413" h="2417348">
                <a:moveTo>
                  <a:pt x="15673" y="2417348"/>
                </a:moveTo>
                <a:cubicBezTo>
                  <a:pt x="-5317" y="2175972"/>
                  <a:pt x="-26306" y="1934596"/>
                  <a:pt x="103280" y="1749343"/>
                </a:cubicBezTo>
                <a:cubicBezTo>
                  <a:pt x="232866" y="1564090"/>
                  <a:pt x="649000" y="1488346"/>
                  <a:pt x="793187" y="1305831"/>
                </a:cubicBezTo>
                <a:cubicBezTo>
                  <a:pt x="937374" y="1123316"/>
                  <a:pt x="902696" y="862320"/>
                  <a:pt x="968401" y="654253"/>
                </a:cubicBezTo>
                <a:cubicBezTo>
                  <a:pt x="1034106" y="446186"/>
                  <a:pt x="1149091" y="156900"/>
                  <a:pt x="1187419" y="57429"/>
                </a:cubicBezTo>
                <a:cubicBezTo>
                  <a:pt x="1225747" y="-42042"/>
                  <a:pt x="1212058" y="7693"/>
                  <a:pt x="1198370" y="57429"/>
                </a:cubicBezTo>
              </a:path>
            </a:pathLst>
          </a:cu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82DD3EA1-E602-4E52-969C-8F76B19FD490}"/>
              </a:ext>
            </a:extLst>
          </p:cNvPr>
          <p:cNvPicPr>
            <a:picLocks noChangeAspect="1"/>
          </p:cNvPicPr>
          <p:nvPr/>
        </p:nvPicPr>
        <p:blipFill>
          <a:blip r:embed="rId4"/>
          <a:stretch>
            <a:fillRect/>
          </a:stretch>
        </p:blipFill>
        <p:spPr>
          <a:xfrm>
            <a:off x="607148" y="1115343"/>
            <a:ext cx="5351257" cy="1523051"/>
          </a:xfrm>
          <a:prstGeom prst="rect">
            <a:avLst/>
          </a:prstGeom>
        </p:spPr>
      </p:pic>
    </p:spTree>
    <p:extLst>
      <p:ext uri="{BB962C8B-B14F-4D97-AF65-F5344CB8AC3E}">
        <p14:creationId xmlns:p14="http://schemas.microsoft.com/office/powerpoint/2010/main" val="267567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1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51"/>
          <p:cNvSpPr txBox="1">
            <a:spLocks noChangeArrowheads="1"/>
          </p:cNvSpPr>
          <p:nvPr/>
        </p:nvSpPr>
        <p:spPr bwMode="auto">
          <a:xfrm>
            <a:off x="338393" y="196424"/>
            <a:ext cx="424847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GB" altLang="en-US" sz="2800" dirty="0"/>
              <a:t>This graphs shows how the temperature of the water </a:t>
            </a:r>
          </a:p>
          <a:p>
            <a:pPr algn="ctr"/>
            <a:r>
              <a:rPr lang="en-GB" altLang="en-US" sz="2800" dirty="0"/>
              <a:t>in a pan changes when </a:t>
            </a:r>
          </a:p>
          <a:p>
            <a:pPr algn="ctr"/>
            <a:r>
              <a:rPr lang="en-GB" altLang="en-US" sz="2800" dirty="0"/>
              <a:t>frozen peas are added.</a:t>
            </a:r>
          </a:p>
        </p:txBody>
      </p:sp>
      <p:grpSp>
        <p:nvGrpSpPr>
          <p:cNvPr id="3" name="Group 552"/>
          <p:cNvGrpSpPr>
            <a:grpSpLocks/>
          </p:cNvGrpSpPr>
          <p:nvPr/>
        </p:nvGrpSpPr>
        <p:grpSpPr bwMode="auto">
          <a:xfrm>
            <a:off x="4871864" y="158360"/>
            <a:ext cx="6532079" cy="4620262"/>
            <a:chOff x="662" y="1254"/>
            <a:chExt cx="3368" cy="2379"/>
          </a:xfrm>
        </p:grpSpPr>
        <p:sp>
          <p:nvSpPr>
            <p:cNvPr id="4" name="Line 553"/>
            <p:cNvSpPr>
              <a:spLocks noChangeShapeType="1"/>
            </p:cNvSpPr>
            <p:nvPr/>
          </p:nvSpPr>
          <p:spPr bwMode="auto">
            <a:xfrm flipV="1">
              <a:off x="1056" y="1344"/>
              <a:ext cx="0" cy="192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Line 554"/>
            <p:cNvSpPr>
              <a:spLocks noChangeShapeType="1"/>
            </p:cNvSpPr>
            <p:nvPr/>
          </p:nvSpPr>
          <p:spPr bwMode="auto">
            <a:xfrm>
              <a:off x="1056" y="3264"/>
              <a:ext cx="283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555"/>
            <p:cNvSpPr txBox="1">
              <a:spLocks noChangeArrowheads="1"/>
            </p:cNvSpPr>
            <p:nvPr/>
          </p:nvSpPr>
          <p:spPr bwMode="auto">
            <a:xfrm>
              <a:off x="3393" y="3265"/>
              <a:ext cx="637"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3200" dirty="0"/>
                <a:t>Time</a:t>
              </a:r>
            </a:p>
          </p:txBody>
        </p:sp>
        <p:sp>
          <p:nvSpPr>
            <p:cNvPr id="7" name="Text Box 556"/>
            <p:cNvSpPr txBox="1">
              <a:spLocks noChangeArrowheads="1"/>
            </p:cNvSpPr>
            <p:nvPr/>
          </p:nvSpPr>
          <p:spPr bwMode="auto">
            <a:xfrm rot="16200000">
              <a:off x="-230" y="2146"/>
              <a:ext cx="2113"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800"/>
                <a:t>Temperature of water</a:t>
              </a:r>
            </a:p>
          </p:txBody>
        </p:sp>
        <p:pic>
          <p:nvPicPr>
            <p:cNvPr id="8" name="Picture 5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 y="1513"/>
              <a:ext cx="2832" cy="1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Rectangle 9"/>
          <p:cNvSpPr/>
          <p:nvPr/>
        </p:nvSpPr>
        <p:spPr>
          <a:xfrm>
            <a:off x="166664" y="4761384"/>
            <a:ext cx="11906000" cy="523220"/>
          </a:xfrm>
          <a:prstGeom prst="rect">
            <a:avLst/>
          </a:prstGeom>
        </p:spPr>
        <p:txBody>
          <a:bodyPr wrap="square">
            <a:spAutoFit/>
          </a:bodyPr>
          <a:lstStyle/>
          <a:p>
            <a:r>
              <a:rPr lang="en-GB" altLang="en-US" sz="2800" dirty="0">
                <a:solidFill>
                  <a:prstClr val="black"/>
                </a:solidFill>
              </a:rPr>
              <a:t>Locate the point on the graph that shows when the peas are added to the water.</a:t>
            </a:r>
          </a:p>
        </p:txBody>
      </p:sp>
      <p:sp>
        <p:nvSpPr>
          <p:cNvPr id="11" name="Rectangle 10"/>
          <p:cNvSpPr/>
          <p:nvPr/>
        </p:nvSpPr>
        <p:spPr>
          <a:xfrm>
            <a:off x="166663" y="5453566"/>
            <a:ext cx="11140591" cy="523220"/>
          </a:xfrm>
          <a:prstGeom prst="rect">
            <a:avLst/>
          </a:prstGeom>
        </p:spPr>
        <p:txBody>
          <a:bodyPr wrap="square">
            <a:spAutoFit/>
          </a:bodyPr>
          <a:lstStyle/>
          <a:p>
            <a:r>
              <a:rPr lang="en-GB" altLang="en-US" sz="2800" dirty="0">
                <a:solidFill>
                  <a:prstClr val="black"/>
                </a:solidFill>
              </a:rPr>
              <a:t>What is happening in the portion of the graph that slopes downwards? </a:t>
            </a:r>
            <a:endParaRPr lang="en-GB" sz="2800" dirty="0"/>
          </a:p>
        </p:txBody>
      </p:sp>
      <p:sp>
        <p:nvSpPr>
          <p:cNvPr id="12" name="Rectangle 11"/>
          <p:cNvSpPr/>
          <p:nvPr/>
        </p:nvSpPr>
        <p:spPr>
          <a:xfrm>
            <a:off x="166663" y="6121234"/>
            <a:ext cx="10657184" cy="523220"/>
          </a:xfrm>
          <a:prstGeom prst="rect">
            <a:avLst/>
          </a:prstGeom>
        </p:spPr>
        <p:txBody>
          <a:bodyPr wrap="square">
            <a:spAutoFit/>
          </a:bodyPr>
          <a:lstStyle/>
          <a:p>
            <a:r>
              <a:rPr lang="en-GB" altLang="en-US" sz="2800" dirty="0"/>
              <a:t>What is happening in the portion of the graph that slopes upwards? </a:t>
            </a:r>
          </a:p>
        </p:txBody>
      </p:sp>
      <p:pic>
        <p:nvPicPr>
          <p:cNvPr id="9" name="Picture 8"/>
          <p:cNvPicPr>
            <a:picLocks noChangeAspect="1"/>
          </p:cNvPicPr>
          <p:nvPr/>
        </p:nvPicPr>
        <p:blipFill rotWithShape="1">
          <a:blip r:embed="rId3"/>
          <a:srcRect l="9831" t="11600" r="10757" b="9777"/>
          <a:stretch/>
        </p:blipFill>
        <p:spPr>
          <a:xfrm>
            <a:off x="2135560" y="1916548"/>
            <a:ext cx="2233926" cy="2323283"/>
          </a:xfrm>
          <a:prstGeom prst="rect">
            <a:avLst/>
          </a:prstGeom>
        </p:spPr>
      </p:pic>
      <p:pic>
        <p:nvPicPr>
          <p:cNvPr id="13" name="Picture 12"/>
          <p:cNvPicPr>
            <a:picLocks noChangeAspect="1"/>
          </p:cNvPicPr>
          <p:nvPr/>
        </p:nvPicPr>
        <p:blipFill>
          <a:blip r:embed="rId4"/>
          <a:stretch>
            <a:fillRect/>
          </a:stretch>
        </p:blipFill>
        <p:spPr>
          <a:xfrm>
            <a:off x="551384" y="2464900"/>
            <a:ext cx="1690138" cy="1690138"/>
          </a:xfrm>
          <a:prstGeom prst="rect">
            <a:avLst/>
          </a:prstGeom>
        </p:spPr>
      </p:pic>
    </p:spTree>
    <p:extLst>
      <p:ext uri="{BB962C8B-B14F-4D97-AF65-F5344CB8AC3E}">
        <p14:creationId xmlns:p14="http://schemas.microsoft.com/office/powerpoint/2010/main" val="70972608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DGL best buys TDS</Template>
  <TotalTime>251</TotalTime>
  <Words>585</Words>
  <Application>Microsoft Office PowerPoint</Application>
  <PresentationFormat>Widescreen</PresentationFormat>
  <Paragraphs>60</Paragraphs>
  <Slides>8</Slides>
  <Notes>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8</vt:i4>
      </vt:variant>
    </vt:vector>
  </HeadingPairs>
  <TitlesOfParts>
    <vt:vector size="16" baseType="lpstr">
      <vt:lpstr>Arial</vt:lpstr>
      <vt:lpstr>Calibri</vt:lpstr>
      <vt:lpstr>Calibri Light</vt:lpstr>
      <vt:lpstr>Comic Sans MS</vt:lpstr>
      <vt:lpstr>Times New Roman</vt:lpstr>
      <vt:lpstr>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Duston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GLOVER D</dc:creator>
  <cp:lastModifiedBy>Stewart Gale</cp:lastModifiedBy>
  <cp:revision>37</cp:revision>
  <dcterms:created xsi:type="dcterms:W3CDTF">2014-05-12T11:08:55Z</dcterms:created>
  <dcterms:modified xsi:type="dcterms:W3CDTF">2021-10-11T04:56:40Z</dcterms:modified>
</cp:coreProperties>
</file>