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0" r:id="rId4"/>
    <p:sldId id="283" r:id="rId5"/>
    <p:sldId id="287" r:id="rId6"/>
    <p:sldId id="282" r:id="rId7"/>
    <p:sldId id="285" r:id="rId8"/>
    <p:sldId id="284" r:id="rId9"/>
    <p:sldId id="288" r:id="rId10"/>
    <p:sldId id="286" r:id="rId11"/>
    <p:sldId id="258" r:id="rId12"/>
    <p:sldId id="276" r:id="rId13"/>
    <p:sldId id="277" r:id="rId14"/>
    <p:sldId id="278" r:id="rId15"/>
    <p:sldId id="279" r:id="rId16"/>
    <p:sldId id="265" r:id="rId17"/>
    <p:sldId id="266" r:id="rId18"/>
    <p:sldId id="269" r:id="rId19"/>
    <p:sldId id="267" r:id="rId20"/>
    <p:sldId id="270" r:id="rId21"/>
    <p:sldId id="271" r:id="rId22"/>
    <p:sldId id="268" r:id="rId23"/>
    <p:sldId id="272" r:id="rId24"/>
    <p:sldId id="273" r:id="rId25"/>
    <p:sldId id="274" r:id="rId26"/>
    <p:sldId id="26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66899D-552B-49E2-998C-C6968DD9F785}" v="435" dt="2025-05-20T07:59:06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F66899D-552B-49E2-998C-C6968DD9F785}"/>
    <pc:docChg chg="undo custSel addSld delSld modSld sldOrd">
      <pc:chgData name="Stewart Gale" userId="3647ddd2-6040-41ae-a96d-232c23482af8" providerId="ADAL" clId="{AF66899D-552B-49E2-998C-C6968DD9F785}" dt="2025-05-20T08:00:08.007" v="2144" actId="1076"/>
      <pc:docMkLst>
        <pc:docMk/>
      </pc:docMkLst>
      <pc:sldChg chg="delSp modSp mod">
        <pc:chgData name="Stewart Gale" userId="3647ddd2-6040-41ae-a96d-232c23482af8" providerId="ADAL" clId="{AF66899D-552B-49E2-998C-C6968DD9F785}" dt="2024-02-26T10:50:12.522" v="2019" actId="115"/>
        <pc:sldMkLst>
          <pc:docMk/>
          <pc:sldMk cId="4230984118" sldId="256"/>
        </pc:sldMkLst>
      </pc:sldChg>
      <pc:sldChg chg="addSp delSp modSp del mod ord modAnim">
        <pc:chgData name="Stewart Gale" userId="3647ddd2-6040-41ae-a96d-232c23482af8" providerId="ADAL" clId="{AF66899D-552B-49E2-998C-C6968DD9F785}" dt="2021-09-19T07:52:52.698" v="1804" actId="2696"/>
        <pc:sldMkLst>
          <pc:docMk/>
          <pc:sldMk cId="3042511318" sldId="257"/>
        </pc:sldMkLst>
      </pc:sldChg>
      <pc:sldChg chg="addSp delSp modSp mod">
        <pc:chgData name="Stewart Gale" userId="3647ddd2-6040-41ae-a96d-232c23482af8" providerId="ADAL" clId="{AF66899D-552B-49E2-998C-C6968DD9F785}" dt="2025-05-20T07:44:48.748" v="2120" actId="1076"/>
        <pc:sldMkLst>
          <pc:docMk/>
          <pc:sldMk cId="2821950015" sldId="258"/>
        </pc:sldMkLst>
        <pc:spChg chg="mod">
          <ac:chgData name="Stewart Gale" userId="3647ddd2-6040-41ae-a96d-232c23482af8" providerId="ADAL" clId="{AF66899D-552B-49E2-998C-C6968DD9F785}" dt="2025-05-20T07:44:48.748" v="2120" actId="1076"/>
          <ac:spMkLst>
            <pc:docMk/>
            <pc:sldMk cId="2821950015" sldId="258"/>
            <ac:spMk id="17" creationId="{00000000-0000-0000-0000-000000000000}"/>
          </ac:spMkLst>
        </pc:spChg>
        <pc:graphicFrameChg chg="del mod">
          <ac:chgData name="Stewart Gale" userId="3647ddd2-6040-41ae-a96d-232c23482af8" providerId="ADAL" clId="{AF66899D-552B-49E2-998C-C6968DD9F785}" dt="2025-05-20T07:44:44.233" v="2119" actId="478"/>
          <ac:graphicFrameMkLst>
            <pc:docMk/>
            <pc:sldMk cId="2821950015" sldId="258"/>
            <ac:graphicFrameMk id="9" creationId="{00000000-0000-0000-0000-000000000000}"/>
          </ac:graphicFrameMkLst>
        </pc:graphicFrameChg>
      </pc:sldChg>
      <pc:sldChg chg="addSp delSp modSp mod ord modAnim">
        <pc:chgData name="Stewart Gale" userId="3647ddd2-6040-41ae-a96d-232c23482af8" providerId="ADAL" clId="{AF66899D-552B-49E2-998C-C6968DD9F785}" dt="2025-05-20T07:58:33.423" v="2123"/>
        <pc:sldMkLst>
          <pc:docMk/>
          <pc:sldMk cId="2856480486" sldId="262"/>
        </pc:sldMkLst>
      </pc:sldChg>
      <pc:sldChg chg="add del">
        <pc:chgData name="Stewart Gale" userId="3647ddd2-6040-41ae-a96d-232c23482af8" providerId="ADAL" clId="{AF66899D-552B-49E2-998C-C6968DD9F785}" dt="2021-09-15T15:48:15.982" v="554" actId="47"/>
        <pc:sldMkLst>
          <pc:docMk/>
          <pc:sldMk cId="2186369753" sldId="263"/>
        </pc:sldMkLst>
      </pc:sldChg>
      <pc:sldChg chg="addSp delSp modSp add mod ord modAnim">
        <pc:chgData name="Stewart Gale" userId="3647ddd2-6040-41ae-a96d-232c23482af8" providerId="ADAL" clId="{AF66899D-552B-49E2-998C-C6968DD9F785}" dt="2021-09-19T07:47:19.655" v="1750"/>
        <pc:sldMkLst>
          <pc:docMk/>
          <pc:sldMk cId="2387507402" sldId="264"/>
        </pc:sldMkLst>
      </pc:sldChg>
      <pc:sldChg chg="addSp delSp modSp add mod ord addAnim delAnim modAnim">
        <pc:chgData name="Stewart Gale" userId="3647ddd2-6040-41ae-a96d-232c23482af8" providerId="ADAL" clId="{AF66899D-552B-49E2-998C-C6968DD9F785}" dt="2025-05-20T07:59:59.339" v="2143" actId="1076"/>
        <pc:sldMkLst>
          <pc:docMk/>
          <pc:sldMk cId="178103713" sldId="265"/>
        </pc:sldMkLst>
        <pc:spChg chg="mod">
          <ac:chgData name="Stewart Gale" userId="3647ddd2-6040-41ae-a96d-232c23482af8" providerId="ADAL" clId="{AF66899D-552B-49E2-998C-C6968DD9F785}" dt="2025-05-20T07:59:55.382" v="2142" actId="1076"/>
          <ac:spMkLst>
            <pc:docMk/>
            <pc:sldMk cId="178103713" sldId="265"/>
            <ac:spMk id="2" creationId="{D958F9FD-F781-457D-B50C-5C74F5A905D9}"/>
          </ac:spMkLst>
        </pc:spChg>
        <pc:spChg chg="mod">
          <ac:chgData name="Stewart Gale" userId="3647ddd2-6040-41ae-a96d-232c23482af8" providerId="ADAL" clId="{AF66899D-552B-49E2-998C-C6968DD9F785}" dt="2025-05-20T07:59:59.339" v="2143" actId="1076"/>
          <ac:spMkLst>
            <pc:docMk/>
            <pc:sldMk cId="178103713" sldId="265"/>
            <ac:spMk id="4" creationId="{51C7B574-7793-457B-AD24-9DE7782F8391}"/>
          </ac:spMkLst>
        </pc:spChg>
        <pc:spChg chg="mod">
          <ac:chgData name="Stewart Gale" userId="3647ddd2-6040-41ae-a96d-232c23482af8" providerId="ADAL" clId="{AF66899D-552B-49E2-998C-C6968DD9F785}" dt="2025-05-20T07:59:49.266" v="2141" actId="20577"/>
          <ac:spMkLst>
            <pc:docMk/>
            <pc:sldMk cId="178103713" sldId="265"/>
            <ac:spMk id="23" creationId="{345FFCA3-9A59-43B8-B66D-F84BD20DD393}"/>
          </ac:spMkLst>
        </pc:spChg>
        <pc:spChg chg="mod">
          <ac:chgData name="Stewart Gale" userId="3647ddd2-6040-41ae-a96d-232c23482af8" providerId="ADAL" clId="{AF66899D-552B-49E2-998C-C6968DD9F785}" dt="2025-05-20T07:59:41.109" v="2135" actId="1076"/>
          <ac:spMkLst>
            <pc:docMk/>
            <pc:sldMk cId="178103713" sldId="265"/>
            <ac:spMk id="30" creationId="{B0E3BB43-37B3-4DBB-9324-D5C37E7FDE80}"/>
          </ac:spMkLst>
        </pc:spChg>
      </pc:sldChg>
      <pc:sldChg chg="addSp delSp modSp new mod modAnim">
        <pc:chgData name="Stewart Gale" userId="3647ddd2-6040-41ae-a96d-232c23482af8" providerId="ADAL" clId="{AF66899D-552B-49E2-998C-C6968DD9F785}" dt="2025-05-20T08:00:08.007" v="2144" actId="1076"/>
        <pc:sldMkLst>
          <pc:docMk/>
          <pc:sldMk cId="964892045" sldId="266"/>
        </pc:sldMkLst>
        <pc:spChg chg="mod">
          <ac:chgData name="Stewart Gale" userId="3647ddd2-6040-41ae-a96d-232c23482af8" providerId="ADAL" clId="{AF66899D-552B-49E2-998C-C6968DD9F785}" dt="2025-05-20T08:00:08.007" v="2144" actId="1076"/>
          <ac:spMkLst>
            <pc:docMk/>
            <pc:sldMk cId="964892045" sldId="266"/>
            <ac:spMk id="6" creationId="{802A104A-19D6-4CE5-89C2-D226731F5147}"/>
          </ac:spMkLst>
        </pc:spChg>
      </pc:sldChg>
      <pc:sldChg chg="modSp add mod">
        <pc:chgData name="Stewart Gale" userId="3647ddd2-6040-41ae-a96d-232c23482af8" providerId="ADAL" clId="{AF66899D-552B-49E2-998C-C6968DD9F785}" dt="2021-09-15T16:53:30.809" v="1153" actId="20577"/>
        <pc:sldMkLst>
          <pc:docMk/>
          <pc:sldMk cId="3472308654" sldId="267"/>
        </pc:sldMkLst>
      </pc:sldChg>
      <pc:sldChg chg="modSp add mod">
        <pc:chgData name="Stewart Gale" userId="3647ddd2-6040-41ae-a96d-232c23482af8" providerId="ADAL" clId="{AF66899D-552B-49E2-998C-C6968DD9F785}" dt="2021-09-15T16:50:40.457" v="1123" actId="20577"/>
        <pc:sldMkLst>
          <pc:docMk/>
          <pc:sldMk cId="1533659603" sldId="268"/>
        </pc:sldMkLst>
      </pc:sldChg>
      <pc:sldChg chg="modSp add mod">
        <pc:chgData name="Stewart Gale" userId="3647ddd2-6040-41ae-a96d-232c23482af8" providerId="ADAL" clId="{AF66899D-552B-49E2-998C-C6968DD9F785}" dt="2021-09-15T16:51:41.884" v="1134" actId="207"/>
        <pc:sldMkLst>
          <pc:docMk/>
          <pc:sldMk cId="153170290" sldId="269"/>
        </pc:sldMkLst>
      </pc:sldChg>
      <pc:sldChg chg="add ord">
        <pc:chgData name="Stewart Gale" userId="3647ddd2-6040-41ae-a96d-232c23482af8" providerId="ADAL" clId="{AF66899D-552B-49E2-998C-C6968DD9F785}" dt="2021-09-15T16:54:34.522" v="1168"/>
        <pc:sldMkLst>
          <pc:docMk/>
          <pc:sldMk cId="1857227486" sldId="270"/>
        </pc:sldMkLst>
      </pc:sldChg>
      <pc:sldChg chg="modSp add mod">
        <pc:chgData name="Stewart Gale" userId="3647ddd2-6040-41ae-a96d-232c23482af8" providerId="ADAL" clId="{AF66899D-552B-49E2-998C-C6968DD9F785}" dt="2021-09-15T16:54:25.415" v="1166" actId="20577"/>
        <pc:sldMkLst>
          <pc:docMk/>
          <pc:sldMk cId="2710351102" sldId="271"/>
        </pc:sldMkLst>
      </pc:sldChg>
      <pc:sldChg chg="modSp add mod">
        <pc:chgData name="Stewart Gale" userId="3647ddd2-6040-41ae-a96d-232c23482af8" providerId="ADAL" clId="{AF66899D-552B-49E2-998C-C6968DD9F785}" dt="2021-09-15T16:55:22.048" v="1178" actId="20577"/>
        <pc:sldMkLst>
          <pc:docMk/>
          <pc:sldMk cId="1491865965" sldId="272"/>
        </pc:sldMkLst>
      </pc:sldChg>
      <pc:sldChg chg="modSp add mod">
        <pc:chgData name="Stewart Gale" userId="3647ddd2-6040-41ae-a96d-232c23482af8" providerId="ADAL" clId="{AF66899D-552B-49E2-998C-C6968DD9F785}" dt="2021-09-15T16:56:13.037" v="1197" actId="20577"/>
        <pc:sldMkLst>
          <pc:docMk/>
          <pc:sldMk cId="4216066162" sldId="273"/>
        </pc:sldMkLst>
      </pc:sldChg>
      <pc:sldChg chg="modSp add mod">
        <pc:chgData name="Stewart Gale" userId="3647ddd2-6040-41ae-a96d-232c23482af8" providerId="ADAL" clId="{AF66899D-552B-49E2-998C-C6968DD9F785}" dt="2021-09-15T16:57:45.504" v="1224" actId="20577"/>
        <pc:sldMkLst>
          <pc:docMk/>
          <pc:sldMk cId="3163875426" sldId="274"/>
        </pc:sldMkLst>
      </pc:sldChg>
      <pc:sldChg chg="addSp delSp modSp new del mod">
        <pc:chgData name="Stewart Gale" userId="3647ddd2-6040-41ae-a96d-232c23482af8" providerId="ADAL" clId="{AF66899D-552B-49E2-998C-C6968DD9F785}" dt="2021-09-16T04:11:38.100" v="1572" actId="47"/>
        <pc:sldMkLst>
          <pc:docMk/>
          <pc:sldMk cId="2254360947" sldId="275"/>
        </pc:sldMkLst>
      </pc:sldChg>
      <pc:sldChg chg="addSp delSp modSp add mod ord modAnim">
        <pc:chgData name="Stewart Gale" userId="3647ddd2-6040-41ae-a96d-232c23482af8" providerId="ADAL" clId="{AF66899D-552B-49E2-998C-C6968DD9F785}" dt="2021-09-16T03:26:41.892" v="1421" actId="1076"/>
        <pc:sldMkLst>
          <pc:docMk/>
          <pc:sldMk cId="3961910569" sldId="276"/>
        </pc:sldMkLst>
      </pc:sldChg>
      <pc:sldChg chg="addSp delSp modSp add mod">
        <pc:chgData name="Stewart Gale" userId="3647ddd2-6040-41ae-a96d-232c23482af8" providerId="ADAL" clId="{AF66899D-552B-49E2-998C-C6968DD9F785}" dt="2021-09-16T03:28:03.259" v="1459" actId="404"/>
        <pc:sldMkLst>
          <pc:docMk/>
          <pc:sldMk cId="732842606" sldId="277"/>
        </pc:sldMkLst>
      </pc:sldChg>
      <pc:sldChg chg="addSp delSp modSp add mod">
        <pc:chgData name="Stewart Gale" userId="3647ddd2-6040-41ae-a96d-232c23482af8" providerId="ADAL" clId="{AF66899D-552B-49E2-998C-C6968DD9F785}" dt="2021-09-16T04:09:33.473" v="1498" actId="20577"/>
        <pc:sldMkLst>
          <pc:docMk/>
          <pc:sldMk cId="2042731281" sldId="278"/>
        </pc:sldMkLst>
      </pc:sldChg>
      <pc:sldChg chg="addSp delSp modSp add mod">
        <pc:chgData name="Stewart Gale" userId="3647ddd2-6040-41ae-a96d-232c23482af8" providerId="ADAL" clId="{AF66899D-552B-49E2-998C-C6968DD9F785}" dt="2021-09-19T07:39:59.292" v="1673" actId="478"/>
        <pc:sldMkLst>
          <pc:docMk/>
          <pc:sldMk cId="83430188" sldId="279"/>
        </pc:sldMkLst>
      </pc:sldChg>
      <pc:sldChg chg="delSp modSp add mod">
        <pc:chgData name="Stewart Gale" userId="3647ddd2-6040-41ae-a96d-232c23482af8" providerId="ADAL" clId="{AF66899D-552B-49E2-998C-C6968DD9F785}" dt="2021-09-16T16:40:42.838" v="1575" actId="1076"/>
        <pc:sldMkLst>
          <pc:docMk/>
          <pc:sldMk cId="1850895715" sldId="280"/>
        </pc:sldMkLst>
      </pc:sldChg>
      <pc:sldChg chg="addSp modSp add del mod ord modAnim">
        <pc:chgData name="Stewart Gale" userId="3647ddd2-6040-41ae-a96d-232c23482af8" providerId="ADAL" clId="{AF66899D-552B-49E2-998C-C6968DD9F785}" dt="2024-02-26T11:08:05.154" v="2028" actId="47"/>
        <pc:sldMkLst>
          <pc:docMk/>
          <pc:sldMk cId="1373148156" sldId="281"/>
        </pc:sldMkLst>
      </pc:sldChg>
      <pc:sldChg chg="delSp modSp add mod delAnim">
        <pc:chgData name="Stewart Gale" userId="3647ddd2-6040-41ae-a96d-232c23482af8" providerId="ADAL" clId="{AF66899D-552B-49E2-998C-C6968DD9F785}" dt="2021-09-19T07:59:36.893" v="1889" actId="207"/>
        <pc:sldMkLst>
          <pc:docMk/>
          <pc:sldMk cId="4165833885" sldId="282"/>
        </pc:sldMkLst>
      </pc:sldChg>
      <pc:sldChg chg="modSp add mod ord">
        <pc:chgData name="Stewart Gale" userId="3647ddd2-6040-41ae-a96d-232c23482af8" providerId="ADAL" clId="{AF66899D-552B-49E2-998C-C6968DD9F785}" dt="2021-09-19T07:59:33.551" v="1888" actId="207"/>
        <pc:sldMkLst>
          <pc:docMk/>
          <pc:sldMk cId="1750088742" sldId="283"/>
        </pc:sldMkLst>
      </pc:sldChg>
      <pc:sldChg chg="modSp add mod ord">
        <pc:chgData name="Stewart Gale" userId="3647ddd2-6040-41ae-a96d-232c23482af8" providerId="ADAL" clId="{AF66899D-552B-49E2-998C-C6968DD9F785}" dt="2021-09-19T07:59:43.295" v="1890" actId="207"/>
        <pc:sldMkLst>
          <pc:docMk/>
          <pc:sldMk cId="1163184300" sldId="284"/>
        </pc:sldMkLst>
      </pc:sldChg>
      <pc:sldChg chg="modSp add mod ord">
        <pc:chgData name="Stewart Gale" userId="3647ddd2-6040-41ae-a96d-232c23482af8" providerId="ADAL" clId="{AF66899D-552B-49E2-998C-C6968DD9F785}" dt="2021-09-19T08:00:03.082" v="1898" actId="20577"/>
        <pc:sldMkLst>
          <pc:docMk/>
          <pc:sldMk cId="1644259491" sldId="285"/>
        </pc:sldMkLst>
      </pc:sldChg>
      <pc:sldChg chg="modSp add mod">
        <pc:chgData name="Stewart Gale" userId="3647ddd2-6040-41ae-a96d-232c23482af8" providerId="ADAL" clId="{AF66899D-552B-49E2-998C-C6968DD9F785}" dt="2021-09-19T10:24:07.721" v="1909" actId="207"/>
        <pc:sldMkLst>
          <pc:docMk/>
          <pc:sldMk cId="4112857408" sldId="286"/>
        </pc:sldMkLst>
      </pc:sldChg>
      <pc:sldChg chg="modSp add mod">
        <pc:chgData name="Stewart Gale" userId="3647ddd2-6040-41ae-a96d-232c23482af8" providerId="ADAL" clId="{AF66899D-552B-49E2-998C-C6968DD9F785}" dt="2024-02-26T11:12:48.282" v="2118" actId="20577"/>
        <pc:sldMkLst>
          <pc:docMk/>
          <pc:sldMk cId="2317810769" sldId="287"/>
        </pc:sldMkLst>
      </pc:sldChg>
      <pc:sldChg chg="modSp add mod">
        <pc:chgData name="Stewart Gale" userId="3647ddd2-6040-41ae-a96d-232c23482af8" providerId="ADAL" clId="{AF66899D-552B-49E2-998C-C6968DD9F785}" dt="2025-05-20T07:59:06.764" v="2130" actId="20577"/>
        <pc:sldMkLst>
          <pc:docMk/>
          <pc:sldMk cId="2507032954" sldId="288"/>
        </pc:sldMkLst>
        <pc:spChg chg="mod">
          <ac:chgData name="Stewart Gale" userId="3647ddd2-6040-41ae-a96d-232c23482af8" providerId="ADAL" clId="{AF66899D-552B-49E2-998C-C6968DD9F785}" dt="2025-05-20T07:59:06.764" v="2130" actId="20577"/>
          <ac:spMkLst>
            <pc:docMk/>
            <pc:sldMk cId="2507032954" sldId="288"/>
            <ac:spMk id="15" creationId="{F963F977-1D11-D7F5-2532-902924297060}"/>
          </ac:spMkLst>
        </pc:spChg>
        <pc:spChg chg="mod">
          <ac:chgData name="Stewart Gale" userId="3647ddd2-6040-41ae-a96d-232c23482af8" providerId="ADAL" clId="{AF66899D-552B-49E2-998C-C6968DD9F785}" dt="2025-05-20T07:58:47.022" v="2129" actId="20577"/>
          <ac:spMkLst>
            <pc:docMk/>
            <pc:sldMk cId="2507032954" sldId="288"/>
            <ac:spMk id="30" creationId="{C670B3AE-4B90-AF57-97F5-4FFD974141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27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87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21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17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0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78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4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5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73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28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9973-FC9D-46AC-93D8-48CBE12ACC52}" type="datetimeFigureOut">
              <a:rPr lang="en-GB" smtClean="0"/>
              <a:t>20/05/2025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EEBC1-6EF3-4696-9672-E84A99C32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2631" y="1175516"/>
            <a:ext cx="1149927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</a:rPr>
              <a:t>LO: Averages</a:t>
            </a:r>
          </a:p>
          <a:p>
            <a:pPr algn="ctr"/>
            <a:r>
              <a:rPr lang="en-US" sz="13800" b="1" dirty="0">
                <a:solidFill>
                  <a:srgbClr val="000000"/>
                </a:solidFill>
              </a:rPr>
              <a:t>(Listed Data)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4230984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Mean = 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FF0000"/>
                </a:solidFill>
              </a:rPr>
              <a:t>mean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2, 3, 3, 4, 8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411285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793339"/>
              </p:ext>
            </p:extLst>
          </p:nvPr>
        </p:nvGraphicFramePr>
        <p:xfrm>
          <a:off x="2660881" y="2170922"/>
          <a:ext cx="6870237" cy="1179498"/>
        </p:xfrm>
        <a:graphic>
          <a:graphicData uri="http://schemas.openxmlformats.org/drawingml/2006/table">
            <a:tbl>
              <a:tblPr/>
              <a:tblGrid>
                <a:gridCol w="1690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5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5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90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51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13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Joanna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1.2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Kirsty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1.6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FF6600"/>
                          </a:solidFill>
                          <a:effectLst/>
                          <a:latin typeface="Arial" panose="020B0604020202020204" pitchFamily="34" charset="0"/>
                        </a:rPr>
                        <a:t>1.3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823103" y="3811572"/>
            <a:ext cx="61103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Joanna Range = 0.6</a:t>
            </a:r>
          </a:p>
          <a:p>
            <a:pPr algn="ctr"/>
            <a:r>
              <a:rPr lang="en-GB" sz="4400" dirty="0"/>
              <a:t>Kirsty Range = 0.3</a:t>
            </a:r>
          </a:p>
          <a:p>
            <a:pPr algn="ctr"/>
            <a:r>
              <a:rPr lang="en-GB" sz="4400" b="1" dirty="0"/>
              <a:t>Kirsty is more consistent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5B7F7F-BD11-40E3-82BD-CABA11E52D9D}"/>
              </a:ext>
            </a:extLst>
          </p:cNvPr>
          <p:cNvSpPr txBox="1"/>
          <p:nvPr/>
        </p:nvSpPr>
        <p:spPr>
          <a:xfrm>
            <a:off x="421178" y="216131"/>
            <a:ext cx="11283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Joanna and Kirsty take 6 high jumps each. </a:t>
            </a:r>
          </a:p>
          <a:p>
            <a:pPr algn="ctr"/>
            <a:r>
              <a:rPr lang="en-US" sz="4800" dirty="0"/>
              <a:t>Who is the more consistent?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82195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F85873-DE32-4F53-AD1D-64B7E358632A}"/>
              </a:ext>
            </a:extLst>
          </p:cNvPr>
          <p:cNvSpPr txBox="1"/>
          <p:nvPr/>
        </p:nvSpPr>
        <p:spPr>
          <a:xfrm>
            <a:off x="2277688" y="144087"/>
            <a:ext cx="7426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True or False?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439B6-CC65-4BE4-9800-4402C460E0E0}"/>
              </a:ext>
            </a:extLst>
          </p:cNvPr>
          <p:cNvSpPr txBox="1"/>
          <p:nvPr/>
        </p:nvSpPr>
        <p:spPr>
          <a:xfrm>
            <a:off x="1569717" y="1312695"/>
            <a:ext cx="91412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FF0000"/>
                </a:solidFill>
              </a:rPr>
              <a:t>3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0000"/>
                </a:solidFill>
              </a:rPr>
              <a:t>5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0000"/>
                </a:solidFill>
              </a:rPr>
              <a:t>-1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0000"/>
                </a:solidFill>
              </a:rPr>
              <a:t>5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0000"/>
                </a:solidFill>
              </a:rPr>
              <a:t>6</a:t>
            </a:r>
            <a:endParaRPr lang="en-GB" sz="13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42AF2-C288-4EB7-85C9-9D9BBD1046ED}"/>
              </a:ext>
            </a:extLst>
          </p:cNvPr>
          <p:cNvSpPr txBox="1"/>
          <p:nvPr/>
        </p:nvSpPr>
        <p:spPr>
          <a:xfrm>
            <a:off x="1986741" y="3127634"/>
            <a:ext cx="8218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Range = Median</a:t>
            </a:r>
            <a:endParaRPr lang="en-GB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/>
              <p:nvPr/>
            </p:nvSpPr>
            <p:spPr>
              <a:xfrm>
                <a:off x="1343890" y="4851865"/>
                <a:ext cx="9592885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 </a:t>
                </a:r>
                <a14:m>
                  <m:oMath xmlns:m="http://schemas.openxmlformats.org/officeDocument/2006/math">
                    <m:r>
                      <a:rPr kumimoji="0" lang="en-US" sz="115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≠</m:t>
                    </m:r>
                  </m:oMath>
                </a14:m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5 </a:t>
                </a:r>
                <a:r>
                  <a:rPr kumimoji="0" lang="en-US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</a:t>
                </a:r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False</a:t>
                </a:r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890" y="4851865"/>
                <a:ext cx="9592885" cy="1862048"/>
              </a:xfrm>
              <a:prstGeom prst="rect">
                <a:avLst/>
              </a:prstGeom>
              <a:blipFill>
                <a:blip r:embed="rId2"/>
                <a:stretch>
                  <a:fillRect l="-699" t="-21311" r="-699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191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F85873-DE32-4F53-AD1D-64B7E358632A}"/>
              </a:ext>
            </a:extLst>
          </p:cNvPr>
          <p:cNvSpPr txBox="1"/>
          <p:nvPr/>
        </p:nvSpPr>
        <p:spPr>
          <a:xfrm>
            <a:off x="2277688" y="144087"/>
            <a:ext cx="7426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True or False?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439B6-CC65-4BE4-9800-4402C460E0E0}"/>
              </a:ext>
            </a:extLst>
          </p:cNvPr>
          <p:cNvSpPr txBox="1"/>
          <p:nvPr/>
        </p:nvSpPr>
        <p:spPr>
          <a:xfrm>
            <a:off x="1569717" y="1312695"/>
            <a:ext cx="91412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FFC000"/>
                </a:solidFill>
              </a:rPr>
              <a:t>5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C000"/>
                </a:solidFill>
              </a:rPr>
              <a:t>3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C000"/>
                </a:solidFill>
              </a:rPr>
              <a:t>9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C000"/>
                </a:solidFill>
              </a:rPr>
              <a:t>5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FFC000"/>
                </a:solidFill>
              </a:rPr>
              <a:t>3</a:t>
            </a:r>
            <a:endParaRPr lang="en-GB" sz="13800" b="1" dirty="0">
              <a:solidFill>
                <a:srgbClr val="FFC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42AF2-C288-4EB7-85C9-9D9BBD1046ED}"/>
              </a:ext>
            </a:extLst>
          </p:cNvPr>
          <p:cNvSpPr txBox="1"/>
          <p:nvPr/>
        </p:nvSpPr>
        <p:spPr>
          <a:xfrm>
            <a:off x="1986741" y="3127634"/>
            <a:ext cx="82185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Mean = Mode</a:t>
            </a:r>
            <a:endParaRPr lang="en-GB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/>
              <p:nvPr/>
            </p:nvSpPr>
            <p:spPr>
              <a:xfrm>
                <a:off x="199505" y="4851865"/>
                <a:ext cx="11765279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 </a:t>
                </a:r>
                <a14:m>
                  <m:oMath xmlns:m="http://schemas.openxmlformats.org/officeDocument/2006/math">
                    <m:r>
                      <a:rPr kumimoji="0" lang="en-US" sz="9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≠</m:t>
                    </m:r>
                  </m:oMath>
                </a14:m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3</a:t>
                </a:r>
                <a:r>
                  <a:rPr kumimoji="0" lang="en-US" sz="96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and 5</a:t>
                </a:r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8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</a:t>
                </a:r>
                <a:r>
                  <a:rPr kumimoji="0" lang="en-US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False</a:t>
                </a:r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05" y="4851865"/>
                <a:ext cx="11765279" cy="1569660"/>
              </a:xfrm>
              <a:prstGeom prst="rect">
                <a:avLst/>
              </a:prstGeom>
              <a:blipFill>
                <a:blip r:embed="rId2"/>
                <a:stretch>
                  <a:fillRect t="-20233" b="-435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284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F85873-DE32-4F53-AD1D-64B7E358632A}"/>
              </a:ext>
            </a:extLst>
          </p:cNvPr>
          <p:cNvSpPr txBox="1"/>
          <p:nvPr/>
        </p:nvSpPr>
        <p:spPr>
          <a:xfrm>
            <a:off x="2277688" y="144087"/>
            <a:ext cx="7426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True or False?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439B6-CC65-4BE4-9800-4402C460E0E0}"/>
              </a:ext>
            </a:extLst>
          </p:cNvPr>
          <p:cNvSpPr txBox="1"/>
          <p:nvPr/>
        </p:nvSpPr>
        <p:spPr>
          <a:xfrm>
            <a:off x="1569717" y="1312695"/>
            <a:ext cx="91412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00B050"/>
                </a:solidFill>
              </a:rPr>
              <a:t>5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00B050"/>
                </a:solidFill>
              </a:rPr>
              <a:t>4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00B050"/>
                </a:solidFill>
              </a:rPr>
              <a:t>3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00B050"/>
                </a:solidFill>
              </a:rPr>
              <a:t>2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00B050"/>
                </a:solidFill>
              </a:rPr>
              <a:t>1</a:t>
            </a:r>
            <a:endParaRPr lang="en-GB" sz="13800" b="1" dirty="0">
              <a:solidFill>
                <a:srgbClr val="00B05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42AF2-C288-4EB7-85C9-9D9BBD1046ED}"/>
              </a:ext>
            </a:extLst>
          </p:cNvPr>
          <p:cNvSpPr txBox="1"/>
          <p:nvPr/>
        </p:nvSpPr>
        <p:spPr>
          <a:xfrm>
            <a:off x="565265" y="3127634"/>
            <a:ext cx="110670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Median = Mean</a:t>
            </a:r>
            <a:endParaRPr lang="en-GB" sz="9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/>
              <p:nvPr/>
            </p:nvSpPr>
            <p:spPr>
              <a:xfrm>
                <a:off x="1343890" y="4851865"/>
                <a:ext cx="9592885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 </a:t>
                </a:r>
                <a14:m>
                  <m:oMath xmlns:m="http://schemas.openxmlformats.org/officeDocument/2006/math">
                    <m:r>
                      <a:rPr kumimoji="0" lang="en-US" sz="115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3 </a:t>
                </a:r>
                <a:r>
                  <a:rPr kumimoji="0" lang="en-US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so</a:t>
                </a:r>
                <a:r>
                  <a:rPr kumimoji="0" lang="en-US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True</a:t>
                </a:r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8395B6-1FA0-4AEF-8C8F-4FBF34322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890" y="4851865"/>
                <a:ext cx="9592885" cy="1862048"/>
              </a:xfrm>
              <a:prstGeom prst="rect">
                <a:avLst/>
              </a:prstGeom>
              <a:blipFill>
                <a:blip r:embed="rId2"/>
                <a:stretch>
                  <a:fillRect t="-21311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273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F85873-DE32-4F53-AD1D-64B7E358632A}"/>
              </a:ext>
            </a:extLst>
          </p:cNvPr>
          <p:cNvSpPr txBox="1"/>
          <p:nvPr/>
        </p:nvSpPr>
        <p:spPr>
          <a:xfrm>
            <a:off x="2277688" y="144087"/>
            <a:ext cx="74260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True or False?</a:t>
            </a:r>
            <a:endParaRPr lang="en-GB" sz="9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439B6-CC65-4BE4-9800-4402C460E0E0}"/>
              </a:ext>
            </a:extLst>
          </p:cNvPr>
          <p:cNvSpPr txBox="1"/>
          <p:nvPr/>
        </p:nvSpPr>
        <p:spPr>
          <a:xfrm>
            <a:off x="199505" y="1312695"/>
            <a:ext cx="11643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rgbClr val="C00000"/>
                </a:solidFill>
              </a:rPr>
              <a:t>2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C00000"/>
                </a:solidFill>
              </a:rPr>
              <a:t>2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C00000"/>
                </a:solidFill>
              </a:rPr>
              <a:t>4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C00000"/>
                </a:solidFill>
              </a:rPr>
              <a:t>2</a:t>
            </a:r>
            <a:r>
              <a:rPr lang="en-US" sz="13800" dirty="0"/>
              <a:t>, </a:t>
            </a:r>
            <a:r>
              <a:rPr lang="en-US" sz="13800" b="1" dirty="0">
                <a:solidFill>
                  <a:srgbClr val="C00000"/>
                </a:solidFill>
              </a:rPr>
              <a:t>4</a:t>
            </a:r>
            <a:r>
              <a:rPr lang="en-US" sz="13800" dirty="0"/>
              <a:t>,</a:t>
            </a:r>
            <a:r>
              <a:rPr lang="en-US" sz="13800" b="1" dirty="0">
                <a:solidFill>
                  <a:srgbClr val="C00000"/>
                </a:solidFill>
              </a:rPr>
              <a:t> 2</a:t>
            </a:r>
            <a:endParaRPr lang="en-GB" sz="13800" b="1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942AF2-C288-4EB7-85C9-9D9BBD1046ED}"/>
              </a:ext>
            </a:extLst>
          </p:cNvPr>
          <p:cNvSpPr txBox="1"/>
          <p:nvPr/>
        </p:nvSpPr>
        <p:spPr>
          <a:xfrm>
            <a:off x="105295" y="3127634"/>
            <a:ext cx="1188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/>
              <a:t>Mode = Range = Median</a:t>
            </a:r>
            <a:endParaRPr lang="en-GB" sz="8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8395B6-1FA0-4AEF-8C8F-4FBF34322697}"/>
              </a:ext>
            </a:extLst>
          </p:cNvPr>
          <p:cNvSpPr txBox="1"/>
          <p:nvPr/>
        </p:nvSpPr>
        <p:spPr>
          <a:xfrm>
            <a:off x="338051" y="4851865"/>
            <a:ext cx="11576857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dirty="0">
                <a:solidFill>
                  <a:prstClr val="black"/>
                </a:solidFill>
                <a:latin typeface="Calibri" panose="020F0502020204030204"/>
              </a:rPr>
              <a:t>2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</a:t>
            </a:r>
            <a:r>
              <a:rPr kumimoji="0" lang="en-US" sz="11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US" sz="115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2 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</a:t>
            </a: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True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34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436655" y="470021"/>
            <a:ext cx="914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List A: </a:t>
            </a:r>
            <a:r>
              <a:rPr lang="en-US" sz="7200" dirty="0"/>
              <a:t>2, 3, 3, 3, 4, 9</a:t>
            </a:r>
            <a:endParaRPr lang="en-GB" sz="7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5FFCA3-9A59-43B8-B66D-F84BD20DD393}"/>
              </a:ext>
            </a:extLst>
          </p:cNvPr>
          <p:cNvSpPr txBox="1"/>
          <p:nvPr/>
        </p:nvSpPr>
        <p:spPr>
          <a:xfrm>
            <a:off x="1467137" y="1914370"/>
            <a:ext cx="9748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List B: </a:t>
            </a:r>
            <a:r>
              <a:rPr lang="en-US" sz="7200" dirty="0"/>
              <a:t>2, 3, 3, 3, 4, 99</a:t>
            </a:r>
            <a:endParaRPr lang="en-GB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8F9FD-F781-457D-B50C-5C74F5A905D9}"/>
              </a:ext>
            </a:extLst>
          </p:cNvPr>
          <p:cNvSpPr txBox="1"/>
          <p:nvPr/>
        </p:nvSpPr>
        <p:spPr>
          <a:xfrm>
            <a:off x="307331" y="3429000"/>
            <a:ext cx="115773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What happens to the averages?</a:t>
            </a:r>
            <a:endParaRPr lang="en-GB" sz="6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C7B574-7793-457B-AD24-9DE7782F8391}"/>
              </a:ext>
            </a:extLst>
          </p:cNvPr>
          <p:cNvSpPr txBox="1"/>
          <p:nvPr/>
        </p:nvSpPr>
        <p:spPr>
          <a:xfrm>
            <a:off x="4502607" y="4652177"/>
            <a:ext cx="3319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Discuss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78103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88821" y="1230420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Mode = </a:t>
            </a:r>
            <a:r>
              <a:rPr lang="en-US" sz="8000" dirty="0">
                <a:solidFill>
                  <a:srgbClr val="FF0000"/>
                </a:solidFill>
              </a:rPr>
              <a:t>4</a:t>
            </a:r>
            <a:endParaRPr lang="en-GB" sz="8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424784" y="2509548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8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mode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26327" y="5750004"/>
            <a:ext cx="64506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96489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C00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88821" y="1230420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Mode = </a:t>
            </a:r>
            <a:r>
              <a:rPr lang="en-US" sz="8000" dirty="0">
                <a:solidFill>
                  <a:srgbClr val="FFC000"/>
                </a:solidFill>
              </a:rPr>
              <a:t>4</a:t>
            </a:r>
            <a:endParaRPr lang="en-GB" sz="8000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80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mode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26327" y="5750004"/>
            <a:ext cx="64506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5317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72196" y="1224878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Mean = </a:t>
            </a:r>
            <a:r>
              <a:rPr lang="en-US" sz="8000" dirty="0">
                <a:solidFill>
                  <a:srgbClr val="7030A0"/>
                </a:solidFill>
              </a:rPr>
              <a:t>4</a:t>
            </a:r>
            <a:endParaRPr lang="en-GB" sz="80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5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mean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Increases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347230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92540" y="1126655"/>
            <a:ext cx="3186733" cy="95021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Mode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034444" y="1196187"/>
            <a:ext cx="7276407" cy="76450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4800" dirty="0"/>
              <a:t>Most Common Data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92541" y="2290485"/>
            <a:ext cx="3186732" cy="9502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Median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034445" y="2356602"/>
            <a:ext cx="7276406" cy="76450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4800" dirty="0"/>
              <a:t>Middle Value (Data in Order)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92540" y="3454315"/>
            <a:ext cx="3186733" cy="955611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Mean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034444" y="3508904"/>
            <a:ext cx="7276408" cy="76884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4800" dirty="0"/>
              <a:t>Share Out Equally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692541" y="4623544"/>
            <a:ext cx="3186732" cy="1090323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/>
              <a:t>Range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695D6F-6B19-4887-AE36-E2E178EB2566}"/>
              </a:ext>
            </a:extLst>
          </p:cNvPr>
          <p:cNvSpPr txBox="1"/>
          <p:nvPr/>
        </p:nvSpPr>
        <p:spPr>
          <a:xfrm>
            <a:off x="4034443" y="4464515"/>
            <a:ext cx="72764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Gap between </a:t>
            </a:r>
          </a:p>
          <a:p>
            <a:r>
              <a:rPr lang="en-US" sz="4000" dirty="0"/>
              <a:t>biggest and smallest value</a:t>
            </a:r>
          </a:p>
        </p:txBody>
      </p:sp>
    </p:spTree>
    <p:extLst>
      <p:ext uri="{BB962C8B-B14F-4D97-AF65-F5344CB8AC3E}">
        <p14:creationId xmlns:p14="http://schemas.microsoft.com/office/powerpoint/2010/main" val="285648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7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88821" y="1230420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Mean = </a:t>
            </a:r>
            <a:r>
              <a:rPr lang="en-US" sz="8000" dirty="0">
                <a:solidFill>
                  <a:srgbClr val="00B050"/>
                </a:solidFill>
              </a:rPr>
              <a:t>4</a:t>
            </a:r>
            <a:endParaRPr lang="en-GB" sz="8000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3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5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mean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85722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C0000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72196" y="1224878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Mean = </a:t>
            </a:r>
            <a:r>
              <a:rPr lang="en-US" sz="8000" dirty="0">
                <a:solidFill>
                  <a:srgbClr val="C00000"/>
                </a:solidFill>
              </a:rPr>
              <a:t>4</a:t>
            </a:r>
            <a:endParaRPr lang="en-GB" sz="8000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2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5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mean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Decreases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27103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2754284" y="1230420"/>
            <a:ext cx="6084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Median = </a:t>
            </a:r>
            <a:r>
              <a:rPr lang="en-US" sz="8000" dirty="0">
                <a:solidFill>
                  <a:srgbClr val="FF0000"/>
                </a:solidFill>
              </a:rPr>
              <a:t>4</a:t>
            </a:r>
            <a:endParaRPr lang="en-GB" sz="8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7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median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53365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B050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2754284" y="1230420"/>
            <a:ext cx="6084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Median = </a:t>
            </a:r>
            <a:r>
              <a:rPr lang="en-US" sz="8000" dirty="0">
                <a:solidFill>
                  <a:srgbClr val="00B050"/>
                </a:solidFill>
              </a:rPr>
              <a:t>4</a:t>
            </a:r>
            <a:endParaRPr lang="en-GB" sz="8000" dirty="0">
              <a:solidFill>
                <a:srgbClr val="00B05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0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median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49186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7030A0"/>
                </a:solidFill>
              </a:rPr>
              <a:t>2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7030A0"/>
                </a:solidFill>
              </a:rPr>
              <a:t>6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72196" y="1224878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Range = </a:t>
            </a:r>
            <a:r>
              <a:rPr lang="en-US" sz="8000" dirty="0">
                <a:solidFill>
                  <a:srgbClr val="7030A0"/>
                </a:solidFill>
              </a:rPr>
              <a:t>4</a:t>
            </a:r>
            <a:endParaRPr lang="en-GB" sz="80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2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7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range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Increases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421606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52A6FC-F184-431E-A13A-7F54AB3FF103}"/>
              </a:ext>
            </a:extLst>
          </p:cNvPr>
          <p:cNvSpPr txBox="1"/>
          <p:nvPr/>
        </p:nvSpPr>
        <p:spPr>
          <a:xfrm>
            <a:off x="2249978" y="0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0000"/>
                </a:solidFill>
              </a:rPr>
              <a:t>2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FF0000"/>
                </a:solidFill>
              </a:rPr>
              <a:t>6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0B9630-C24E-4197-97BF-030023D3DE22}"/>
              </a:ext>
            </a:extLst>
          </p:cNvPr>
          <p:cNvSpPr txBox="1"/>
          <p:nvPr/>
        </p:nvSpPr>
        <p:spPr>
          <a:xfrm>
            <a:off x="3372196" y="1224878"/>
            <a:ext cx="46856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Range = </a:t>
            </a:r>
            <a:r>
              <a:rPr lang="en-US" sz="8000" dirty="0">
                <a:solidFill>
                  <a:srgbClr val="FF0000"/>
                </a:solidFill>
              </a:rPr>
              <a:t>4</a:t>
            </a:r>
            <a:endParaRPr lang="en-GB" sz="8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2A104A-19D6-4CE5-89C2-D226731F5147}"/>
              </a:ext>
            </a:extLst>
          </p:cNvPr>
          <p:cNvSpPr txBox="1"/>
          <p:nvPr/>
        </p:nvSpPr>
        <p:spPr>
          <a:xfrm>
            <a:off x="2338645" y="2694641"/>
            <a:ext cx="7027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00FF"/>
                </a:solidFill>
              </a:rPr>
              <a:t>3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4</a:t>
            </a:r>
            <a:r>
              <a:rPr lang="en-US" sz="8800" b="1" dirty="0"/>
              <a:t>, </a:t>
            </a:r>
            <a:r>
              <a:rPr lang="en-US" sz="8800" b="1" dirty="0">
                <a:solidFill>
                  <a:srgbClr val="0000FF"/>
                </a:solidFill>
              </a:rPr>
              <a:t>7</a:t>
            </a:r>
            <a:r>
              <a:rPr lang="en-US" sz="8800" b="1" dirty="0"/>
              <a:t> </a:t>
            </a:r>
            <a:endParaRPr lang="en-GB" sz="88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BFE242-DA73-434F-ABEF-11428EDBF57E}"/>
              </a:ext>
            </a:extLst>
          </p:cNvPr>
          <p:cNvSpPr txBox="1"/>
          <p:nvPr/>
        </p:nvSpPr>
        <p:spPr>
          <a:xfrm>
            <a:off x="692727" y="3851828"/>
            <a:ext cx="10806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The range increases, decreases or stays the same?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DF083-932A-4518-8C97-3748B88C8214}"/>
              </a:ext>
            </a:extLst>
          </p:cNvPr>
          <p:cNvSpPr txBox="1"/>
          <p:nvPr/>
        </p:nvSpPr>
        <p:spPr>
          <a:xfrm>
            <a:off x="2870663" y="5750004"/>
            <a:ext cx="6406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Stays the Same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316387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964089" y="1575542"/>
            <a:ext cx="3186733" cy="95021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Mode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868084" y="1603801"/>
            <a:ext cx="6178314" cy="76450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3600" dirty="0"/>
              <a:t>Not effective by extreme values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64090" y="2739372"/>
            <a:ext cx="3186732" cy="9502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Median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898969" y="2797002"/>
            <a:ext cx="6561512" cy="764503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3600" dirty="0"/>
              <a:t>Not effective by extreme values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64089" y="3903202"/>
            <a:ext cx="3186733" cy="955611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 dirty="0"/>
              <a:t>Mean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898969" y="3996583"/>
            <a:ext cx="3568929" cy="768847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3600" dirty="0"/>
              <a:t>Includes all values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964090" y="5072431"/>
            <a:ext cx="3186732" cy="1090323"/>
          </a:xfrm>
          <a:prstGeom prst="rect">
            <a:avLst/>
          </a:prstGeom>
          <a:solidFill>
            <a:srgbClr val="FFC0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6600"/>
              <a:t>Range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904511" y="5131566"/>
            <a:ext cx="6897874" cy="998189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  <a:effectLst/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3600" dirty="0"/>
              <a:t>Good for evaluating </a:t>
            </a:r>
          </a:p>
          <a:p>
            <a:pPr>
              <a:defRPr/>
            </a:pPr>
            <a:r>
              <a:rPr lang="en-GB" sz="3600" dirty="0"/>
              <a:t>how consistent the data may be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17A86E-42AD-4658-9753-5712210B4BD8}"/>
              </a:ext>
            </a:extLst>
          </p:cNvPr>
          <p:cNvSpPr txBox="1"/>
          <p:nvPr/>
        </p:nvSpPr>
        <p:spPr>
          <a:xfrm>
            <a:off x="459971" y="226530"/>
            <a:ext cx="11488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Discuss the advantages of each average.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3875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7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61" y="1332262"/>
            <a:ext cx="7092617" cy="471386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409829" y="909275"/>
            <a:ext cx="3549415" cy="2393649"/>
          </a:xfrm>
          <a:prstGeom prst="wedgeRoundRectCallout">
            <a:avLst>
              <a:gd name="adj1" fmla="val -136605"/>
              <a:gd name="adj2" fmla="val 2833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In the news tonight, average prices </a:t>
            </a:r>
          </a:p>
          <a:p>
            <a:pPr algn="ctr"/>
            <a:r>
              <a:rPr lang="en-GB" sz="2800" dirty="0">
                <a:solidFill>
                  <a:schemeClr val="tx1"/>
                </a:solidFill>
              </a:rPr>
              <a:t>of houses in Dubai are set to rise again this month.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5155" y="3689193"/>
            <a:ext cx="35538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</a:t>
            </a:r>
          </a:p>
          <a:p>
            <a:pPr algn="ctr"/>
            <a:r>
              <a:rPr lang="en-GB" sz="4400" dirty="0"/>
              <a:t>newsreader </a:t>
            </a:r>
          </a:p>
          <a:p>
            <a:pPr algn="ctr"/>
            <a:r>
              <a:rPr lang="en-GB" sz="4400" dirty="0"/>
              <a:t>not telling us?</a:t>
            </a:r>
          </a:p>
        </p:txBody>
      </p:sp>
    </p:spTree>
    <p:extLst>
      <p:ext uri="{BB962C8B-B14F-4D97-AF65-F5344CB8AC3E}">
        <p14:creationId xmlns:p14="http://schemas.microsoft.com/office/powerpoint/2010/main" val="1850895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Mode =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B050"/>
                </a:solidFill>
              </a:rPr>
              <a:t>mode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2, 3, 3, 4, 8, 9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75008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8DB42-94A0-2A5B-E184-031009DAD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39B675C-88E8-FDE9-BBFC-FF3B4A8E7DAD}"/>
              </a:ext>
            </a:extLst>
          </p:cNvPr>
          <p:cNvSpPr txBox="1"/>
          <p:nvPr/>
        </p:nvSpPr>
        <p:spPr>
          <a:xfrm>
            <a:off x="1627267" y="4067867"/>
            <a:ext cx="9400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/>
              <a:t>No </a:t>
            </a:r>
            <a:r>
              <a:rPr lang="en-GB" sz="9600" dirty="0"/>
              <a:t>Mode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417E02-0932-2CE1-2702-5F4039F6F3EA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B050"/>
                </a:solidFill>
              </a:rPr>
              <a:t>mode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2, 3, 4, 5, 6, 7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31781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Mode = 3 and 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B050"/>
                </a:solidFill>
              </a:rPr>
              <a:t>mode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2, 3, 3, 4, 9, 9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416583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Median =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70C0"/>
                </a:solidFill>
              </a:rPr>
              <a:t>median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2, 3, 3, 4, 8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64425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Median = 3.5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E3BB43-37B3-4DBB-9324-D5C37E7FDE8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70C0"/>
                </a:solidFill>
              </a:rPr>
              <a:t>median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2, 3, 3, 4, 8, 9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16318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CF4F8-235B-1426-3E08-E3A627B46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963F977-1D11-D7F5-2532-902924297060}"/>
              </a:ext>
            </a:extLst>
          </p:cNvPr>
          <p:cNvSpPr txBox="1"/>
          <p:nvPr/>
        </p:nvSpPr>
        <p:spPr>
          <a:xfrm>
            <a:off x="1627267" y="4067867"/>
            <a:ext cx="8287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Median = 2.5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70B3AE-4B90-AF57-97F5-4FFD97414100}"/>
              </a:ext>
            </a:extLst>
          </p:cNvPr>
          <p:cNvSpPr txBox="1"/>
          <p:nvPr/>
        </p:nvSpPr>
        <p:spPr>
          <a:xfrm>
            <a:off x="171796" y="270605"/>
            <a:ext cx="117708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What is the </a:t>
            </a:r>
            <a:r>
              <a:rPr lang="en-US" sz="9600" dirty="0">
                <a:solidFill>
                  <a:srgbClr val="0070C0"/>
                </a:solidFill>
              </a:rPr>
              <a:t>median</a:t>
            </a:r>
            <a:r>
              <a:rPr lang="en-US" sz="9600" dirty="0"/>
              <a:t> of </a:t>
            </a:r>
          </a:p>
          <a:p>
            <a:pPr algn="ctr"/>
            <a:r>
              <a:rPr lang="en-US" sz="9600" b="1" dirty="0"/>
              <a:t>1, 5, 3, 2, 2, 9</a:t>
            </a:r>
            <a:r>
              <a:rPr lang="en-US" sz="9600" dirty="0"/>
              <a:t>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50703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730</Words>
  <Application>Microsoft Office PowerPoint</Application>
  <PresentationFormat>Widescreen</PresentationFormat>
  <Paragraphs>129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2016-03-03T07:32:42Z</dcterms:created>
  <dcterms:modified xsi:type="dcterms:W3CDTF">2025-05-20T08:00:16Z</dcterms:modified>
</cp:coreProperties>
</file>