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3871DD-FC3A-466F-8F15-CE394B12C6AE}" v="40" dt="2026-01-19T11:18:34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1-19T11:18:40.712" v="122" actId="14100"/>
      <pc:docMkLst>
        <pc:docMk/>
      </pc:docMkLst>
      <pc:sldChg chg="addSp modSp mod modAnim">
        <pc:chgData name="Stewart Gale" userId="3647ddd2-6040-41ae-a96d-232c23482af8" providerId="ADAL" clId="{163176A0-02FC-47D8-8D6B-77EA423298B5}" dt="2026-01-19T11:14:04.646" v="45" actId="1076"/>
        <pc:sldMkLst>
          <pc:docMk/>
          <pc:sldMk cId="527498822" sldId="259"/>
        </pc:sldMkLst>
        <pc:spChg chg="add mod">
          <ac:chgData name="Stewart Gale" userId="3647ddd2-6040-41ae-a96d-232c23482af8" providerId="ADAL" clId="{163176A0-02FC-47D8-8D6B-77EA423298B5}" dt="2026-01-19T11:11:53.515" v="6" actId="208"/>
          <ac:spMkLst>
            <pc:docMk/>
            <pc:sldMk cId="527498822" sldId="259"/>
            <ac:spMk id="2" creationId="{0AD72C23-C676-BFCA-6139-9C1DDF76EB52}"/>
          </ac:spMkLst>
        </pc:spChg>
        <pc:spChg chg="add mod">
          <ac:chgData name="Stewart Gale" userId="3647ddd2-6040-41ae-a96d-232c23482af8" providerId="ADAL" clId="{163176A0-02FC-47D8-8D6B-77EA423298B5}" dt="2026-01-19T11:12:00.014" v="8" actId="1076"/>
          <ac:spMkLst>
            <pc:docMk/>
            <pc:sldMk cId="527498822" sldId="259"/>
            <ac:spMk id="3" creationId="{4B1724F3-72BC-0318-BCAE-86CA65CC0400}"/>
          </ac:spMkLst>
        </pc:spChg>
        <pc:spChg chg="add mod">
          <ac:chgData name="Stewart Gale" userId="3647ddd2-6040-41ae-a96d-232c23482af8" providerId="ADAL" clId="{163176A0-02FC-47D8-8D6B-77EA423298B5}" dt="2026-01-19T11:12:22.725" v="11" actId="1076"/>
          <ac:spMkLst>
            <pc:docMk/>
            <pc:sldMk cId="527498822" sldId="259"/>
            <ac:spMk id="5" creationId="{F849FACA-D6AC-C7FA-6FFA-E389789B883E}"/>
          </ac:spMkLst>
        </pc:spChg>
        <pc:spChg chg="add mod">
          <ac:chgData name="Stewart Gale" userId="3647ddd2-6040-41ae-a96d-232c23482af8" providerId="ADAL" clId="{163176A0-02FC-47D8-8D6B-77EA423298B5}" dt="2026-01-19T11:12:26.643" v="12" actId="1076"/>
          <ac:spMkLst>
            <pc:docMk/>
            <pc:sldMk cId="527498822" sldId="259"/>
            <ac:spMk id="6" creationId="{D0AEE757-B7B2-30EC-538E-E8BA9F492E4A}"/>
          </ac:spMkLst>
        </pc:spChg>
        <pc:spChg chg="add mod">
          <ac:chgData name="Stewart Gale" userId="3647ddd2-6040-41ae-a96d-232c23482af8" providerId="ADAL" clId="{163176A0-02FC-47D8-8D6B-77EA423298B5}" dt="2026-01-19T11:12:31.295" v="14" actId="1076"/>
          <ac:spMkLst>
            <pc:docMk/>
            <pc:sldMk cId="527498822" sldId="259"/>
            <ac:spMk id="7" creationId="{95D9F630-020F-4971-72CB-DD5681F8B00D}"/>
          </ac:spMkLst>
        </pc:spChg>
        <pc:spChg chg="add mod">
          <ac:chgData name="Stewart Gale" userId="3647ddd2-6040-41ae-a96d-232c23482af8" providerId="ADAL" clId="{163176A0-02FC-47D8-8D6B-77EA423298B5}" dt="2026-01-19T11:12:31.295" v="14" actId="1076"/>
          <ac:spMkLst>
            <pc:docMk/>
            <pc:sldMk cId="527498822" sldId="259"/>
            <ac:spMk id="8" creationId="{7418FADF-E1B8-C6B2-5DF1-A8D30FDF8BF8}"/>
          </ac:spMkLst>
        </pc:spChg>
        <pc:spChg chg="add mod">
          <ac:chgData name="Stewart Gale" userId="3647ddd2-6040-41ae-a96d-232c23482af8" providerId="ADAL" clId="{163176A0-02FC-47D8-8D6B-77EA423298B5}" dt="2026-01-19T11:12:36.802" v="16" actId="1076"/>
          <ac:spMkLst>
            <pc:docMk/>
            <pc:sldMk cId="527498822" sldId="259"/>
            <ac:spMk id="9" creationId="{CA079688-2D06-1879-116A-2D8A00653A0D}"/>
          </ac:spMkLst>
        </pc:spChg>
        <pc:spChg chg="add mod">
          <ac:chgData name="Stewart Gale" userId="3647ddd2-6040-41ae-a96d-232c23482af8" providerId="ADAL" clId="{163176A0-02FC-47D8-8D6B-77EA423298B5}" dt="2026-01-19T11:12:36.802" v="16" actId="1076"/>
          <ac:spMkLst>
            <pc:docMk/>
            <pc:sldMk cId="527498822" sldId="259"/>
            <ac:spMk id="10" creationId="{A99016EA-243F-81F3-3BD4-3F8FC0DE1D34}"/>
          </ac:spMkLst>
        </pc:spChg>
        <pc:spChg chg="add mod">
          <ac:chgData name="Stewart Gale" userId="3647ddd2-6040-41ae-a96d-232c23482af8" providerId="ADAL" clId="{163176A0-02FC-47D8-8D6B-77EA423298B5}" dt="2026-01-19T11:12:41.407" v="18" actId="1076"/>
          <ac:spMkLst>
            <pc:docMk/>
            <pc:sldMk cId="527498822" sldId="259"/>
            <ac:spMk id="11" creationId="{EB872F5A-D4EC-4F72-9044-C812FEE267E1}"/>
          </ac:spMkLst>
        </pc:spChg>
        <pc:spChg chg="add mod">
          <ac:chgData name="Stewart Gale" userId="3647ddd2-6040-41ae-a96d-232c23482af8" providerId="ADAL" clId="{163176A0-02FC-47D8-8D6B-77EA423298B5}" dt="2026-01-19T11:12:44.518" v="19" actId="1076"/>
          <ac:spMkLst>
            <pc:docMk/>
            <pc:sldMk cId="527498822" sldId="259"/>
            <ac:spMk id="12" creationId="{ECFF39EB-EAF6-B0FC-3BCA-A95625D6A79C}"/>
          </ac:spMkLst>
        </pc:spChg>
        <pc:spChg chg="add mod">
          <ac:chgData name="Stewart Gale" userId="3647ddd2-6040-41ae-a96d-232c23482af8" providerId="ADAL" clId="{163176A0-02FC-47D8-8D6B-77EA423298B5}" dt="2026-01-19T11:12:49.981" v="21" actId="1076"/>
          <ac:spMkLst>
            <pc:docMk/>
            <pc:sldMk cId="527498822" sldId="259"/>
            <ac:spMk id="13" creationId="{25A89AD8-A49F-6F7F-8EA4-BAC626BBDEE9}"/>
          </ac:spMkLst>
        </pc:spChg>
        <pc:spChg chg="add mod">
          <ac:chgData name="Stewart Gale" userId="3647ddd2-6040-41ae-a96d-232c23482af8" providerId="ADAL" clId="{163176A0-02FC-47D8-8D6B-77EA423298B5}" dt="2026-01-19T11:12:49.981" v="21" actId="1076"/>
          <ac:spMkLst>
            <pc:docMk/>
            <pc:sldMk cId="527498822" sldId="259"/>
            <ac:spMk id="14" creationId="{EFB7EAEC-6BE0-FDFD-5373-EF60AA4AC54E}"/>
          </ac:spMkLst>
        </pc:spChg>
        <pc:spChg chg="add mod">
          <ac:chgData name="Stewart Gale" userId="3647ddd2-6040-41ae-a96d-232c23482af8" providerId="ADAL" clId="{163176A0-02FC-47D8-8D6B-77EA423298B5}" dt="2026-01-19T11:12:56.388" v="23" actId="1076"/>
          <ac:spMkLst>
            <pc:docMk/>
            <pc:sldMk cId="527498822" sldId="259"/>
            <ac:spMk id="15" creationId="{9D125AAC-F0BD-5D90-5706-0232874071C1}"/>
          </ac:spMkLst>
        </pc:spChg>
        <pc:spChg chg="add mod">
          <ac:chgData name="Stewart Gale" userId="3647ddd2-6040-41ae-a96d-232c23482af8" providerId="ADAL" clId="{163176A0-02FC-47D8-8D6B-77EA423298B5}" dt="2026-01-19T11:12:58.566" v="24" actId="1076"/>
          <ac:spMkLst>
            <pc:docMk/>
            <pc:sldMk cId="527498822" sldId="259"/>
            <ac:spMk id="16" creationId="{EAE6A4DB-2F8B-0EC7-C3B0-517F754C3506}"/>
          </ac:spMkLst>
        </pc:spChg>
        <pc:spChg chg="add mod">
          <ac:chgData name="Stewart Gale" userId="3647ddd2-6040-41ae-a96d-232c23482af8" providerId="ADAL" clId="{163176A0-02FC-47D8-8D6B-77EA423298B5}" dt="2026-01-19T11:13:03.637" v="26" actId="1076"/>
          <ac:spMkLst>
            <pc:docMk/>
            <pc:sldMk cId="527498822" sldId="259"/>
            <ac:spMk id="17" creationId="{83AD0E7A-86DE-FCCF-AC02-4F642CADB724}"/>
          </ac:spMkLst>
        </pc:spChg>
        <pc:spChg chg="add mod">
          <ac:chgData name="Stewart Gale" userId="3647ddd2-6040-41ae-a96d-232c23482af8" providerId="ADAL" clId="{163176A0-02FC-47D8-8D6B-77EA423298B5}" dt="2026-01-19T11:13:07.006" v="27" actId="1076"/>
          <ac:spMkLst>
            <pc:docMk/>
            <pc:sldMk cId="527498822" sldId="259"/>
            <ac:spMk id="18" creationId="{D4312340-CACB-6E9D-A1C0-19847906703D}"/>
          </ac:spMkLst>
        </pc:spChg>
        <pc:spChg chg="add mod">
          <ac:chgData name="Stewart Gale" userId="3647ddd2-6040-41ae-a96d-232c23482af8" providerId="ADAL" clId="{163176A0-02FC-47D8-8D6B-77EA423298B5}" dt="2026-01-19T11:13:12.319" v="29" actId="1076"/>
          <ac:spMkLst>
            <pc:docMk/>
            <pc:sldMk cId="527498822" sldId="259"/>
            <ac:spMk id="19" creationId="{BCCA3423-A935-09B5-4639-DB59585E74E2}"/>
          </ac:spMkLst>
        </pc:spChg>
        <pc:spChg chg="add mod">
          <ac:chgData name="Stewart Gale" userId="3647ddd2-6040-41ae-a96d-232c23482af8" providerId="ADAL" clId="{163176A0-02FC-47D8-8D6B-77EA423298B5}" dt="2026-01-19T11:13:15.189" v="30" actId="1076"/>
          <ac:spMkLst>
            <pc:docMk/>
            <pc:sldMk cId="527498822" sldId="259"/>
            <ac:spMk id="20" creationId="{B42CCD20-C71B-234C-086B-26B59E52EEDE}"/>
          </ac:spMkLst>
        </pc:spChg>
        <pc:spChg chg="add mod">
          <ac:chgData name="Stewart Gale" userId="3647ddd2-6040-41ae-a96d-232c23482af8" providerId="ADAL" clId="{163176A0-02FC-47D8-8D6B-77EA423298B5}" dt="2026-01-19T11:13:21.531" v="32" actId="1076"/>
          <ac:spMkLst>
            <pc:docMk/>
            <pc:sldMk cId="527498822" sldId="259"/>
            <ac:spMk id="21" creationId="{A0EB2682-777B-5B6F-24E9-8321903D72A5}"/>
          </ac:spMkLst>
        </pc:spChg>
        <pc:spChg chg="add mod">
          <ac:chgData name="Stewart Gale" userId="3647ddd2-6040-41ae-a96d-232c23482af8" providerId="ADAL" clId="{163176A0-02FC-47D8-8D6B-77EA423298B5}" dt="2026-01-19T11:13:21.531" v="32" actId="1076"/>
          <ac:spMkLst>
            <pc:docMk/>
            <pc:sldMk cId="527498822" sldId="259"/>
            <ac:spMk id="22" creationId="{01DA2A8D-BFE2-2394-9EE4-363AAFE63185}"/>
          </ac:spMkLst>
        </pc:spChg>
        <pc:spChg chg="add mod">
          <ac:chgData name="Stewart Gale" userId="3647ddd2-6040-41ae-a96d-232c23482af8" providerId="ADAL" clId="{163176A0-02FC-47D8-8D6B-77EA423298B5}" dt="2026-01-19T11:13:27.202" v="34" actId="1076"/>
          <ac:spMkLst>
            <pc:docMk/>
            <pc:sldMk cId="527498822" sldId="259"/>
            <ac:spMk id="23" creationId="{B23A5434-540E-BFFF-1C34-211283C69F7C}"/>
          </ac:spMkLst>
        </pc:spChg>
        <pc:spChg chg="add mod">
          <ac:chgData name="Stewart Gale" userId="3647ddd2-6040-41ae-a96d-232c23482af8" providerId="ADAL" clId="{163176A0-02FC-47D8-8D6B-77EA423298B5}" dt="2026-01-19T11:13:30.874" v="35" actId="1076"/>
          <ac:spMkLst>
            <pc:docMk/>
            <pc:sldMk cId="527498822" sldId="259"/>
            <ac:spMk id="24" creationId="{68FB71D2-27DA-F5CD-1523-E68F2BE9676B}"/>
          </ac:spMkLst>
        </pc:spChg>
        <pc:spChg chg="add mod">
          <ac:chgData name="Stewart Gale" userId="3647ddd2-6040-41ae-a96d-232c23482af8" providerId="ADAL" clId="{163176A0-02FC-47D8-8D6B-77EA423298B5}" dt="2026-01-19T11:13:37.192" v="37" actId="1076"/>
          <ac:spMkLst>
            <pc:docMk/>
            <pc:sldMk cId="527498822" sldId="259"/>
            <ac:spMk id="25" creationId="{801316B1-88F5-9F77-92DA-4E0D9416D61B}"/>
          </ac:spMkLst>
        </pc:spChg>
        <pc:spChg chg="add mod">
          <ac:chgData name="Stewart Gale" userId="3647ddd2-6040-41ae-a96d-232c23482af8" providerId="ADAL" clId="{163176A0-02FC-47D8-8D6B-77EA423298B5}" dt="2026-01-19T11:13:37.192" v="37" actId="1076"/>
          <ac:spMkLst>
            <pc:docMk/>
            <pc:sldMk cId="527498822" sldId="259"/>
            <ac:spMk id="26" creationId="{5363AAAB-8A99-8811-4876-6BAE0C9A026E}"/>
          </ac:spMkLst>
        </pc:spChg>
        <pc:spChg chg="add mod">
          <ac:chgData name="Stewart Gale" userId="3647ddd2-6040-41ae-a96d-232c23482af8" providerId="ADAL" clId="{163176A0-02FC-47D8-8D6B-77EA423298B5}" dt="2026-01-19T11:13:43.341" v="39" actId="1076"/>
          <ac:spMkLst>
            <pc:docMk/>
            <pc:sldMk cId="527498822" sldId="259"/>
            <ac:spMk id="27" creationId="{E943570A-D570-4F15-3A0A-0D099F9D2E12}"/>
          </ac:spMkLst>
        </pc:spChg>
        <pc:spChg chg="add mod">
          <ac:chgData name="Stewart Gale" userId="3647ddd2-6040-41ae-a96d-232c23482af8" providerId="ADAL" clId="{163176A0-02FC-47D8-8D6B-77EA423298B5}" dt="2026-01-19T11:13:45.783" v="40" actId="1076"/>
          <ac:spMkLst>
            <pc:docMk/>
            <pc:sldMk cId="527498822" sldId="259"/>
            <ac:spMk id="28" creationId="{B6CEACD7-BBA1-E2C4-49B6-E20A7FD9D3E9}"/>
          </ac:spMkLst>
        </pc:spChg>
        <pc:spChg chg="add mod">
          <ac:chgData name="Stewart Gale" userId="3647ddd2-6040-41ae-a96d-232c23482af8" providerId="ADAL" clId="{163176A0-02FC-47D8-8D6B-77EA423298B5}" dt="2026-01-19T11:13:52.083" v="42" actId="1076"/>
          <ac:spMkLst>
            <pc:docMk/>
            <pc:sldMk cId="527498822" sldId="259"/>
            <ac:spMk id="29" creationId="{5D824DC0-8961-648D-6D46-513A804A6ED3}"/>
          </ac:spMkLst>
        </pc:spChg>
        <pc:spChg chg="add mod">
          <ac:chgData name="Stewart Gale" userId="3647ddd2-6040-41ae-a96d-232c23482af8" providerId="ADAL" clId="{163176A0-02FC-47D8-8D6B-77EA423298B5}" dt="2026-01-19T11:13:56.608" v="43" actId="1076"/>
          <ac:spMkLst>
            <pc:docMk/>
            <pc:sldMk cId="527498822" sldId="259"/>
            <ac:spMk id="30" creationId="{3A2C60FA-1B22-ACE5-F30B-3CED51F06CF5}"/>
          </ac:spMkLst>
        </pc:spChg>
        <pc:spChg chg="add mod">
          <ac:chgData name="Stewart Gale" userId="3647ddd2-6040-41ae-a96d-232c23482af8" providerId="ADAL" clId="{163176A0-02FC-47D8-8D6B-77EA423298B5}" dt="2026-01-19T11:14:04.646" v="45" actId="1076"/>
          <ac:spMkLst>
            <pc:docMk/>
            <pc:sldMk cId="527498822" sldId="259"/>
            <ac:spMk id="31" creationId="{DC49BCBF-B22E-5248-AB54-95A01BF9FB63}"/>
          </ac:spMkLst>
        </pc:spChg>
        <pc:spChg chg="add mod">
          <ac:chgData name="Stewart Gale" userId="3647ddd2-6040-41ae-a96d-232c23482af8" providerId="ADAL" clId="{163176A0-02FC-47D8-8D6B-77EA423298B5}" dt="2026-01-19T11:14:04.646" v="45" actId="1076"/>
          <ac:spMkLst>
            <pc:docMk/>
            <pc:sldMk cId="527498822" sldId="259"/>
            <ac:spMk id="32" creationId="{04E4D287-CDD2-F974-883F-BBA839C3F5FB}"/>
          </ac:spMkLst>
        </pc:spChg>
      </pc:sldChg>
      <pc:sldChg chg="addSp modSp mod modAnim">
        <pc:chgData name="Stewart Gale" userId="3647ddd2-6040-41ae-a96d-232c23482af8" providerId="ADAL" clId="{163176A0-02FC-47D8-8D6B-77EA423298B5}" dt="2026-01-19T11:17:03.394" v="89" actId="1076"/>
        <pc:sldMkLst>
          <pc:docMk/>
          <pc:sldMk cId="3267323507" sldId="260"/>
        </pc:sldMkLst>
        <pc:spChg chg="add mod">
          <ac:chgData name="Stewart Gale" userId="3647ddd2-6040-41ae-a96d-232c23482af8" providerId="ADAL" clId="{163176A0-02FC-47D8-8D6B-77EA423298B5}" dt="2026-01-19T11:14:36.112" v="54" actId="1076"/>
          <ac:spMkLst>
            <pc:docMk/>
            <pc:sldMk cId="3267323507" sldId="260"/>
            <ac:spMk id="2" creationId="{35122375-7100-1D54-FDE6-3F6DBE9A729A}"/>
          </ac:spMkLst>
        </pc:spChg>
        <pc:spChg chg="add mod">
          <ac:chgData name="Stewart Gale" userId="3647ddd2-6040-41ae-a96d-232c23482af8" providerId="ADAL" clId="{163176A0-02FC-47D8-8D6B-77EA423298B5}" dt="2026-01-19T11:14:36.112" v="54" actId="1076"/>
          <ac:spMkLst>
            <pc:docMk/>
            <pc:sldMk cId="3267323507" sldId="260"/>
            <ac:spMk id="3" creationId="{E6E4EAE8-E23E-9AED-1DCC-470B8C6C69F0}"/>
          </ac:spMkLst>
        </pc:spChg>
        <pc:spChg chg="add mod">
          <ac:chgData name="Stewart Gale" userId="3647ddd2-6040-41ae-a96d-232c23482af8" providerId="ADAL" clId="{163176A0-02FC-47D8-8D6B-77EA423298B5}" dt="2026-01-19T11:14:41.236" v="56" actId="1076"/>
          <ac:spMkLst>
            <pc:docMk/>
            <pc:sldMk cId="3267323507" sldId="260"/>
            <ac:spMk id="5" creationId="{8C8659FE-7457-DB26-8FC8-E5D62AF5A23C}"/>
          </ac:spMkLst>
        </pc:spChg>
        <pc:spChg chg="add mod">
          <ac:chgData name="Stewart Gale" userId="3647ddd2-6040-41ae-a96d-232c23482af8" providerId="ADAL" clId="{163176A0-02FC-47D8-8D6B-77EA423298B5}" dt="2026-01-19T11:14:44.465" v="57" actId="1076"/>
          <ac:spMkLst>
            <pc:docMk/>
            <pc:sldMk cId="3267323507" sldId="260"/>
            <ac:spMk id="6" creationId="{19CFE22E-CFEB-7CA7-2D1F-50E88AA44C0E}"/>
          </ac:spMkLst>
        </pc:spChg>
        <pc:spChg chg="add mod">
          <ac:chgData name="Stewart Gale" userId="3647ddd2-6040-41ae-a96d-232c23482af8" providerId="ADAL" clId="{163176A0-02FC-47D8-8D6B-77EA423298B5}" dt="2026-01-19T11:14:49.238" v="59" actId="1076"/>
          <ac:spMkLst>
            <pc:docMk/>
            <pc:sldMk cId="3267323507" sldId="260"/>
            <ac:spMk id="7" creationId="{AF885980-8AD0-F85F-E852-E810D9D1DAAA}"/>
          </ac:spMkLst>
        </pc:spChg>
        <pc:spChg chg="add mod">
          <ac:chgData name="Stewart Gale" userId="3647ddd2-6040-41ae-a96d-232c23482af8" providerId="ADAL" clId="{163176A0-02FC-47D8-8D6B-77EA423298B5}" dt="2026-01-19T11:14:51.978" v="60" actId="1076"/>
          <ac:spMkLst>
            <pc:docMk/>
            <pc:sldMk cId="3267323507" sldId="260"/>
            <ac:spMk id="8" creationId="{0CC9DDD8-FB36-CA35-474C-0942B00B9B37}"/>
          </ac:spMkLst>
        </pc:spChg>
        <pc:spChg chg="add mod">
          <ac:chgData name="Stewart Gale" userId="3647ddd2-6040-41ae-a96d-232c23482af8" providerId="ADAL" clId="{163176A0-02FC-47D8-8D6B-77EA423298B5}" dt="2026-01-19T11:14:57.981" v="62" actId="1076"/>
          <ac:spMkLst>
            <pc:docMk/>
            <pc:sldMk cId="3267323507" sldId="260"/>
            <ac:spMk id="9" creationId="{BE0BA931-A609-FBDE-B763-628A098AB16E}"/>
          </ac:spMkLst>
        </pc:spChg>
        <pc:spChg chg="add mod">
          <ac:chgData name="Stewart Gale" userId="3647ddd2-6040-41ae-a96d-232c23482af8" providerId="ADAL" clId="{163176A0-02FC-47D8-8D6B-77EA423298B5}" dt="2026-01-19T11:14:57.981" v="62" actId="1076"/>
          <ac:spMkLst>
            <pc:docMk/>
            <pc:sldMk cId="3267323507" sldId="260"/>
            <ac:spMk id="10" creationId="{F5109E1E-CE71-2D16-F523-62C37A951D6F}"/>
          </ac:spMkLst>
        </pc:spChg>
        <pc:spChg chg="add mod">
          <ac:chgData name="Stewart Gale" userId="3647ddd2-6040-41ae-a96d-232c23482af8" providerId="ADAL" clId="{163176A0-02FC-47D8-8D6B-77EA423298B5}" dt="2026-01-19T11:15:03.042" v="64" actId="1076"/>
          <ac:spMkLst>
            <pc:docMk/>
            <pc:sldMk cId="3267323507" sldId="260"/>
            <ac:spMk id="11" creationId="{DBB1A027-23B7-3851-6F75-BBB6CAB4446C}"/>
          </ac:spMkLst>
        </pc:spChg>
        <pc:spChg chg="add mod">
          <ac:chgData name="Stewart Gale" userId="3647ddd2-6040-41ae-a96d-232c23482af8" providerId="ADAL" clId="{163176A0-02FC-47D8-8D6B-77EA423298B5}" dt="2026-01-19T11:15:06.417" v="65" actId="1076"/>
          <ac:spMkLst>
            <pc:docMk/>
            <pc:sldMk cId="3267323507" sldId="260"/>
            <ac:spMk id="12" creationId="{23CF11E6-30EB-2C3A-8642-B2B0501FC85A}"/>
          </ac:spMkLst>
        </pc:spChg>
        <pc:spChg chg="add mod">
          <ac:chgData name="Stewart Gale" userId="3647ddd2-6040-41ae-a96d-232c23482af8" providerId="ADAL" clId="{163176A0-02FC-47D8-8D6B-77EA423298B5}" dt="2026-01-19T11:15:12.747" v="67" actId="1076"/>
          <ac:spMkLst>
            <pc:docMk/>
            <pc:sldMk cId="3267323507" sldId="260"/>
            <ac:spMk id="13" creationId="{8EB2D4D4-A498-6FA2-34B1-2EDE613A955A}"/>
          </ac:spMkLst>
        </pc:spChg>
        <pc:spChg chg="add mod">
          <ac:chgData name="Stewart Gale" userId="3647ddd2-6040-41ae-a96d-232c23482af8" providerId="ADAL" clId="{163176A0-02FC-47D8-8D6B-77EA423298B5}" dt="2026-01-19T11:15:12.747" v="67" actId="1076"/>
          <ac:spMkLst>
            <pc:docMk/>
            <pc:sldMk cId="3267323507" sldId="260"/>
            <ac:spMk id="14" creationId="{E75122EA-1B2F-56F9-FBB9-572D01F6DE28}"/>
          </ac:spMkLst>
        </pc:spChg>
        <pc:spChg chg="add mod">
          <ac:chgData name="Stewart Gale" userId="3647ddd2-6040-41ae-a96d-232c23482af8" providerId="ADAL" clId="{163176A0-02FC-47D8-8D6B-77EA423298B5}" dt="2026-01-19T11:15:19.526" v="69" actId="1076"/>
          <ac:spMkLst>
            <pc:docMk/>
            <pc:sldMk cId="3267323507" sldId="260"/>
            <ac:spMk id="15" creationId="{ECB89905-C25D-E4ED-9CA7-351A9FB4C025}"/>
          </ac:spMkLst>
        </pc:spChg>
        <pc:spChg chg="add mod">
          <ac:chgData name="Stewart Gale" userId="3647ddd2-6040-41ae-a96d-232c23482af8" providerId="ADAL" clId="{163176A0-02FC-47D8-8D6B-77EA423298B5}" dt="2026-01-19T11:15:19.526" v="69" actId="1076"/>
          <ac:spMkLst>
            <pc:docMk/>
            <pc:sldMk cId="3267323507" sldId="260"/>
            <ac:spMk id="16" creationId="{90A523FF-F8E9-B4EF-2A4E-393A43868E81}"/>
          </ac:spMkLst>
        </pc:spChg>
        <pc:spChg chg="add mod">
          <ac:chgData name="Stewart Gale" userId="3647ddd2-6040-41ae-a96d-232c23482af8" providerId="ADAL" clId="{163176A0-02FC-47D8-8D6B-77EA423298B5}" dt="2026-01-19T11:15:24.159" v="71" actId="1076"/>
          <ac:spMkLst>
            <pc:docMk/>
            <pc:sldMk cId="3267323507" sldId="260"/>
            <ac:spMk id="17" creationId="{A1E97415-E125-58BF-3987-5ADA989613B4}"/>
          </ac:spMkLst>
        </pc:spChg>
        <pc:spChg chg="add mod">
          <ac:chgData name="Stewart Gale" userId="3647ddd2-6040-41ae-a96d-232c23482af8" providerId="ADAL" clId="{163176A0-02FC-47D8-8D6B-77EA423298B5}" dt="2026-01-19T11:15:26.932" v="72" actId="1076"/>
          <ac:spMkLst>
            <pc:docMk/>
            <pc:sldMk cId="3267323507" sldId="260"/>
            <ac:spMk id="18" creationId="{48494A28-CD97-46CD-3EDE-CF2D85467DF4}"/>
          </ac:spMkLst>
        </pc:spChg>
        <pc:spChg chg="add mod">
          <ac:chgData name="Stewart Gale" userId="3647ddd2-6040-41ae-a96d-232c23482af8" providerId="ADAL" clId="{163176A0-02FC-47D8-8D6B-77EA423298B5}" dt="2026-01-19T11:16:14.004" v="74" actId="1076"/>
          <ac:spMkLst>
            <pc:docMk/>
            <pc:sldMk cId="3267323507" sldId="260"/>
            <ac:spMk id="19" creationId="{76D140D9-2485-6CC5-551F-69DD15471B28}"/>
          </ac:spMkLst>
        </pc:spChg>
        <pc:spChg chg="add mod">
          <ac:chgData name="Stewart Gale" userId="3647ddd2-6040-41ae-a96d-232c23482af8" providerId="ADAL" clId="{163176A0-02FC-47D8-8D6B-77EA423298B5}" dt="2026-01-19T11:16:14.004" v="74" actId="1076"/>
          <ac:spMkLst>
            <pc:docMk/>
            <pc:sldMk cId="3267323507" sldId="260"/>
            <ac:spMk id="20" creationId="{F77A1561-3460-3F19-ABF0-4AFA1377BD90}"/>
          </ac:spMkLst>
        </pc:spChg>
        <pc:spChg chg="add mod">
          <ac:chgData name="Stewart Gale" userId="3647ddd2-6040-41ae-a96d-232c23482af8" providerId="ADAL" clId="{163176A0-02FC-47D8-8D6B-77EA423298B5}" dt="2026-01-19T11:16:19.132" v="76" actId="1076"/>
          <ac:spMkLst>
            <pc:docMk/>
            <pc:sldMk cId="3267323507" sldId="260"/>
            <ac:spMk id="21" creationId="{659D71F4-23CB-1F4C-EA82-A25667A568CF}"/>
          </ac:spMkLst>
        </pc:spChg>
        <pc:spChg chg="add mod">
          <ac:chgData name="Stewart Gale" userId="3647ddd2-6040-41ae-a96d-232c23482af8" providerId="ADAL" clId="{163176A0-02FC-47D8-8D6B-77EA423298B5}" dt="2026-01-19T11:16:19.132" v="76" actId="1076"/>
          <ac:spMkLst>
            <pc:docMk/>
            <pc:sldMk cId="3267323507" sldId="260"/>
            <ac:spMk id="22" creationId="{FC5CA221-0239-AD8B-FD1B-D98194ED50C8}"/>
          </ac:spMkLst>
        </pc:spChg>
        <pc:spChg chg="add mod">
          <ac:chgData name="Stewart Gale" userId="3647ddd2-6040-41ae-a96d-232c23482af8" providerId="ADAL" clId="{163176A0-02FC-47D8-8D6B-77EA423298B5}" dt="2026-01-19T11:16:26.035" v="78" actId="1076"/>
          <ac:spMkLst>
            <pc:docMk/>
            <pc:sldMk cId="3267323507" sldId="260"/>
            <ac:spMk id="23" creationId="{AAD3A1A6-6182-4F4C-6E21-9A6462BBA9EC}"/>
          </ac:spMkLst>
        </pc:spChg>
        <pc:spChg chg="add mod">
          <ac:chgData name="Stewart Gale" userId="3647ddd2-6040-41ae-a96d-232c23482af8" providerId="ADAL" clId="{163176A0-02FC-47D8-8D6B-77EA423298B5}" dt="2026-01-19T11:16:30.749" v="79" actId="1076"/>
          <ac:spMkLst>
            <pc:docMk/>
            <pc:sldMk cId="3267323507" sldId="260"/>
            <ac:spMk id="24" creationId="{B0CBE9A3-6BE6-A773-10D3-E25943F4C911}"/>
          </ac:spMkLst>
        </pc:spChg>
        <pc:spChg chg="add mod">
          <ac:chgData name="Stewart Gale" userId="3647ddd2-6040-41ae-a96d-232c23482af8" providerId="ADAL" clId="{163176A0-02FC-47D8-8D6B-77EA423298B5}" dt="2026-01-19T11:16:36.503" v="81" actId="1076"/>
          <ac:spMkLst>
            <pc:docMk/>
            <pc:sldMk cId="3267323507" sldId="260"/>
            <ac:spMk id="25" creationId="{3EAD67D0-3A4D-59E8-D9D6-0158A24E401D}"/>
          </ac:spMkLst>
        </pc:spChg>
        <pc:spChg chg="add mod">
          <ac:chgData name="Stewart Gale" userId="3647ddd2-6040-41ae-a96d-232c23482af8" providerId="ADAL" clId="{163176A0-02FC-47D8-8D6B-77EA423298B5}" dt="2026-01-19T11:16:36.503" v="81" actId="1076"/>
          <ac:spMkLst>
            <pc:docMk/>
            <pc:sldMk cId="3267323507" sldId="260"/>
            <ac:spMk id="26" creationId="{CAF38678-B2D1-5396-5602-8EBDAE8AF062}"/>
          </ac:spMkLst>
        </pc:spChg>
        <pc:spChg chg="add mod">
          <ac:chgData name="Stewart Gale" userId="3647ddd2-6040-41ae-a96d-232c23482af8" providerId="ADAL" clId="{163176A0-02FC-47D8-8D6B-77EA423298B5}" dt="2026-01-19T11:16:43.438" v="83" actId="1076"/>
          <ac:spMkLst>
            <pc:docMk/>
            <pc:sldMk cId="3267323507" sldId="260"/>
            <ac:spMk id="27" creationId="{2246CF62-EDC4-7B8D-0076-3CA6423A97E8}"/>
          </ac:spMkLst>
        </pc:spChg>
        <pc:spChg chg="add mod">
          <ac:chgData name="Stewart Gale" userId="3647ddd2-6040-41ae-a96d-232c23482af8" providerId="ADAL" clId="{163176A0-02FC-47D8-8D6B-77EA423298B5}" dt="2026-01-19T11:16:43.438" v="83" actId="1076"/>
          <ac:spMkLst>
            <pc:docMk/>
            <pc:sldMk cId="3267323507" sldId="260"/>
            <ac:spMk id="28" creationId="{97503C70-E6F7-DB40-670D-6C7B1587FB3F}"/>
          </ac:spMkLst>
        </pc:spChg>
        <pc:spChg chg="add mod">
          <ac:chgData name="Stewart Gale" userId="3647ddd2-6040-41ae-a96d-232c23482af8" providerId="ADAL" clId="{163176A0-02FC-47D8-8D6B-77EA423298B5}" dt="2026-01-19T11:16:50.666" v="85" actId="1076"/>
          <ac:spMkLst>
            <pc:docMk/>
            <pc:sldMk cId="3267323507" sldId="260"/>
            <ac:spMk id="29" creationId="{C3A3B878-BB64-2A20-267D-5873FF6F6343}"/>
          </ac:spMkLst>
        </pc:spChg>
        <pc:spChg chg="add mod">
          <ac:chgData name="Stewart Gale" userId="3647ddd2-6040-41ae-a96d-232c23482af8" providerId="ADAL" clId="{163176A0-02FC-47D8-8D6B-77EA423298B5}" dt="2026-01-19T11:16:53.851" v="86" actId="1076"/>
          <ac:spMkLst>
            <pc:docMk/>
            <pc:sldMk cId="3267323507" sldId="260"/>
            <ac:spMk id="30" creationId="{39CCB292-DE05-88C6-4B1F-6A076F2090B5}"/>
          </ac:spMkLst>
        </pc:spChg>
        <pc:spChg chg="add mod">
          <ac:chgData name="Stewart Gale" userId="3647ddd2-6040-41ae-a96d-232c23482af8" providerId="ADAL" clId="{163176A0-02FC-47D8-8D6B-77EA423298B5}" dt="2026-01-19T11:17:00.222" v="88" actId="1076"/>
          <ac:spMkLst>
            <pc:docMk/>
            <pc:sldMk cId="3267323507" sldId="260"/>
            <ac:spMk id="31" creationId="{33170CB4-95EB-A27B-D078-9B90B30C960D}"/>
          </ac:spMkLst>
        </pc:spChg>
        <pc:spChg chg="add mod">
          <ac:chgData name="Stewart Gale" userId="3647ddd2-6040-41ae-a96d-232c23482af8" providerId="ADAL" clId="{163176A0-02FC-47D8-8D6B-77EA423298B5}" dt="2026-01-19T11:17:03.394" v="89" actId="1076"/>
          <ac:spMkLst>
            <pc:docMk/>
            <pc:sldMk cId="3267323507" sldId="260"/>
            <ac:spMk id="32" creationId="{0135CF72-8423-5D83-1CCA-DA0CF845F172}"/>
          </ac:spMkLst>
        </pc:spChg>
        <pc:picChg chg="mod">
          <ac:chgData name="Stewart Gale" userId="3647ddd2-6040-41ae-a96d-232c23482af8" providerId="ADAL" clId="{163176A0-02FC-47D8-8D6B-77EA423298B5}" dt="2026-01-19T11:14:23.677" v="50" actId="14100"/>
          <ac:picMkLst>
            <pc:docMk/>
            <pc:sldMk cId="3267323507" sldId="260"/>
            <ac:picMk id="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163176A0-02FC-47D8-8D6B-77EA423298B5}" dt="2026-01-19T11:18:40.712" v="122" actId="14100"/>
        <pc:sldMkLst>
          <pc:docMk/>
          <pc:sldMk cId="2650142400" sldId="261"/>
        </pc:sldMkLst>
        <pc:spChg chg="add mod">
          <ac:chgData name="Stewart Gale" userId="3647ddd2-6040-41ae-a96d-232c23482af8" providerId="ADAL" clId="{163176A0-02FC-47D8-8D6B-77EA423298B5}" dt="2026-01-19T11:17:15.225" v="93" actId="1076"/>
          <ac:spMkLst>
            <pc:docMk/>
            <pc:sldMk cId="2650142400" sldId="261"/>
            <ac:spMk id="2" creationId="{7516EEE9-6D5D-E7EA-AC1C-713EA82FE348}"/>
          </ac:spMkLst>
        </pc:spChg>
        <pc:spChg chg="add mod">
          <ac:chgData name="Stewart Gale" userId="3647ddd2-6040-41ae-a96d-232c23482af8" providerId="ADAL" clId="{163176A0-02FC-47D8-8D6B-77EA423298B5}" dt="2026-01-19T11:17:17.356" v="94" actId="1076"/>
          <ac:spMkLst>
            <pc:docMk/>
            <pc:sldMk cId="2650142400" sldId="261"/>
            <ac:spMk id="3" creationId="{EF9A5D98-5D12-A7CA-545A-EFA45DB94FFA}"/>
          </ac:spMkLst>
        </pc:spChg>
        <pc:spChg chg="add mod">
          <ac:chgData name="Stewart Gale" userId="3647ddd2-6040-41ae-a96d-232c23482af8" providerId="ADAL" clId="{163176A0-02FC-47D8-8D6B-77EA423298B5}" dt="2026-01-19T11:17:35.919" v="97" actId="1076"/>
          <ac:spMkLst>
            <pc:docMk/>
            <pc:sldMk cId="2650142400" sldId="261"/>
            <ac:spMk id="5" creationId="{249B59FF-CA9A-805C-2B3D-6FEB5DC2622B}"/>
          </ac:spMkLst>
        </pc:spChg>
        <pc:spChg chg="add mod">
          <ac:chgData name="Stewart Gale" userId="3647ddd2-6040-41ae-a96d-232c23482af8" providerId="ADAL" clId="{163176A0-02FC-47D8-8D6B-77EA423298B5}" dt="2026-01-19T11:17:31.292" v="96" actId="1076"/>
          <ac:spMkLst>
            <pc:docMk/>
            <pc:sldMk cId="2650142400" sldId="261"/>
            <ac:spMk id="6" creationId="{A6C70F6B-AD2F-BA3A-1269-CA1FD8FFA316}"/>
          </ac:spMkLst>
        </pc:spChg>
        <pc:spChg chg="add mod">
          <ac:chgData name="Stewart Gale" userId="3647ddd2-6040-41ae-a96d-232c23482af8" providerId="ADAL" clId="{163176A0-02FC-47D8-8D6B-77EA423298B5}" dt="2026-01-19T11:17:40.298" v="99" actId="1076"/>
          <ac:spMkLst>
            <pc:docMk/>
            <pc:sldMk cId="2650142400" sldId="261"/>
            <ac:spMk id="7" creationId="{A5C59C29-DCFF-FFDA-B8C1-AA13C2F5CE39}"/>
          </ac:spMkLst>
        </pc:spChg>
        <pc:spChg chg="add mod">
          <ac:chgData name="Stewart Gale" userId="3647ddd2-6040-41ae-a96d-232c23482af8" providerId="ADAL" clId="{163176A0-02FC-47D8-8D6B-77EA423298B5}" dt="2026-01-19T11:17:45.832" v="100" actId="14100"/>
          <ac:spMkLst>
            <pc:docMk/>
            <pc:sldMk cId="2650142400" sldId="261"/>
            <ac:spMk id="8" creationId="{CDB93674-18DA-C0FB-74E1-73B83ED3818E}"/>
          </ac:spMkLst>
        </pc:spChg>
        <pc:spChg chg="add mod">
          <ac:chgData name="Stewart Gale" userId="3647ddd2-6040-41ae-a96d-232c23482af8" providerId="ADAL" clId="{163176A0-02FC-47D8-8D6B-77EA423298B5}" dt="2026-01-19T11:17:51.977" v="103" actId="14100"/>
          <ac:spMkLst>
            <pc:docMk/>
            <pc:sldMk cId="2650142400" sldId="261"/>
            <ac:spMk id="9" creationId="{B9E93E5E-E5D4-2A0B-E15A-22E7012D86E1}"/>
          </ac:spMkLst>
        </pc:spChg>
        <pc:spChg chg="add mod">
          <ac:chgData name="Stewart Gale" userId="3647ddd2-6040-41ae-a96d-232c23482af8" providerId="ADAL" clId="{163176A0-02FC-47D8-8D6B-77EA423298B5}" dt="2026-01-19T11:17:51.977" v="103" actId="14100"/>
          <ac:spMkLst>
            <pc:docMk/>
            <pc:sldMk cId="2650142400" sldId="261"/>
            <ac:spMk id="10" creationId="{1E5080E3-C037-93AF-E42B-369F7C9E35CD}"/>
          </ac:spMkLst>
        </pc:spChg>
        <pc:spChg chg="add mod">
          <ac:chgData name="Stewart Gale" userId="3647ddd2-6040-41ae-a96d-232c23482af8" providerId="ADAL" clId="{163176A0-02FC-47D8-8D6B-77EA423298B5}" dt="2026-01-19T11:18:04.602" v="109" actId="14100"/>
          <ac:spMkLst>
            <pc:docMk/>
            <pc:sldMk cId="2650142400" sldId="261"/>
            <ac:spMk id="11" creationId="{407BC348-0C44-A734-EC98-DDDF057C2837}"/>
          </ac:spMkLst>
        </pc:spChg>
        <pc:spChg chg="add mod">
          <ac:chgData name="Stewart Gale" userId="3647ddd2-6040-41ae-a96d-232c23482af8" providerId="ADAL" clId="{163176A0-02FC-47D8-8D6B-77EA423298B5}" dt="2026-01-19T11:17:58.098" v="106" actId="14100"/>
          <ac:spMkLst>
            <pc:docMk/>
            <pc:sldMk cId="2650142400" sldId="261"/>
            <ac:spMk id="12" creationId="{95427EE0-FE43-CD26-97B5-92F8E3BDA2BC}"/>
          </ac:spMkLst>
        </pc:spChg>
        <pc:spChg chg="add mod">
          <ac:chgData name="Stewart Gale" userId="3647ddd2-6040-41ae-a96d-232c23482af8" providerId="ADAL" clId="{163176A0-02FC-47D8-8D6B-77EA423298B5}" dt="2026-01-19T11:18:11.515" v="111" actId="1076"/>
          <ac:spMkLst>
            <pc:docMk/>
            <pc:sldMk cId="2650142400" sldId="261"/>
            <ac:spMk id="13" creationId="{AD0D42F9-8663-1254-11CD-CCF0999131C5}"/>
          </ac:spMkLst>
        </pc:spChg>
        <pc:spChg chg="add mod">
          <ac:chgData name="Stewart Gale" userId="3647ddd2-6040-41ae-a96d-232c23482af8" providerId="ADAL" clId="{163176A0-02FC-47D8-8D6B-77EA423298B5}" dt="2026-01-19T11:18:16.238" v="113" actId="14100"/>
          <ac:spMkLst>
            <pc:docMk/>
            <pc:sldMk cId="2650142400" sldId="261"/>
            <ac:spMk id="14" creationId="{31D287F9-691A-1A4E-71BF-4626803C0150}"/>
          </ac:spMkLst>
        </pc:spChg>
        <pc:spChg chg="add mod">
          <ac:chgData name="Stewart Gale" userId="3647ddd2-6040-41ae-a96d-232c23482af8" providerId="ADAL" clId="{163176A0-02FC-47D8-8D6B-77EA423298B5}" dt="2026-01-19T11:18:22.402" v="115" actId="1076"/>
          <ac:spMkLst>
            <pc:docMk/>
            <pc:sldMk cId="2650142400" sldId="261"/>
            <ac:spMk id="15" creationId="{41D29DA3-F1F9-8C96-F4D2-FCE3DD98CE60}"/>
          </ac:spMkLst>
        </pc:spChg>
        <pc:spChg chg="add mod">
          <ac:chgData name="Stewart Gale" userId="3647ddd2-6040-41ae-a96d-232c23482af8" providerId="ADAL" clId="{163176A0-02FC-47D8-8D6B-77EA423298B5}" dt="2026-01-19T11:18:22.402" v="115" actId="1076"/>
          <ac:spMkLst>
            <pc:docMk/>
            <pc:sldMk cId="2650142400" sldId="261"/>
            <ac:spMk id="16" creationId="{6CEEBB88-9D36-F022-5F49-07F5C6467019}"/>
          </ac:spMkLst>
        </pc:spChg>
        <pc:spChg chg="add mod">
          <ac:chgData name="Stewart Gale" userId="3647ddd2-6040-41ae-a96d-232c23482af8" providerId="ADAL" clId="{163176A0-02FC-47D8-8D6B-77EA423298B5}" dt="2026-01-19T11:18:27.686" v="117" actId="1076"/>
          <ac:spMkLst>
            <pc:docMk/>
            <pc:sldMk cId="2650142400" sldId="261"/>
            <ac:spMk id="17" creationId="{1EFF179D-8E56-B4D8-5AD2-768206C3A00D}"/>
          </ac:spMkLst>
        </pc:spChg>
        <pc:spChg chg="add mod">
          <ac:chgData name="Stewart Gale" userId="3647ddd2-6040-41ae-a96d-232c23482af8" providerId="ADAL" clId="{163176A0-02FC-47D8-8D6B-77EA423298B5}" dt="2026-01-19T11:18:32.230" v="119" actId="14100"/>
          <ac:spMkLst>
            <pc:docMk/>
            <pc:sldMk cId="2650142400" sldId="261"/>
            <ac:spMk id="18" creationId="{E2CF4A40-0335-FA78-A6A1-8D00760A3B69}"/>
          </ac:spMkLst>
        </pc:spChg>
        <pc:spChg chg="add mod">
          <ac:chgData name="Stewart Gale" userId="3647ddd2-6040-41ae-a96d-232c23482af8" providerId="ADAL" clId="{163176A0-02FC-47D8-8D6B-77EA423298B5}" dt="2026-01-19T11:18:37.661" v="121" actId="1076"/>
          <ac:spMkLst>
            <pc:docMk/>
            <pc:sldMk cId="2650142400" sldId="261"/>
            <ac:spMk id="19" creationId="{97CA7963-466E-A306-28B6-37032F78753D}"/>
          </ac:spMkLst>
        </pc:spChg>
        <pc:spChg chg="add mod">
          <ac:chgData name="Stewart Gale" userId="3647ddd2-6040-41ae-a96d-232c23482af8" providerId="ADAL" clId="{163176A0-02FC-47D8-8D6B-77EA423298B5}" dt="2026-01-19T11:18:40.712" v="122" actId="14100"/>
          <ac:spMkLst>
            <pc:docMk/>
            <pc:sldMk cId="2650142400" sldId="261"/>
            <ac:spMk id="20" creationId="{F11724AB-C96F-481B-096F-01A963B05F44}"/>
          </ac:spMkLst>
        </pc:spChg>
        <pc:picChg chg="mod">
          <ac:chgData name="Stewart Gale" userId="3647ddd2-6040-41ae-a96d-232c23482af8" providerId="ADAL" clId="{163176A0-02FC-47D8-8D6B-77EA423298B5}" dt="2026-01-19T11:14:30.402" v="52" actId="14100"/>
          <ac:picMkLst>
            <pc:docMk/>
            <pc:sldMk cId="2650142400" sldId="261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043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6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39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74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67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8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313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26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277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90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808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F1A72-1CB2-4054-8A9A-7748B4181F4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884B0-F03D-43B8-9949-8106C2DC6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69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699" t="12667" r="53729" b="13619"/>
          <a:stretch/>
        </p:blipFill>
        <p:spPr>
          <a:xfrm>
            <a:off x="1665513" y="114300"/>
            <a:ext cx="8265425" cy="659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3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9265" y="2124298"/>
            <a:ext cx="83127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55921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148" y="100884"/>
            <a:ext cx="2890678" cy="6656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AD72C23-C676-BFCA-6139-9C1DDF76EB52}"/>
              </a:ext>
            </a:extLst>
          </p:cNvPr>
          <p:cNvSpPr/>
          <p:nvPr/>
        </p:nvSpPr>
        <p:spPr>
          <a:xfrm>
            <a:off x="5514348" y="113236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1724F3-72BC-0318-BCAE-86CA65CC0400}"/>
              </a:ext>
            </a:extLst>
          </p:cNvPr>
          <p:cNvSpPr/>
          <p:nvPr/>
        </p:nvSpPr>
        <p:spPr>
          <a:xfrm>
            <a:off x="6423087" y="113236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49FACA-D6AC-C7FA-6FFA-E389789B883E}"/>
              </a:ext>
            </a:extLst>
          </p:cNvPr>
          <p:cNvSpPr/>
          <p:nvPr/>
        </p:nvSpPr>
        <p:spPr>
          <a:xfrm>
            <a:off x="4699186" y="152400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AEE757-B7B2-30EC-538E-E8BA9F492E4A}"/>
              </a:ext>
            </a:extLst>
          </p:cNvPr>
          <p:cNvSpPr/>
          <p:nvPr/>
        </p:nvSpPr>
        <p:spPr>
          <a:xfrm>
            <a:off x="6423087" y="152400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D9F630-020F-4971-72CB-DD5681F8B00D}"/>
              </a:ext>
            </a:extLst>
          </p:cNvPr>
          <p:cNvSpPr/>
          <p:nvPr/>
        </p:nvSpPr>
        <p:spPr>
          <a:xfrm>
            <a:off x="4666944" y="189614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18FADF-E1B8-C6B2-5DF1-A8D30FDF8BF8}"/>
              </a:ext>
            </a:extLst>
          </p:cNvPr>
          <p:cNvSpPr/>
          <p:nvPr/>
        </p:nvSpPr>
        <p:spPr>
          <a:xfrm>
            <a:off x="5575683" y="189614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079688-2D06-1879-116A-2D8A00653A0D}"/>
              </a:ext>
            </a:extLst>
          </p:cNvPr>
          <p:cNvSpPr/>
          <p:nvPr/>
        </p:nvSpPr>
        <p:spPr>
          <a:xfrm>
            <a:off x="5514348" y="2287773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9016EA-243F-81F3-3BD4-3F8FC0DE1D34}"/>
              </a:ext>
            </a:extLst>
          </p:cNvPr>
          <p:cNvSpPr/>
          <p:nvPr/>
        </p:nvSpPr>
        <p:spPr>
          <a:xfrm>
            <a:off x="6423087" y="2287773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72F5A-D4EC-4F72-9044-C812FEE267E1}"/>
              </a:ext>
            </a:extLst>
          </p:cNvPr>
          <p:cNvSpPr/>
          <p:nvPr/>
        </p:nvSpPr>
        <p:spPr>
          <a:xfrm>
            <a:off x="4645334" y="265459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F39EB-EAF6-B0FC-3BCA-A95625D6A79C}"/>
              </a:ext>
            </a:extLst>
          </p:cNvPr>
          <p:cNvSpPr/>
          <p:nvPr/>
        </p:nvSpPr>
        <p:spPr>
          <a:xfrm>
            <a:off x="6423087" y="265459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A89AD8-A49F-6F7F-8EA4-BAC626BBDEE9}"/>
              </a:ext>
            </a:extLst>
          </p:cNvPr>
          <p:cNvSpPr/>
          <p:nvPr/>
        </p:nvSpPr>
        <p:spPr>
          <a:xfrm>
            <a:off x="4645334" y="3032114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B7EAEC-6BE0-FDFD-5373-EF60AA4AC54E}"/>
              </a:ext>
            </a:extLst>
          </p:cNvPr>
          <p:cNvSpPr/>
          <p:nvPr/>
        </p:nvSpPr>
        <p:spPr>
          <a:xfrm>
            <a:off x="5554073" y="3032114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125AAC-F0BD-5D90-5706-0232874071C1}"/>
              </a:ext>
            </a:extLst>
          </p:cNvPr>
          <p:cNvSpPr/>
          <p:nvPr/>
        </p:nvSpPr>
        <p:spPr>
          <a:xfrm>
            <a:off x="5540585" y="3386502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E6A4DB-2F8B-0EC7-C3B0-517F754C3506}"/>
              </a:ext>
            </a:extLst>
          </p:cNvPr>
          <p:cNvSpPr/>
          <p:nvPr/>
        </p:nvSpPr>
        <p:spPr>
          <a:xfrm>
            <a:off x="6380212" y="3386502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AD0E7A-86DE-FCCF-AC02-4F642CADB724}"/>
              </a:ext>
            </a:extLst>
          </p:cNvPr>
          <p:cNvSpPr/>
          <p:nvPr/>
        </p:nvSpPr>
        <p:spPr>
          <a:xfrm>
            <a:off x="4677576" y="375864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312340-CACB-6E9D-A1C0-19847906703D}"/>
              </a:ext>
            </a:extLst>
          </p:cNvPr>
          <p:cNvSpPr/>
          <p:nvPr/>
        </p:nvSpPr>
        <p:spPr>
          <a:xfrm>
            <a:off x="6423087" y="375864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CA3423-A935-09B5-4639-DB59585E74E2}"/>
              </a:ext>
            </a:extLst>
          </p:cNvPr>
          <p:cNvSpPr/>
          <p:nvPr/>
        </p:nvSpPr>
        <p:spPr>
          <a:xfrm>
            <a:off x="4676887" y="411568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2CCD20-C71B-234C-086B-26B59E52EEDE}"/>
              </a:ext>
            </a:extLst>
          </p:cNvPr>
          <p:cNvSpPr/>
          <p:nvPr/>
        </p:nvSpPr>
        <p:spPr>
          <a:xfrm>
            <a:off x="5514348" y="411568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B2682-777B-5B6F-24E9-8321903D72A5}"/>
              </a:ext>
            </a:extLst>
          </p:cNvPr>
          <p:cNvSpPr/>
          <p:nvPr/>
        </p:nvSpPr>
        <p:spPr>
          <a:xfrm>
            <a:off x="5471473" y="4507319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DA2A8D-BFE2-2394-9EE4-363AAFE63185}"/>
              </a:ext>
            </a:extLst>
          </p:cNvPr>
          <p:cNvSpPr/>
          <p:nvPr/>
        </p:nvSpPr>
        <p:spPr>
          <a:xfrm>
            <a:off x="6380212" y="4507319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3A5434-540E-BFFF-1C34-211283C69F7C}"/>
              </a:ext>
            </a:extLst>
          </p:cNvPr>
          <p:cNvSpPr/>
          <p:nvPr/>
        </p:nvSpPr>
        <p:spPr>
          <a:xfrm>
            <a:off x="4631157" y="488354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FB71D2-27DA-F5CD-1523-E68F2BE9676B}"/>
              </a:ext>
            </a:extLst>
          </p:cNvPr>
          <p:cNvSpPr/>
          <p:nvPr/>
        </p:nvSpPr>
        <p:spPr>
          <a:xfrm>
            <a:off x="6380212" y="488354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1316B1-88F5-9F77-92DA-4E0D9416D61B}"/>
              </a:ext>
            </a:extLst>
          </p:cNvPr>
          <p:cNvSpPr/>
          <p:nvPr/>
        </p:nvSpPr>
        <p:spPr>
          <a:xfrm>
            <a:off x="4655277" y="525787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63AAAB-8A99-8811-4876-6BAE0C9A026E}"/>
              </a:ext>
            </a:extLst>
          </p:cNvPr>
          <p:cNvSpPr/>
          <p:nvPr/>
        </p:nvSpPr>
        <p:spPr>
          <a:xfrm>
            <a:off x="5564016" y="525787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43570A-D570-4F15-3A0A-0D099F9D2E12}"/>
              </a:ext>
            </a:extLst>
          </p:cNvPr>
          <p:cNvSpPr/>
          <p:nvPr/>
        </p:nvSpPr>
        <p:spPr>
          <a:xfrm>
            <a:off x="5514348" y="564057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6CEACD7-BBA1-E2C4-49B6-E20A7FD9D3E9}"/>
              </a:ext>
            </a:extLst>
          </p:cNvPr>
          <p:cNvSpPr/>
          <p:nvPr/>
        </p:nvSpPr>
        <p:spPr>
          <a:xfrm>
            <a:off x="6380212" y="564057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824DC0-8961-648D-6D46-513A804A6ED3}"/>
              </a:ext>
            </a:extLst>
          </p:cNvPr>
          <p:cNvSpPr/>
          <p:nvPr/>
        </p:nvSpPr>
        <p:spPr>
          <a:xfrm>
            <a:off x="4645334" y="600218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2C60FA-1B22-ACE5-F30B-3CED51F06CF5}"/>
              </a:ext>
            </a:extLst>
          </p:cNvPr>
          <p:cNvSpPr/>
          <p:nvPr/>
        </p:nvSpPr>
        <p:spPr>
          <a:xfrm>
            <a:off x="6380212" y="600218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49BCBF-B22E-5248-AB54-95A01BF9FB63}"/>
              </a:ext>
            </a:extLst>
          </p:cNvPr>
          <p:cNvSpPr/>
          <p:nvPr/>
        </p:nvSpPr>
        <p:spPr>
          <a:xfrm>
            <a:off x="4645334" y="6369852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E4D287-CDD2-F974-883F-BBA839C3F5FB}"/>
              </a:ext>
            </a:extLst>
          </p:cNvPr>
          <p:cNvSpPr/>
          <p:nvPr/>
        </p:nvSpPr>
        <p:spPr>
          <a:xfrm>
            <a:off x="5554073" y="6369852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49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726" y="0"/>
            <a:ext cx="2779092" cy="69061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122375-7100-1D54-FDE6-3F6DBE9A729A}"/>
              </a:ext>
            </a:extLst>
          </p:cNvPr>
          <p:cNvSpPr/>
          <p:nvPr/>
        </p:nvSpPr>
        <p:spPr>
          <a:xfrm>
            <a:off x="5509031" y="105794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E4EAE8-E23E-9AED-1DCC-470B8C6C69F0}"/>
              </a:ext>
            </a:extLst>
          </p:cNvPr>
          <p:cNvSpPr/>
          <p:nvPr/>
        </p:nvSpPr>
        <p:spPr>
          <a:xfrm>
            <a:off x="6417770" y="105794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8659FE-7457-DB26-8FC8-E5D62AF5A23C}"/>
              </a:ext>
            </a:extLst>
          </p:cNvPr>
          <p:cNvSpPr/>
          <p:nvPr/>
        </p:nvSpPr>
        <p:spPr>
          <a:xfrm>
            <a:off x="4674376" y="144602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FE22E-CFEB-7CA7-2D1F-50E88AA44C0E}"/>
              </a:ext>
            </a:extLst>
          </p:cNvPr>
          <p:cNvSpPr/>
          <p:nvPr/>
        </p:nvSpPr>
        <p:spPr>
          <a:xfrm>
            <a:off x="6483001" y="144602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885980-8AD0-F85F-E852-E810D9D1DAAA}"/>
              </a:ext>
            </a:extLst>
          </p:cNvPr>
          <p:cNvSpPr/>
          <p:nvPr/>
        </p:nvSpPr>
        <p:spPr>
          <a:xfrm>
            <a:off x="4692099" y="181285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C9DDD8-FB36-CA35-474C-0942B00B9B37}"/>
              </a:ext>
            </a:extLst>
          </p:cNvPr>
          <p:cNvSpPr/>
          <p:nvPr/>
        </p:nvSpPr>
        <p:spPr>
          <a:xfrm>
            <a:off x="5530296" y="1812851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0BA931-A609-FBDE-B763-628A098AB16E}"/>
              </a:ext>
            </a:extLst>
          </p:cNvPr>
          <p:cNvSpPr/>
          <p:nvPr/>
        </p:nvSpPr>
        <p:spPr>
          <a:xfrm>
            <a:off x="5530296" y="2230179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109E1E-CE71-2D16-F523-62C37A951D6F}"/>
              </a:ext>
            </a:extLst>
          </p:cNvPr>
          <p:cNvSpPr/>
          <p:nvPr/>
        </p:nvSpPr>
        <p:spPr>
          <a:xfrm>
            <a:off x="6439035" y="2230179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1A027-23B7-3851-6F75-BBB6CAB4446C}"/>
              </a:ext>
            </a:extLst>
          </p:cNvPr>
          <p:cNvSpPr/>
          <p:nvPr/>
        </p:nvSpPr>
        <p:spPr>
          <a:xfrm>
            <a:off x="4692099" y="2647507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CF11E6-30EB-2C3A-8642-B2B0501FC85A}"/>
              </a:ext>
            </a:extLst>
          </p:cNvPr>
          <p:cNvSpPr/>
          <p:nvPr/>
        </p:nvSpPr>
        <p:spPr>
          <a:xfrm>
            <a:off x="6417770" y="2647507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B2D4D4-A498-6FA2-34B1-2EDE613A955A}"/>
              </a:ext>
            </a:extLst>
          </p:cNvPr>
          <p:cNvSpPr/>
          <p:nvPr/>
        </p:nvSpPr>
        <p:spPr>
          <a:xfrm>
            <a:off x="4621557" y="3022305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5122EA-1B2F-56F9-FBB9-572D01F6DE28}"/>
              </a:ext>
            </a:extLst>
          </p:cNvPr>
          <p:cNvSpPr/>
          <p:nvPr/>
        </p:nvSpPr>
        <p:spPr>
          <a:xfrm>
            <a:off x="5530296" y="3022305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B89905-C25D-E4ED-9CA7-351A9FB4C025}"/>
              </a:ext>
            </a:extLst>
          </p:cNvPr>
          <p:cNvSpPr/>
          <p:nvPr/>
        </p:nvSpPr>
        <p:spPr>
          <a:xfrm>
            <a:off x="5509031" y="340241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523FF-F8E9-B4EF-2A4E-393A43868E81}"/>
              </a:ext>
            </a:extLst>
          </p:cNvPr>
          <p:cNvSpPr/>
          <p:nvPr/>
        </p:nvSpPr>
        <p:spPr>
          <a:xfrm>
            <a:off x="6417770" y="3402418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E97415-E125-58BF-3987-5ADA989613B4}"/>
              </a:ext>
            </a:extLst>
          </p:cNvPr>
          <p:cNvSpPr/>
          <p:nvPr/>
        </p:nvSpPr>
        <p:spPr>
          <a:xfrm>
            <a:off x="4674376" y="379065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494A28-CD97-46CD-3EDE-CF2D85467DF4}"/>
              </a:ext>
            </a:extLst>
          </p:cNvPr>
          <p:cNvSpPr/>
          <p:nvPr/>
        </p:nvSpPr>
        <p:spPr>
          <a:xfrm>
            <a:off x="6417770" y="381974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D140D9-2485-6CC5-551F-69DD15471B28}"/>
              </a:ext>
            </a:extLst>
          </p:cNvPr>
          <p:cNvSpPr/>
          <p:nvPr/>
        </p:nvSpPr>
        <p:spPr>
          <a:xfrm>
            <a:off x="4621557" y="4172099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7A1561-3460-3F19-ABF0-4AFA1377BD90}"/>
              </a:ext>
            </a:extLst>
          </p:cNvPr>
          <p:cNvSpPr/>
          <p:nvPr/>
        </p:nvSpPr>
        <p:spPr>
          <a:xfrm>
            <a:off x="5530296" y="4172099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9D71F4-23CB-1F4C-EA82-A25667A568CF}"/>
              </a:ext>
            </a:extLst>
          </p:cNvPr>
          <p:cNvSpPr/>
          <p:nvPr/>
        </p:nvSpPr>
        <p:spPr>
          <a:xfrm>
            <a:off x="5509031" y="4589427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5CA221-0239-AD8B-FD1B-D98194ED50C8}"/>
              </a:ext>
            </a:extLst>
          </p:cNvPr>
          <p:cNvSpPr/>
          <p:nvPr/>
        </p:nvSpPr>
        <p:spPr>
          <a:xfrm>
            <a:off x="6417770" y="4589427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3A1A6-6182-4F4C-6E21-9A6462BBA9EC}"/>
              </a:ext>
            </a:extLst>
          </p:cNvPr>
          <p:cNvSpPr/>
          <p:nvPr/>
        </p:nvSpPr>
        <p:spPr>
          <a:xfrm>
            <a:off x="4621557" y="4977665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CBE9A3-6BE6-A773-10D3-E25943F4C911}"/>
              </a:ext>
            </a:extLst>
          </p:cNvPr>
          <p:cNvSpPr/>
          <p:nvPr/>
        </p:nvSpPr>
        <p:spPr>
          <a:xfrm>
            <a:off x="6370268" y="4977665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AD67D0-3A4D-59E8-D9D6-0158A24E401D}"/>
              </a:ext>
            </a:extLst>
          </p:cNvPr>
          <p:cNvSpPr/>
          <p:nvPr/>
        </p:nvSpPr>
        <p:spPr>
          <a:xfrm>
            <a:off x="4621557" y="534840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F38678-B2D1-5396-5602-8EBDAE8AF062}"/>
              </a:ext>
            </a:extLst>
          </p:cNvPr>
          <p:cNvSpPr/>
          <p:nvPr/>
        </p:nvSpPr>
        <p:spPr>
          <a:xfrm>
            <a:off x="5530296" y="5348400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46CF62-EDC4-7B8D-0076-3CA6423A97E8}"/>
              </a:ext>
            </a:extLst>
          </p:cNvPr>
          <p:cNvSpPr/>
          <p:nvPr/>
        </p:nvSpPr>
        <p:spPr>
          <a:xfrm>
            <a:off x="5530296" y="573257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503C70-E6F7-DB40-670D-6C7B1587FB3F}"/>
              </a:ext>
            </a:extLst>
          </p:cNvPr>
          <p:cNvSpPr/>
          <p:nvPr/>
        </p:nvSpPr>
        <p:spPr>
          <a:xfrm>
            <a:off x="6439035" y="573257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A3B878-BB64-2A20-267D-5873FF6F6343}"/>
              </a:ext>
            </a:extLst>
          </p:cNvPr>
          <p:cNvSpPr/>
          <p:nvPr/>
        </p:nvSpPr>
        <p:spPr>
          <a:xfrm>
            <a:off x="4621557" y="6153966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CCB292-DE05-88C6-4B1F-6A076F2090B5}"/>
              </a:ext>
            </a:extLst>
          </p:cNvPr>
          <p:cNvSpPr/>
          <p:nvPr/>
        </p:nvSpPr>
        <p:spPr>
          <a:xfrm>
            <a:off x="6417770" y="6149904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170CB4-95EB-A27B-D078-9B90B30C960D}"/>
              </a:ext>
            </a:extLst>
          </p:cNvPr>
          <p:cNvSpPr/>
          <p:nvPr/>
        </p:nvSpPr>
        <p:spPr>
          <a:xfrm>
            <a:off x="4621557" y="6508753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135CF72-8423-5D83-1CCA-DA0CF845F172}"/>
              </a:ext>
            </a:extLst>
          </p:cNvPr>
          <p:cNvSpPr/>
          <p:nvPr/>
        </p:nvSpPr>
        <p:spPr>
          <a:xfrm>
            <a:off x="5509031" y="6508753"/>
            <a:ext cx="689750" cy="3030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32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763" y="0"/>
            <a:ext cx="3820832" cy="67867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16EEE9-6D5D-E7EA-AC1C-713EA82FE348}"/>
              </a:ext>
            </a:extLst>
          </p:cNvPr>
          <p:cNvSpPr/>
          <p:nvPr/>
        </p:nvSpPr>
        <p:spPr>
          <a:xfrm>
            <a:off x="5057147" y="1653363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9A5D98-5D12-A7CA-545A-EFA45DB94FFA}"/>
              </a:ext>
            </a:extLst>
          </p:cNvPr>
          <p:cNvSpPr/>
          <p:nvPr/>
        </p:nvSpPr>
        <p:spPr>
          <a:xfrm>
            <a:off x="6327531" y="1653363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9B59FF-CA9A-805C-2B3D-6FEB5DC2622B}"/>
              </a:ext>
            </a:extLst>
          </p:cNvPr>
          <p:cNvSpPr/>
          <p:nvPr/>
        </p:nvSpPr>
        <p:spPr>
          <a:xfrm>
            <a:off x="3901743" y="2262963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C70F6B-AD2F-BA3A-1269-CA1FD8FFA316}"/>
              </a:ext>
            </a:extLst>
          </p:cNvPr>
          <p:cNvSpPr/>
          <p:nvPr/>
        </p:nvSpPr>
        <p:spPr>
          <a:xfrm>
            <a:off x="6368290" y="2220433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59C29-DCFF-FFDA-B8C1-AA13C2F5CE39}"/>
              </a:ext>
            </a:extLst>
          </p:cNvPr>
          <p:cNvSpPr/>
          <p:nvPr/>
        </p:nvSpPr>
        <p:spPr>
          <a:xfrm>
            <a:off x="3901743" y="2810540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B93674-18DA-C0FB-74E1-73B83ED3818E}"/>
              </a:ext>
            </a:extLst>
          </p:cNvPr>
          <p:cNvSpPr/>
          <p:nvPr/>
        </p:nvSpPr>
        <p:spPr>
          <a:xfrm>
            <a:off x="4988237" y="2810540"/>
            <a:ext cx="1155404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E93E5E-E5D4-2A0B-E15A-22E7012D86E1}"/>
              </a:ext>
            </a:extLst>
          </p:cNvPr>
          <p:cNvSpPr/>
          <p:nvPr/>
        </p:nvSpPr>
        <p:spPr>
          <a:xfrm>
            <a:off x="4988237" y="3377610"/>
            <a:ext cx="110776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5080E3-C037-93AF-E42B-369F7C9E35CD}"/>
              </a:ext>
            </a:extLst>
          </p:cNvPr>
          <p:cNvSpPr/>
          <p:nvPr/>
        </p:nvSpPr>
        <p:spPr>
          <a:xfrm>
            <a:off x="6258621" y="3377610"/>
            <a:ext cx="110776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7BC348-0C44-A734-EC98-DDDF057C2837}"/>
              </a:ext>
            </a:extLst>
          </p:cNvPr>
          <p:cNvSpPr/>
          <p:nvPr/>
        </p:nvSpPr>
        <p:spPr>
          <a:xfrm>
            <a:off x="3941510" y="4001215"/>
            <a:ext cx="859090" cy="41466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427EE0-FE43-CD26-97B5-92F8E3BDA2BC}"/>
              </a:ext>
            </a:extLst>
          </p:cNvPr>
          <p:cNvSpPr/>
          <p:nvPr/>
        </p:nvSpPr>
        <p:spPr>
          <a:xfrm>
            <a:off x="6258621" y="4001215"/>
            <a:ext cx="1081182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0D42F9-8663-1254-11CD-CCF0999131C5}"/>
              </a:ext>
            </a:extLst>
          </p:cNvPr>
          <p:cNvSpPr/>
          <p:nvPr/>
        </p:nvSpPr>
        <p:spPr>
          <a:xfrm>
            <a:off x="3922801" y="4568285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D287F9-691A-1A4E-71BF-4626803C0150}"/>
              </a:ext>
            </a:extLst>
          </p:cNvPr>
          <p:cNvSpPr/>
          <p:nvPr/>
        </p:nvSpPr>
        <p:spPr>
          <a:xfrm>
            <a:off x="4988237" y="4568285"/>
            <a:ext cx="110776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D29DA3-F1F9-8C96-F4D2-FCE3DD98CE60}"/>
              </a:ext>
            </a:extLst>
          </p:cNvPr>
          <p:cNvSpPr/>
          <p:nvPr/>
        </p:nvSpPr>
        <p:spPr>
          <a:xfrm>
            <a:off x="5057147" y="5186660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EEBB88-9D36-F022-5F49-07F5C6467019}"/>
              </a:ext>
            </a:extLst>
          </p:cNvPr>
          <p:cNvSpPr/>
          <p:nvPr/>
        </p:nvSpPr>
        <p:spPr>
          <a:xfrm>
            <a:off x="6327531" y="5186660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FF179D-8E56-B4D8-5AD2-768206C3A00D}"/>
              </a:ext>
            </a:extLst>
          </p:cNvPr>
          <p:cNvSpPr/>
          <p:nvPr/>
        </p:nvSpPr>
        <p:spPr>
          <a:xfrm>
            <a:off x="3901743" y="5758959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CF4A40-0335-FA78-A6A1-8D00760A3B69}"/>
              </a:ext>
            </a:extLst>
          </p:cNvPr>
          <p:cNvSpPr/>
          <p:nvPr/>
        </p:nvSpPr>
        <p:spPr>
          <a:xfrm>
            <a:off x="6258621" y="5758959"/>
            <a:ext cx="1168221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CA7963-466E-A306-28B6-37032F78753D}"/>
              </a:ext>
            </a:extLst>
          </p:cNvPr>
          <p:cNvSpPr/>
          <p:nvPr/>
        </p:nvSpPr>
        <p:spPr>
          <a:xfrm>
            <a:off x="3901743" y="6372105"/>
            <a:ext cx="97151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1724AB-C96F-481B-096F-01A963B05F44}"/>
              </a:ext>
            </a:extLst>
          </p:cNvPr>
          <p:cNvSpPr/>
          <p:nvPr/>
        </p:nvSpPr>
        <p:spPr>
          <a:xfrm>
            <a:off x="5057147" y="6372105"/>
            <a:ext cx="1086493" cy="41467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14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2016-11-29T07:02:04Z</dcterms:created>
  <dcterms:modified xsi:type="dcterms:W3CDTF">2026-01-19T11:18:41Z</dcterms:modified>
</cp:coreProperties>
</file>