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78" r:id="rId2"/>
    <p:sldId id="268" r:id="rId3"/>
    <p:sldId id="267" r:id="rId4"/>
    <p:sldId id="269" r:id="rId5"/>
    <p:sldId id="270" r:id="rId6"/>
    <p:sldId id="259" r:id="rId7"/>
    <p:sldId id="262" r:id="rId8"/>
    <p:sldId id="272" r:id="rId9"/>
    <p:sldId id="273" r:id="rId10"/>
    <p:sldId id="271" r:id="rId11"/>
    <p:sldId id="276" r:id="rId12"/>
    <p:sldId id="285" r:id="rId13"/>
    <p:sldId id="286" r:id="rId14"/>
    <p:sldId id="287" r:id="rId15"/>
    <p:sldId id="288" r:id="rId16"/>
    <p:sldId id="289" r:id="rId17"/>
    <p:sldId id="290" r:id="rId18"/>
    <p:sldId id="292" r:id="rId19"/>
    <p:sldId id="291" r:id="rId20"/>
    <p:sldId id="293" r:id="rId21"/>
    <p:sldId id="294" r:id="rId22"/>
    <p:sldId id="295" r:id="rId23"/>
    <p:sldId id="296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1A569AC-5466-41BE-B8A9-C5F383E16ACF}" v="71" dt="2022-11-02T04:56:24.60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48" y="291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51A569AC-5466-41BE-B8A9-C5F383E16ACF}"/>
    <pc:docChg chg="undo custSel addSld delSld modSld sldOrd">
      <pc:chgData name="Stewart Gale" userId="3647ddd2-6040-41ae-a96d-232c23482af8" providerId="ADAL" clId="{51A569AC-5466-41BE-B8A9-C5F383E16ACF}" dt="2024-11-12T10:58:13.136" v="334" actId="47"/>
      <pc:docMkLst>
        <pc:docMk/>
      </pc:docMkLst>
      <pc:sldChg chg="delSp modSp mod">
        <pc:chgData name="Stewart Gale" userId="3647ddd2-6040-41ae-a96d-232c23482af8" providerId="ADAL" clId="{51A569AC-5466-41BE-B8A9-C5F383E16ACF}" dt="2021-11-21T03:08:22.503" v="34" actId="1076"/>
        <pc:sldMkLst>
          <pc:docMk/>
          <pc:sldMk cId="445465529" sldId="259"/>
        </pc:sldMkLst>
        <pc:spChg chg="del">
          <ac:chgData name="Stewart Gale" userId="3647ddd2-6040-41ae-a96d-232c23482af8" providerId="ADAL" clId="{51A569AC-5466-41BE-B8A9-C5F383E16ACF}" dt="2021-11-21T03:07:21.579" v="0" actId="21"/>
          <ac:spMkLst>
            <pc:docMk/>
            <pc:sldMk cId="445465529" sldId="259"/>
            <ac:spMk id="5" creationId="{00000000-0000-0000-0000-000000000000}"/>
          </ac:spMkLst>
        </pc:spChg>
        <pc:spChg chg="mod">
          <ac:chgData name="Stewart Gale" userId="3647ddd2-6040-41ae-a96d-232c23482af8" providerId="ADAL" clId="{51A569AC-5466-41BE-B8A9-C5F383E16ACF}" dt="2021-11-21T03:08:09.576" v="30" actId="1076"/>
          <ac:spMkLst>
            <pc:docMk/>
            <pc:sldMk cId="445465529" sldId="259"/>
            <ac:spMk id="10" creationId="{00000000-0000-0000-0000-000000000000}"/>
          </ac:spMkLst>
        </pc:spChg>
        <pc:spChg chg="mod">
          <ac:chgData name="Stewart Gale" userId="3647ddd2-6040-41ae-a96d-232c23482af8" providerId="ADAL" clId="{51A569AC-5466-41BE-B8A9-C5F383E16ACF}" dt="2021-11-21T03:08:09.576" v="30" actId="1076"/>
          <ac:spMkLst>
            <pc:docMk/>
            <pc:sldMk cId="445465529" sldId="259"/>
            <ac:spMk id="11" creationId="{00000000-0000-0000-0000-000000000000}"/>
          </ac:spMkLst>
        </pc:spChg>
        <pc:spChg chg="mod">
          <ac:chgData name="Stewart Gale" userId="3647ddd2-6040-41ae-a96d-232c23482af8" providerId="ADAL" clId="{51A569AC-5466-41BE-B8A9-C5F383E16ACF}" dt="2021-11-21T03:08:05.422" v="29" actId="1076"/>
          <ac:spMkLst>
            <pc:docMk/>
            <pc:sldMk cId="445465529" sldId="259"/>
            <ac:spMk id="12" creationId="{00000000-0000-0000-0000-000000000000}"/>
          </ac:spMkLst>
        </pc:spChg>
        <pc:spChg chg="mod">
          <ac:chgData name="Stewart Gale" userId="3647ddd2-6040-41ae-a96d-232c23482af8" providerId="ADAL" clId="{51A569AC-5466-41BE-B8A9-C5F383E16ACF}" dt="2021-11-21T03:08:05.422" v="29" actId="1076"/>
          <ac:spMkLst>
            <pc:docMk/>
            <pc:sldMk cId="445465529" sldId="259"/>
            <ac:spMk id="13" creationId="{00000000-0000-0000-0000-000000000000}"/>
          </ac:spMkLst>
        </pc:spChg>
        <pc:spChg chg="mod">
          <ac:chgData name="Stewart Gale" userId="3647ddd2-6040-41ae-a96d-232c23482af8" providerId="ADAL" clId="{51A569AC-5466-41BE-B8A9-C5F383E16ACF}" dt="2021-11-21T03:08:22.503" v="34" actId="1076"/>
          <ac:spMkLst>
            <pc:docMk/>
            <pc:sldMk cId="445465529" sldId="259"/>
            <ac:spMk id="14" creationId="{00000000-0000-0000-0000-000000000000}"/>
          </ac:spMkLst>
        </pc:spChg>
        <pc:spChg chg="mod">
          <ac:chgData name="Stewart Gale" userId="3647ddd2-6040-41ae-a96d-232c23482af8" providerId="ADAL" clId="{51A569AC-5466-41BE-B8A9-C5F383E16ACF}" dt="2021-11-21T03:08:22.503" v="34" actId="1076"/>
          <ac:spMkLst>
            <pc:docMk/>
            <pc:sldMk cId="445465529" sldId="259"/>
            <ac:spMk id="16" creationId="{00000000-0000-0000-0000-000000000000}"/>
          </ac:spMkLst>
        </pc:spChg>
      </pc:sldChg>
      <pc:sldChg chg="del">
        <pc:chgData name="Stewart Gale" userId="3647ddd2-6040-41ae-a96d-232c23482af8" providerId="ADAL" clId="{51A569AC-5466-41BE-B8A9-C5F383E16ACF}" dt="2021-11-21T06:58:38.622" v="324" actId="47"/>
        <pc:sldMkLst>
          <pc:docMk/>
          <pc:sldMk cId="2793844073" sldId="274"/>
        </pc:sldMkLst>
      </pc:sldChg>
      <pc:sldChg chg="modSp del">
        <pc:chgData name="Stewart Gale" userId="3647ddd2-6040-41ae-a96d-232c23482af8" providerId="ADAL" clId="{51A569AC-5466-41BE-B8A9-C5F383E16ACF}" dt="2024-11-12T10:57:05.540" v="333" actId="47"/>
        <pc:sldMkLst>
          <pc:docMk/>
          <pc:sldMk cId="3338946731" sldId="275"/>
        </pc:sldMkLst>
        <pc:spChg chg="mod">
          <ac:chgData name="Stewart Gale" userId="3647ddd2-6040-41ae-a96d-232c23482af8" providerId="ADAL" clId="{51A569AC-5466-41BE-B8A9-C5F383E16ACF}" dt="2022-11-02T04:56:24.600" v="332" actId="20577"/>
          <ac:spMkLst>
            <pc:docMk/>
            <pc:sldMk cId="3338946731" sldId="275"/>
            <ac:spMk id="9" creationId="{00000000-0000-0000-0000-000000000000}"/>
          </ac:spMkLst>
        </pc:spChg>
      </pc:sldChg>
      <pc:sldChg chg="del">
        <pc:chgData name="Stewart Gale" userId="3647ddd2-6040-41ae-a96d-232c23482af8" providerId="ADAL" clId="{51A569AC-5466-41BE-B8A9-C5F383E16ACF}" dt="2024-11-12T10:58:13.136" v="334" actId="47"/>
        <pc:sldMkLst>
          <pc:docMk/>
          <pc:sldMk cId="1696913571" sldId="277"/>
        </pc:sldMkLst>
      </pc:sldChg>
      <pc:sldChg chg="addSp delSp modSp new mod ord">
        <pc:chgData name="Stewart Gale" userId="3647ddd2-6040-41ae-a96d-232c23482af8" providerId="ADAL" clId="{51A569AC-5466-41BE-B8A9-C5F383E16ACF}" dt="2021-11-21T03:07:49.842" v="24" actId="1076"/>
        <pc:sldMkLst>
          <pc:docMk/>
          <pc:sldMk cId="2360067753" sldId="278"/>
        </pc:sldMkLst>
        <pc:spChg chg="del">
          <ac:chgData name="Stewart Gale" userId="3647ddd2-6040-41ae-a96d-232c23482af8" providerId="ADAL" clId="{51A569AC-5466-41BE-B8A9-C5F383E16ACF}" dt="2021-11-21T03:07:28.455" v="5" actId="478"/>
          <ac:spMkLst>
            <pc:docMk/>
            <pc:sldMk cId="2360067753" sldId="278"/>
            <ac:spMk id="2" creationId="{06E8A712-046E-4959-A7F8-CAC0AC641B83}"/>
          </ac:spMkLst>
        </pc:spChg>
        <pc:spChg chg="del mod">
          <ac:chgData name="Stewart Gale" userId="3647ddd2-6040-41ae-a96d-232c23482af8" providerId="ADAL" clId="{51A569AC-5466-41BE-B8A9-C5F383E16ACF}" dt="2021-11-21T03:07:28.455" v="5" actId="478"/>
          <ac:spMkLst>
            <pc:docMk/>
            <pc:sldMk cId="2360067753" sldId="278"/>
            <ac:spMk id="3" creationId="{A28CFA23-76B7-4EFC-A52F-94F4F720D01A}"/>
          </ac:spMkLst>
        </pc:spChg>
        <pc:spChg chg="add mod">
          <ac:chgData name="Stewart Gale" userId="3647ddd2-6040-41ae-a96d-232c23482af8" providerId="ADAL" clId="{51A569AC-5466-41BE-B8A9-C5F383E16ACF}" dt="2021-11-21T03:07:49.842" v="24" actId="1076"/>
          <ac:spMkLst>
            <pc:docMk/>
            <pc:sldMk cId="2360067753" sldId="278"/>
            <ac:spMk id="4" creationId="{722C4472-E4E1-407A-B019-B826921AAFCA}"/>
          </ac:spMkLst>
        </pc:spChg>
      </pc:sldChg>
      <pc:sldChg chg="addSp delSp modSp new del mod ord modAnim">
        <pc:chgData name="Stewart Gale" userId="3647ddd2-6040-41ae-a96d-232c23482af8" providerId="ADAL" clId="{51A569AC-5466-41BE-B8A9-C5F383E16ACF}" dt="2021-11-21T06:55:09.378" v="323" actId="47"/>
        <pc:sldMkLst>
          <pc:docMk/>
          <pc:sldMk cId="2373012867" sldId="279"/>
        </pc:sldMkLst>
        <pc:spChg chg="del">
          <ac:chgData name="Stewart Gale" userId="3647ddd2-6040-41ae-a96d-232c23482af8" providerId="ADAL" clId="{51A569AC-5466-41BE-B8A9-C5F383E16ACF}" dt="2021-11-21T03:16:39.580" v="36" actId="478"/>
          <ac:spMkLst>
            <pc:docMk/>
            <pc:sldMk cId="2373012867" sldId="279"/>
            <ac:spMk id="2" creationId="{48DBEBB6-911F-4BF2-B22F-45BFA4522BD7}"/>
          </ac:spMkLst>
        </pc:spChg>
        <pc:spChg chg="del">
          <ac:chgData name="Stewart Gale" userId="3647ddd2-6040-41ae-a96d-232c23482af8" providerId="ADAL" clId="{51A569AC-5466-41BE-B8A9-C5F383E16ACF}" dt="2021-11-21T03:16:39.580" v="36" actId="478"/>
          <ac:spMkLst>
            <pc:docMk/>
            <pc:sldMk cId="2373012867" sldId="279"/>
            <ac:spMk id="3" creationId="{F5A8CD25-B89D-4DBD-BD92-E478F2891B29}"/>
          </ac:spMkLst>
        </pc:spChg>
        <pc:spChg chg="add mod">
          <ac:chgData name="Stewart Gale" userId="3647ddd2-6040-41ae-a96d-232c23482af8" providerId="ADAL" clId="{51A569AC-5466-41BE-B8A9-C5F383E16ACF}" dt="2021-11-21T03:17:54.103" v="102" actId="113"/>
          <ac:spMkLst>
            <pc:docMk/>
            <pc:sldMk cId="2373012867" sldId="279"/>
            <ac:spMk id="5" creationId="{4C2F316C-2790-4643-829F-5E91D9C4F410}"/>
          </ac:spMkLst>
        </pc:spChg>
        <pc:spChg chg="add mod">
          <ac:chgData name="Stewart Gale" userId="3647ddd2-6040-41ae-a96d-232c23482af8" providerId="ADAL" clId="{51A569AC-5466-41BE-B8A9-C5F383E16ACF}" dt="2021-11-21T03:17:58.698" v="103" actId="113"/>
          <ac:spMkLst>
            <pc:docMk/>
            <pc:sldMk cId="2373012867" sldId="279"/>
            <ac:spMk id="7" creationId="{E0A83F6B-2EB4-4ADE-89F3-9E2C43074B8E}"/>
          </ac:spMkLst>
        </pc:spChg>
        <pc:spChg chg="add mod">
          <ac:chgData name="Stewart Gale" userId="3647ddd2-6040-41ae-a96d-232c23482af8" providerId="ADAL" clId="{51A569AC-5466-41BE-B8A9-C5F383E16ACF}" dt="2021-11-21T03:18:03.455" v="104" actId="1076"/>
          <ac:spMkLst>
            <pc:docMk/>
            <pc:sldMk cId="2373012867" sldId="279"/>
            <ac:spMk id="8" creationId="{6116E1B8-75F4-4D8B-BD9D-15F9F2C5FC3A}"/>
          </ac:spMkLst>
        </pc:spChg>
      </pc:sldChg>
      <pc:sldChg chg="modSp add del ord">
        <pc:chgData name="Stewart Gale" userId="3647ddd2-6040-41ae-a96d-232c23482af8" providerId="ADAL" clId="{51A569AC-5466-41BE-B8A9-C5F383E16ACF}" dt="2021-11-21T06:55:09.378" v="323" actId="47"/>
        <pc:sldMkLst>
          <pc:docMk/>
          <pc:sldMk cId="884050278" sldId="280"/>
        </pc:sldMkLst>
        <pc:spChg chg="mod">
          <ac:chgData name="Stewart Gale" userId="3647ddd2-6040-41ae-a96d-232c23482af8" providerId="ADAL" clId="{51A569AC-5466-41BE-B8A9-C5F383E16ACF}" dt="2021-11-21T03:18:19.479" v="115" actId="6549"/>
          <ac:spMkLst>
            <pc:docMk/>
            <pc:sldMk cId="884050278" sldId="280"/>
            <ac:spMk id="7" creationId="{E0A83F6B-2EB4-4ADE-89F3-9E2C43074B8E}"/>
          </ac:spMkLst>
        </pc:spChg>
      </pc:sldChg>
      <pc:sldChg chg="modSp add del mod ord">
        <pc:chgData name="Stewart Gale" userId="3647ddd2-6040-41ae-a96d-232c23482af8" providerId="ADAL" clId="{51A569AC-5466-41BE-B8A9-C5F383E16ACF}" dt="2021-11-21T06:55:09.378" v="323" actId="47"/>
        <pc:sldMkLst>
          <pc:docMk/>
          <pc:sldMk cId="2152916449" sldId="281"/>
        </pc:sldMkLst>
        <pc:spChg chg="mod">
          <ac:chgData name="Stewart Gale" userId="3647ddd2-6040-41ae-a96d-232c23482af8" providerId="ADAL" clId="{51A569AC-5466-41BE-B8A9-C5F383E16ACF}" dt="2021-11-21T03:18:31.569" v="118" actId="20577"/>
          <ac:spMkLst>
            <pc:docMk/>
            <pc:sldMk cId="2152916449" sldId="281"/>
            <ac:spMk id="7" creationId="{E0A83F6B-2EB4-4ADE-89F3-9E2C43074B8E}"/>
          </ac:spMkLst>
        </pc:spChg>
      </pc:sldChg>
      <pc:sldChg chg="modSp add del mod ord modAnim">
        <pc:chgData name="Stewart Gale" userId="3647ddd2-6040-41ae-a96d-232c23482af8" providerId="ADAL" clId="{51A569AC-5466-41BE-B8A9-C5F383E16ACF}" dt="2021-11-21T06:55:09.378" v="323" actId="47"/>
        <pc:sldMkLst>
          <pc:docMk/>
          <pc:sldMk cId="2797632287" sldId="282"/>
        </pc:sldMkLst>
        <pc:spChg chg="mod">
          <ac:chgData name="Stewart Gale" userId="3647ddd2-6040-41ae-a96d-232c23482af8" providerId="ADAL" clId="{51A569AC-5466-41BE-B8A9-C5F383E16ACF}" dt="2021-11-21T03:18:44.104" v="120" actId="20577"/>
          <ac:spMkLst>
            <pc:docMk/>
            <pc:sldMk cId="2797632287" sldId="282"/>
            <ac:spMk id="7" creationId="{E0A83F6B-2EB4-4ADE-89F3-9E2C43074B8E}"/>
          </ac:spMkLst>
        </pc:spChg>
        <pc:spChg chg="mod">
          <ac:chgData name="Stewart Gale" userId="3647ddd2-6040-41ae-a96d-232c23482af8" providerId="ADAL" clId="{51A569AC-5466-41BE-B8A9-C5F383E16ACF}" dt="2021-11-21T03:19:01.855" v="129" actId="20577"/>
          <ac:spMkLst>
            <pc:docMk/>
            <pc:sldMk cId="2797632287" sldId="282"/>
            <ac:spMk id="8" creationId="{6116E1B8-75F4-4D8B-BD9D-15F9F2C5FC3A}"/>
          </ac:spMkLst>
        </pc:spChg>
      </pc:sldChg>
      <pc:sldChg chg="modSp add del mod ord">
        <pc:chgData name="Stewart Gale" userId="3647ddd2-6040-41ae-a96d-232c23482af8" providerId="ADAL" clId="{51A569AC-5466-41BE-B8A9-C5F383E16ACF}" dt="2021-11-21T06:55:09.378" v="323" actId="47"/>
        <pc:sldMkLst>
          <pc:docMk/>
          <pc:sldMk cId="255903060" sldId="283"/>
        </pc:sldMkLst>
        <pc:spChg chg="mod">
          <ac:chgData name="Stewart Gale" userId="3647ddd2-6040-41ae-a96d-232c23482af8" providerId="ADAL" clId="{51A569AC-5466-41BE-B8A9-C5F383E16ACF}" dt="2021-11-21T03:18:57.473" v="124" actId="20577"/>
          <ac:spMkLst>
            <pc:docMk/>
            <pc:sldMk cId="255903060" sldId="283"/>
            <ac:spMk id="7" creationId="{E0A83F6B-2EB4-4ADE-89F3-9E2C43074B8E}"/>
          </ac:spMkLst>
        </pc:spChg>
      </pc:sldChg>
      <pc:sldChg chg="modSp add del mod ord modAnim">
        <pc:chgData name="Stewart Gale" userId="3647ddd2-6040-41ae-a96d-232c23482af8" providerId="ADAL" clId="{51A569AC-5466-41BE-B8A9-C5F383E16ACF}" dt="2021-11-21T06:55:09.378" v="323" actId="47"/>
        <pc:sldMkLst>
          <pc:docMk/>
          <pc:sldMk cId="4188995786" sldId="284"/>
        </pc:sldMkLst>
        <pc:spChg chg="mod">
          <ac:chgData name="Stewart Gale" userId="3647ddd2-6040-41ae-a96d-232c23482af8" providerId="ADAL" clId="{51A569AC-5466-41BE-B8A9-C5F383E16ACF}" dt="2021-11-21T03:19:17.211" v="132" actId="20577"/>
          <ac:spMkLst>
            <pc:docMk/>
            <pc:sldMk cId="4188995786" sldId="284"/>
            <ac:spMk id="7" creationId="{E0A83F6B-2EB4-4ADE-89F3-9E2C43074B8E}"/>
          </ac:spMkLst>
        </pc:spChg>
        <pc:spChg chg="mod">
          <ac:chgData name="Stewart Gale" userId="3647ddd2-6040-41ae-a96d-232c23482af8" providerId="ADAL" clId="{51A569AC-5466-41BE-B8A9-C5F383E16ACF}" dt="2021-11-21T03:19:23.308" v="141" actId="20577"/>
          <ac:spMkLst>
            <pc:docMk/>
            <pc:sldMk cId="4188995786" sldId="284"/>
            <ac:spMk id="8" creationId="{6116E1B8-75F4-4D8B-BD9D-15F9F2C5FC3A}"/>
          </ac:spMkLst>
        </pc:spChg>
      </pc:sldChg>
      <pc:sldChg chg="modSp add mod">
        <pc:chgData name="Stewart Gale" userId="3647ddd2-6040-41ae-a96d-232c23482af8" providerId="ADAL" clId="{51A569AC-5466-41BE-B8A9-C5F383E16ACF}" dt="2021-11-21T03:20:04.888" v="144" actId="207"/>
        <pc:sldMkLst>
          <pc:docMk/>
          <pc:sldMk cId="1718109220" sldId="285"/>
        </pc:sldMkLst>
        <pc:spChg chg="mod">
          <ac:chgData name="Stewart Gale" userId="3647ddd2-6040-41ae-a96d-232c23482af8" providerId="ADAL" clId="{51A569AC-5466-41BE-B8A9-C5F383E16ACF}" dt="2021-11-21T03:20:04.888" v="144" actId="207"/>
          <ac:spMkLst>
            <pc:docMk/>
            <pc:sldMk cId="1718109220" sldId="285"/>
            <ac:spMk id="7" creationId="{E0A83F6B-2EB4-4ADE-89F3-9E2C43074B8E}"/>
          </ac:spMkLst>
        </pc:spChg>
      </pc:sldChg>
      <pc:sldChg chg="modSp add mod">
        <pc:chgData name="Stewart Gale" userId="3647ddd2-6040-41ae-a96d-232c23482af8" providerId="ADAL" clId="{51A569AC-5466-41BE-B8A9-C5F383E16ACF}" dt="2021-11-21T03:20:07.862" v="145" actId="207"/>
        <pc:sldMkLst>
          <pc:docMk/>
          <pc:sldMk cId="2962658865" sldId="286"/>
        </pc:sldMkLst>
        <pc:spChg chg="mod">
          <ac:chgData name="Stewart Gale" userId="3647ddd2-6040-41ae-a96d-232c23482af8" providerId="ADAL" clId="{51A569AC-5466-41BE-B8A9-C5F383E16ACF}" dt="2021-11-21T03:20:07.862" v="145" actId="207"/>
          <ac:spMkLst>
            <pc:docMk/>
            <pc:sldMk cId="2962658865" sldId="286"/>
            <ac:spMk id="7" creationId="{E0A83F6B-2EB4-4ADE-89F3-9E2C43074B8E}"/>
          </ac:spMkLst>
        </pc:spChg>
      </pc:sldChg>
      <pc:sldChg chg="modSp add mod">
        <pc:chgData name="Stewart Gale" userId="3647ddd2-6040-41ae-a96d-232c23482af8" providerId="ADAL" clId="{51A569AC-5466-41BE-B8A9-C5F383E16ACF}" dt="2021-11-21T03:20:10.372" v="146" actId="207"/>
        <pc:sldMkLst>
          <pc:docMk/>
          <pc:sldMk cId="861159246" sldId="287"/>
        </pc:sldMkLst>
        <pc:spChg chg="mod">
          <ac:chgData name="Stewart Gale" userId="3647ddd2-6040-41ae-a96d-232c23482af8" providerId="ADAL" clId="{51A569AC-5466-41BE-B8A9-C5F383E16ACF}" dt="2021-11-21T03:20:10.372" v="146" actId="207"/>
          <ac:spMkLst>
            <pc:docMk/>
            <pc:sldMk cId="861159246" sldId="287"/>
            <ac:spMk id="7" creationId="{E0A83F6B-2EB4-4ADE-89F3-9E2C43074B8E}"/>
          </ac:spMkLst>
        </pc:spChg>
      </pc:sldChg>
      <pc:sldChg chg="modSp add mod">
        <pc:chgData name="Stewart Gale" userId="3647ddd2-6040-41ae-a96d-232c23482af8" providerId="ADAL" clId="{51A569AC-5466-41BE-B8A9-C5F383E16ACF}" dt="2021-11-21T03:20:13.309" v="147" actId="207"/>
        <pc:sldMkLst>
          <pc:docMk/>
          <pc:sldMk cId="4106193281" sldId="288"/>
        </pc:sldMkLst>
        <pc:spChg chg="mod">
          <ac:chgData name="Stewart Gale" userId="3647ddd2-6040-41ae-a96d-232c23482af8" providerId="ADAL" clId="{51A569AC-5466-41BE-B8A9-C5F383E16ACF}" dt="2021-11-21T03:20:13.309" v="147" actId="207"/>
          <ac:spMkLst>
            <pc:docMk/>
            <pc:sldMk cId="4106193281" sldId="288"/>
            <ac:spMk id="7" creationId="{E0A83F6B-2EB4-4ADE-89F3-9E2C43074B8E}"/>
          </ac:spMkLst>
        </pc:spChg>
      </pc:sldChg>
      <pc:sldChg chg="modSp add mod">
        <pc:chgData name="Stewart Gale" userId="3647ddd2-6040-41ae-a96d-232c23482af8" providerId="ADAL" clId="{51A569AC-5466-41BE-B8A9-C5F383E16ACF}" dt="2021-11-21T03:20:16.376" v="148" actId="207"/>
        <pc:sldMkLst>
          <pc:docMk/>
          <pc:sldMk cId="1297765830" sldId="289"/>
        </pc:sldMkLst>
        <pc:spChg chg="mod">
          <ac:chgData name="Stewart Gale" userId="3647ddd2-6040-41ae-a96d-232c23482af8" providerId="ADAL" clId="{51A569AC-5466-41BE-B8A9-C5F383E16ACF}" dt="2021-11-21T03:20:16.376" v="148" actId="207"/>
          <ac:spMkLst>
            <pc:docMk/>
            <pc:sldMk cId="1297765830" sldId="289"/>
            <ac:spMk id="7" creationId="{E0A83F6B-2EB4-4ADE-89F3-9E2C43074B8E}"/>
          </ac:spMkLst>
        </pc:spChg>
      </pc:sldChg>
      <pc:sldChg chg="addSp delSp modSp add mod">
        <pc:chgData name="Stewart Gale" userId="3647ddd2-6040-41ae-a96d-232c23482af8" providerId="ADAL" clId="{51A569AC-5466-41BE-B8A9-C5F383E16ACF}" dt="2021-11-21T03:20:25.421" v="150" actId="22"/>
        <pc:sldMkLst>
          <pc:docMk/>
          <pc:sldMk cId="2970968104" sldId="290"/>
        </pc:sldMkLst>
        <pc:spChg chg="add del">
          <ac:chgData name="Stewart Gale" userId="3647ddd2-6040-41ae-a96d-232c23482af8" providerId="ADAL" clId="{51A569AC-5466-41BE-B8A9-C5F383E16ACF}" dt="2021-11-21T03:20:25.421" v="150" actId="22"/>
          <ac:spMkLst>
            <pc:docMk/>
            <pc:sldMk cId="2970968104" sldId="290"/>
            <ac:spMk id="6" creationId="{3E9F1663-C3AC-459D-AED2-466AE6964080}"/>
          </ac:spMkLst>
        </pc:spChg>
        <pc:spChg chg="mod">
          <ac:chgData name="Stewart Gale" userId="3647ddd2-6040-41ae-a96d-232c23482af8" providerId="ADAL" clId="{51A569AC-5466-41BE-B8A9-C5F383E16ACF}" dt="2021-11-21T03:19:59.638" v="143" actId="207"/>
          <ac:spMkLst>
            <pc:docMk/>
            <pc:sldMk cId="2970968104" sldId="290"/>
            <ac:spMk id="7" creationId="{E0A83F6B-2EB4-4ADE-89F3-9E2C43074B8E}"/>
          </ac:spMkLst>
        </pc:spChg>
      </pc:sldChg>
      <pc:sldChg chg="modSp add mod">
        <pc:chgData name="Stewart Gale" userId="3647ddd2-6040-41ae-a96d-232c23482af8" providerId="ADAL" clId="{51A569AC-5466-41BE-B8A9-C5F383E16ACF}" dt="2021-11-21T03:22:04.263" v="206" actId="207"/>
        <pc:sldMkLst>
          <pc:docMk/>
          <pc:sldMk cId="1847827847" sldId="291"/>
        </pc:sldMkLst>
        <pc:spChg chg="mod">
          <ac:chgData name="Stewart Gale" userId="3647ddd2-6040-41ae-a96d-232c23482af8" providerId="ADAL" clId="{51A569AC-5466-41BE-B8A9-C5F383E16ACF}" dt="2021-11-21T03:20:51.237" v="160" actId="403"/>
          <ac:spMkLst>
            <pc:docMk/>
            <pc:sldMk cId="1847827847" sldId="291"/>
            <ac:spMk id="5" creationId="{4C2F316C-2790-4643-829F-5E91D9C4F410}"/>
          </ac:spMkLst>
        </pc:spChg>
        <pc:spChg chg="mod">
          <ac:chgData name="Stewart Gale" userId="3647ddd2-6040-41ae-a96d-232c23482af8" providerId="ADAL" clId="{51A569AC-5466-41BE-B8A9-C5F383E16ACF}" dt="2021-11-21T03:22:04.263" v="206" actId="207"/>
          <ac:spMkLst>
            <pc:docMk/>
            <pc:sldMk cId="1847827847" sldId="291"/>
            <ac:spMk id="7" creationId="{E0A83F6B-2EB4-4ADE-89F3-9E2C43074B8E}"/>
          </ac:spMkLst>
        </pc:spChg>
        <pc:spChg chg="mod">
          <ac:chgData name="Stewart Gale" userId="3647ddd2-6040-41ae-a96d-232c23482af8" providerId="ADAL" clId="{51A569AC-5466-41BE-B8A9-C5F383E16ACF}" dt="2021-11-21T03:21:56.984" v="205" actId="1076"/>
          <ac:spMkLst>
            <pc:docMk/>
            <pc:sldMk cId="1847827847" sldId="291"/>
            <ac:spMk id="8" creationId="{6116E1B8-75F4-4D8B-BD9D-15F9F2C5FC3A}"/>
          </ac:spMkLst>
        </pc:spChg>
      </pc:sldChg>
      <pc:sldChg chg="modSp add mod ord">
        <pc:chgData name="Stewart Gale" userId="3647ddd2-6040-41ae-a96d-232c23482af8" providerId="ADAL" clId="{51A569AC-5466-41BE-B8A9-C5F383E16ACF}" dt="2021-11-21T06:58:48.572" v="326"/>
        <pc:sldMkLst>
          <pc:docMk/>
          <pc:sldMk cId="2575693776" sldId="292"/>
        </pc:sldMkLst>
        <pc:spChg chg="mod">
          <ac:chgData name="Stewart Gale" userId="3647ddd2-6040-41ae-a96d-232c23482af8" providerId="ADAL" clId="{51A569AC-5466-41BE-B8A9-C5F383E16ACF}" dt="2021-11-21T03:22:28.966" v="216" actId="20577"/>
          <ac:spMkLst>
            <pc:docMk/>
            <pc:sldMk cId="2575693776" sldId="292"/>
            <ac:spMk id="7" creationId="{E0A83F6B-2EB4-4ADE-89F3-9E2C43074B8E}"/>
          </ac:spMkLst>
        </pc:spChg>
        <pc:spChg chg="mod">
          <ac:chgData name="Stewart Gale" userId="3647ddd2-6040-41ae-a96d-232c23482af8" providerId="ADAL" clId="{51A569AC-5466-41BE-B8A9-C5F383E16ACF}" dt="2021-11-21T03:23:27.483" v="244" actId="20577"/>
          <ac:spMkLst>
            <pc:docMk/>
            <pc:sldMk cId="2575693776" sldId="292"/>
            <ac:spMk id="8" creationId="{6116E1B8-75F4-4D8B-BD9D-15F9F2C5FC3A}"/>
          </ac:spMkLst>
        </pc:spChg>
      </pc:sldChg>
      <pc:sldChg chg="modSp add mod">
        <pc:chgData name="Stewart Gale" userId="3647ddd2-6040-41ae-a96d-232c23482af8" providerId="ADAL" clId="{51A569AC-5466-41BE-B8A9-C5F383E16ACF}" dt="2021-11-21T03:24:17.348" v="264" actId="14100"/>
        <pc:sldMkLst>
          <pc:docMk/>
          <pc:sldMk cId="983260806" sldId="293"/>
        </pc:sldMkLst>
        <pc:spChg chg="mod">
          <ac:chgData name="Stewart Gale" userId="3647ddd2-6040-41ae-a96d-232c23482af8" providerId="ADAL" clId="{51A569AC-5466-41BE-B8A9-C5F383E16ACF}" dt="2021-11-21T03:24:17.348" v="264" actId="14100"/>
          <ac:spMkLst>
            <pc:docMk/>
            <pc:sldMk cId="983260806" sldId="293"/>
            <ac:spMk id="7" creationId="{E0A83F6B-2EB4-4ADE-89F3-9E2C43074B8E}"/>
          </ac:spMkLst>
        </pc:spChg>
      </pc:sldChg>
      <pc:sldChg chg="modSp add mod">
        <pc:chgData name="Stewart Gale" userId="3647ddd2-6040-41ae-a96d-232c23482af8" providerId="ADAL" clId="{51A569AC-5466-41BE-B8A9-C5F383E16ACF}" dt="2021-11-21T03:25:33.304" v="284" actId="20577"/>
        <pc:sldMkLst>
          <pc:docMk/>
          <pc:sldMk cId="1150220857" sldId="294"/>
        </pc:sldMkLst>
        <pc:spChg chg="mod">
          <ac:chgData name="Stewart Gale" userId="3647ddd2-6040-41ae-a96d-232c23482af8" providerId="ADAL" clId="{51A569AC-5466-41BE-B8A9-C5F383E16ACF}" dt="2021-11-21T03:24:05.407" v="261" actId="6549"/>
          <ac:spMkLst>
            <pc:docMk/>
            <pc:sldMk cId="1150220857" sldId="294"/>
            <ac:spMk id="7" creationId="{E0A83F6B-2EB4-4ADE-89F3-9E2C43074B8E}"/>
          </ac:spMkLst>
        </pc:spChg>
        <pc:spChg chg="mod">
          <ac:chgData name="Stewart Gale" userId="3647ddd2-6040-41ae-a96d-232c23482af8" providerId="ADAL" clId="{51A569AC-5466-41BE-B8A9-C5F383E16ACF}" dt="2021-11-21T03:25:33.304" v="284" actId="20577"/>
          <ac:spMkLst>
            <pc:docMk/>
            <pc:sldMk cId="1150220857" sldId="294"/>
            <ac:spMk id="8" creationId="{6116E1B8-75F4-4D8B-BD9D-15F9F2C5FC3A}"/>
          </ac:spMkLst>
        </pc:spChg>
      </pc:sldChg>
      <pc:sldChg chg="modSp add mod">
        <pc:chgData name="Stewart Gale" userId="3647ddd2-6040-41ae-a96d-232c23482af8" providerId="ADAL" clId="{51A569AC-5466-41BE-B8A9-C5F383E16ACF}" dt="2021-11-21T03:25:36.696" v="287" actId="20577"/>
        <pc:sldMkLst>
          <pc:docMk/>
          <pc:sldMk cId="1621599741" sldId="295"/>
        </pc:sldMkLst>
        <pc:spChg chg="mod">
          <ac:chgData name="Stewart Gale" userId="3647ddd2-6040-41ae-a96d-232c23482af8" providerId="ADAL" clId="{51A569AC-5466-41BE-B8A9-C5F383E16ACF}" dt="2021-11-21T03:25:20.106" v="281" actId="1076"/>
          <ac:spMkLst>
            <pc:docMk/>
            <pc:sldMk cId="1621599741" sldId="295"/>
            <ac:spMk id="7" creationId="{E0A83F6B-2EB4-4ADE-89F3-9E2C43074B8E}"/>
          </ac:spMkLst>
        </pc:spChg>
        <pc:spChg chg="mod">
          <ac:chgData name="Stewart Gale" userId="3647ddd2-6040-41ae-a96d-232c23482af8" providerId="ADAL" clId="{51A569AC-5466-41BE-B8A9-C5F383E16ACF}" dt="2021-11-21T03:25:36.696" v="287" actId="20577"/>
          <ac:spMkLst>
            <pc:docMk/>
            <pc:sldMk cId="1621599741" sldId="295"/>
            <ac:spMk id="8" creationId="{6116E1B8-75F4-4D8B-BD9D-15F9F2C5FC3A}"/>
          </ac:spMkLst>
        </pc:spChg>
      </pc:sldChg>
      <pc:sldChg chg="modSp add mod">
        <pc:chgData name="Stewart Gale" userId="3647ddd2-6040-41ae-a96d-232c23482af8" providerId="ADAL" clId="{51A569AC-5466-41BE-B8A9-C5F383E16ACF}" dt="2021-11-21T03:26:10.985" v="320" actId="20577"/>
        <pc:sldMkLst>
          <pc:docMk/>
          <pc:sldMk cId="2769302596" sldId="296"/>
        </pc:sldMkLst>
        <pc:spChg chg="mod">
          <ac:chgData name="Stewart Gale" userId="3647ddd2-6040-41ae-a96d-232c23482af8" providerId="ADAL" clId="{51A569AC-5466-41BE-B8A9-C5F383E16ACF}" dt="2021-11-21T03:26:10.985" v="320" actId="20577"/>
          <ac:spMkLst>
            <pc:docMk/>
            <pc:sldMk cId="2769302596" sldId="296"/>
            <ac:spMk id="7" creationId="{E0A83F6B-2EB4-4ADE-89F3-9E2C43074B8E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7CD977-D607-4724-9025-6CC25FB72E94}" type="datetimeFigureOut">
              <a:rPr lang="en-GB" smtClean="0"/>
              <a:t>12/11/2024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5B5D71-3DD3-4E7A-AFE2-68AE6E16199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899667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5B5D71-3DD3-4E7A-AFE2-68AE6E16199C}" type="slidenum">
              <a:rPr lang="en-GB" smtClean="0"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0617737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5B5D71-3DD3-4E7A-AFE2-68AE6E16199C}" type="slidenum">
              <a:rPr lang="en-GB" smtClean="0"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27791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5B5D71-3DD3-4E7A-AFE2-68AE6E16199C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839572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5B5D71-3DD3-4E7A-AFE2-68AE6E16199C}" type="slidenum">
              <a:rPr lang="en-GB" smtClean="0"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765495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5B5D71-3DD3-4E7A-AFE2-68AE6E16199C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506549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5B5D71-3DD3-4E7A-AFE2-68AE6E16199C}" type="slidenum">
              <a:rPr lang="en-GB" smtClean="0"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318081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5B5D71-3DD3-4E7A-AFE2-68AE6E16199C}" type="slidenum">
              <a:rPr lang="en-GB" smtClean="0"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564450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5B5D71-3DD3-4E7A-AFE2-68AE6E16199C}" type="slidenum">
              <a:rPr lang="en-GB" smtClean="0"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627112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5B5D71-3DD3-4E7A-AFE2-68AE6E16199C}" type="slidenum">
              <a:rPr lang="en-GB" smtClean="0"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476532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5B5D71-3DD3-4E7A-AFE2-68AE6E16199C}" type="slidenum">
              <a:rPr lang="en-GB" smtClean="0"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802966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C5710-B27A-47C9-A2B1-388A65636245}" type="datetimeFigureOut">
              <a:rPr lang="en-GB" smtClean="0"/>
              <a:t>12/11/2024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78468-4DB2-4D01-B67D-76697C5B12C4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C5710-B27A-47C9-A2B1-388A65636245}" type="datetimeFigureOut">
              <a:rPr lang="en-GB" smtClean="0"/>
              <a:t>12/11/2024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78468-4DB2-4D01-B67D-76697C5B12C4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C5710-B27A-47C9-A2B1-388A65636245}" type="datetimeFigureOut">
              <a:rPr lang="en-GB" smtClean="0"/>
              <a:t>12/11/2024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78468-4DB2-4D01-B67D-76697C5B12C4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C5710-B27A-47C9-A2B1-388A65636245}" type="datetimeFigureOut">
              <a:rPr lang="en-GB" smtClean="0"/>
              <a:t>12/11/2024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78468-4DB2-4D01-B67D-76697C5B12C4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C5710-B27A-47C9-A2B1-388A65636245}" type="datetimeFigureOut">
              <a:rPr lang="en-GB" smtClean="0"/>
              <a:t>12/11/2024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78468-4DB2-4D01-B67D-76697C5B12C4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C5710-B27A-47C9-A2B1-388A65636245}" type="datetimeFigureOut">
              <a:rPr lang="en-GB" smtClean="0"/>
              <a:t>12/11/2024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78468-4DB2-4D01-B67D-76697C5B12C4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C5710-B27A-47C9-A2B1-388A65636245}" type="datetimeFigureOut">
              <a:rPr lang="en-GB" smtClean="0"/>
              <a:t>12/11/2024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78468-4DB2-4D01-B67D-76697C5B12C4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C5710-B27A-47C9-A2B1-388A65636245}" type="datetimeFigureOut">
              <a:rPr lang="en-GB" smtClean="0"/>
              <a:t>12/11/2024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78468-4DB2-4D01-B67D-76697C5B12C4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C5710-B27A-47C9-A2B1-388A65636245}" type="datetimeFigureOut">
              <a:rPr lang="en-GB" smtClean="0"/>
              <a:t>12/11/2024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78468-4DB2-4D01-B67D-76697C5B12C4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C5710-B27A-47C9-A2B1-388A65636245}" type="datetimeFigureOut">
              <a:rPr lang="en-GB" smtClean="0"/>
              <a:t>12/11/2024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78468-4DB2-4D01-B67D-76697C5B12C4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C5710-B27A-47C9-A2B1-388A65636245}" type="datetimeFigureOut">
              <a:rPr lang="en-GB" smtClean="0"/>
              <a:t>12/11/2024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78468-4DB2-4D01-B67D-76697C5B12C4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8C5710-B27A-47C9-A2B1-388A65636245}" type="datetimeFigureOut">
              <a:rPr lang="en-GB" smtClean="0"/>
              <a:t>12/11/2024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D78468-4DB2-4D01-B67D-76697C5B12C4}" type="slidenum">
              <a:rPr lang="en-GB" smtClean="0"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22C4472-E4E1-407A-B019-B826921AAFCA}"/>
              </a:ext>
            </a:extLst>
          </p:cNvPr>
          <p:cNvSpPr/>
          <p:nvPr/>
        </p:nvSpPr>
        <p:spPr>
          <a:xfrm>
            <a:off x="623392" y="1412776"/>
            <a:ext cx="10873208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500" b="1" u="sng" dirty="0">
                <a:solidFill>
                  <a:srgbClr val="000000"/>
                </a:solidFill>
                <a:latin typeface="Calibri" panose="020F0502020204030204" pitchFamily="34" charset="0"/>
              </a:rPr>
              <a:t>LO: </a:t>
            </a:r>
            <a:r>
              <a:rPr lang="en-US" sz="11500" b="1" u="sng" dirty="0" err="1">
                <a:solidFill>
                  <a:srgbClr val="000000"/>
                </a:solidFill>
                <a:latin typeface="Calibri" panose="020F0502020204030204" pitchFamily="34" charset="0"/>
              </a:rPr>
              <a:t>Factorising</a:t>
            </a:r>
            <a:endParaRPr lang="en-US" sz="11500" b="1" u="sng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n-US" sz="11500" b="1" dirty="0">
                <a:solidFill>
                  <a:srgbClr val="000000"/>
                </a:solidFill>
                <a:latin typeface="Calibri" panose="020F0502020204030204" pitchFamily="34" charset="0"/>
              </a:rPr>
              <a:t>(Single Brackets)</a:t>
            </a:r>
            <a:r>
              <a:rPr lang="en-US" sz="11500" dirty="0"/>
              <a:t> </a:t>
            </a:r>
            <a:endParaRPr lang="en-GB" sz="11500" dirty="0"/>
          </a:p>
        </p:txBody>
      </p:sp>
    </p:spTree>
    <p:extLst>
      <p:ext uri="{BB962C8B-B14F-4D97-AF65-F5344CB8AC3E}">
        <p14:creationId xmlns:p14="http://schemas.microsoft.com/office/powerpoint/2010/main" val="23600677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Arc 4"/>
          <p:cNvSpPr>
            <a:spLocks/>
          </p:cNvSpPr>
          <p:nvPr/>
        </p:nvSpPr>
        <p:spPr bwMode="auto">
          <a:xfrm>
            <a:off x="3653123" y="1956477"/>
            <a:ext cx="5148370" cy="922780"/>
          </a:xfrm>
          <a:custGeom>
            <a:avLst/>
            <a:gdLst>
              <a:gd name="G0" fmla="+- 15328 0 0"/>
              <a:gd name="G1" fmla="+- 21600 0 0"/>
              <a:gd name="G2" fmla="+- 21600 0 0"/>
              <a:gd name="T0" fmla="*/ 0 w 30757"/>
              <a:gd name="T1" fmla="*/ 6381 h 21600"/>
              <a:gd name="T2" fmla="*/ 30757 w 30757"/>
              <a:gd name="T3" fmla="*/ 6484 h 21600"/>
              <a:gd name="T4" fmla="*/ 15328 w 30757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0757" h="21600" fill="none" extrusionOk="0">
                <a:moveTo>
                  <a:pt x="0" y="6381"/>
                </a:moveTo>
                <a:cubicBezTo>
                  <a:pt x="4055" y="2296"/>
                  <a:pt x="9572" y="-1"/>
                  <a:pt x="15328" y="0"/>
                </a:cubicBezTo>
                <a:cubicBezTo>
                  <a:pt x="21133" y="0"/>
                  <a:pt x="26694" y="2336"/>
                  <a:pt x="30757" y="6483"/>
                </a:cubicBezTo>
              </a:path>
              <a:path w="30757" h="21600" stroke="0" extrusionOk="0">
                <a:moveTo>
                  <a:pt x="0" y="6381"/>
                </a:moveTo>
                <a:cubicBezTo>
                  <a:pt x="4055" y="2296"/>
                  <a:pt x="9572" y="-1"/>
                  <a:pt x="15328" y="0"/>
                </a:cubicBezTo>
                <a:cubicBezTo>
                  <a:pt x="21133" y="0"/>
                  <a:pt x="26694" y="2336"/>
                  <a:pt x="30757" y="6483"/>
                </a:cubicBezTo>
                <a:lnTo>
                  <a:pt x="15328" y="21600"/>
                </a:lnTo>
                <a:close/>
              </a:path>
            </a:pathLst>
          </a:custGeom>
          <a:noFill/>
          <a:ln w="76200">
            <a:solidFill>
              <a:srgbClr val="FF0000"/>
            </a:solidFill>
            <a:round/>
            <a:headEnd/>
            <a:tailEnd type="arrow" w="med" len="med"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square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GB" sz="5400" dirty="0"/>
          </a:p>
        </p:txBody>
      </p:sp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4311192" y="714157"/>
            <a:ext cx="3832231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5400" b="1" dirty="0">
                <a:solidFill>
                  <a:srgbClr val="FF0000"/>
                </a:solidFill>
              </a:rPr>
              <a:t>Expanding</a:t>
            </a:r>
          </a:p>
        </p:txBody>
      </p:sp>
      <p:sp>
        <p:nvSpPr>
          <p:cNvPr id="11" name="Arc 7"/>
          <p:cNvSpPr>
            <a:spLocks/>
          </p:cNvSpPr>
          <p:nvPr/>
        </p:nvSpPr>
        <p:spPr bwMode="auto">
          <a:xfrm flipH="1" flipV="1">
            <a:off x="3709739" y="3801172"/>
            <a:ext cx="5148369" cy="922779"/>
          </a:xfrm>
          <a:custGeom>
            <a:avLst/>
            <a:gdLst>
              <a:gd name="G0" fmla="+- 15328 0 0"/>
              <a:gd name="G1" fmla="+- 21600 0 0"/>
              <a:gd name="G2" fmla="+- 21600 0 0"/>
              <a:gd name="T0" fmla="*/ 0 w 30757"/>
              <a:gd name="T1" fmla="*/ 6381 h 21600"/>
              <a:gd name="T2" fmla="*/ 30757 w 30757"/>
              <a:gd name="T3" fmla="*/ 6484 h 21600"/>
              <a:gd name="T4" fmla="*/ 15328 w 30757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0757" h="21600" fill="none" extrusionOk="0">
                <a:moveTo>
                  <a:pt x="0" y="6381"/>
                </a:moveTo>
                <a:cubicBezTo>
                  <a:pt x="4055" y="2296"/>
                  <a:pt x="9572" y="-1"/>
                  <a:pt x="15328" y="0"/>
                </a:cubicBezTo>
                <a:cubicBezTo>
                  <a:pt x="21133" y="0"/>
                  <a:pt x="26694" y="2336"/>
                  <a:pt x="30757" y="6483"/>
                </a:cubicBezTo>
              </a:path>
              <a:path w="30757" h="21600" stroke="0" extrusionOk="0">
                <a:moveTo>
                  <a:pt x="0" y="6381"/>
                </a:moveTo>
                <a:cubicBezTo>
                  <a:pt x="4055" y="2296"/>
                  <a:pt x="9572" y="-1"/>
                  <a:pt x="15328" y="0"/>
                </a:cubicBezTo>
                <a:cubicBezTo>
                  <a:pt x="21133" y="0"/>
                  <a:pt x="26694" y="2336"/>
                  <a:pt x="30757" y="6483"/>
                </a:cubicBezTo>
                <a:lnTo>
                  <a:pt x="15328" y="21600"/>
                </a:lnTo>
                <a:close/>
              </a:path>
            </a:pathLst>
          </a:custGeom>
          <a:noFill/>
          <a:ln w="76200">
            <a:solidFill>
              <a:srgbClr val="0000CC"/>
            </a:solidFill>
            <a:round/>
            <a:headEnd/>
            <a:tailEnd type="arrow" w="med" len="med"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square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GB" sz="5400" dirty="0"/>
          </a:p>
        </p:txBody>
      </p:sp>
      <p:sp>
        <p:nvSpPr>
          <p:cNvPr id="12" name="Text Box 8"/>
          <p:cNvSpPr txBox="1">
            <a:spLocks noChangeArrowheads="1"/>
          </p:cNvSpPr>
          <p:nvPr/>
        </p:nvSpPr>
        <p:spPr bwMode="auto">
          <a:xfrm>
            <a:off x="4519729" y="4997220"/>
            <a:ext cx="3652419" cy="922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5400" b="1" dirty="0">
                <a:solidFill>
                  <a:srgbClr val="0000CC"/>
                </a:solidFill>
              </a:rPr>
              <a:t>Factorizing</a:t>
            </a:r>
          </a:p>
        </p:txBody>
      </p:sp>
      <p:sp>
        <p:nvSpPr>
          <p:cNvPr id="9" name="Text Box 11"/>
          <p:cNvSpPr txBox="1">
            <a:spLocks noChangeArrowheads="1"/>
          </p:cNvSpPr>
          <p:nvPr/>
        </p:nvSpPr>
        <p:spPr bwMode="auto">
          <a:xfrm>
            <a:off x="896004" y="2541428"/>
            <a:ext cx="409446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8000" b="1" dirty="0">
                <a:solidFill>
                  <a:sysClr val="windowText" lastClr="000000"/>
                </a:solidFill>
              </a:rPr>
              <a:t>5(4</a:t>
            </a:r>
            <a:r>
              <a:rPr lang="en-GB" sz="8000" b="1" i="1" dirty="0">
                <a:solidFill>
                  <a:sysClr val="windowText" lastClr="000000"/>
                </a:solidFill>
                <a:latin typeface="Times New Roman" pitchFamily="18" charset="0"/>
              </a:rPr>
              <a:t>x</a:t>
            </a:r>
            <a:r>
              <a:rPr lang="en-GB" sz="8000" b="1" dirty="0">
                <a:solidFill>
                  <a:sysClr val="windowText" lastClr="000000"/>
                </a:solidFill>
              </a:rPr>
              <a:t> + 5)</a:t>
            </a: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7464152" y="2636912"/>
            <a:ext cx="3867645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8000" b="1" dirty="0">
                <a:solidFill>
                  <a:sysClr val="windowText" lastClr="000000"/>
                </a:solidFill>
              </a:rPr>
              <a:t>20</a:t>
            </a:r>
            <a:r>
              <a:rPr lang="en-GB" sz="8000" b="1" i="1" dirty="0">
                <a:solidFill>
                  <a:sysClr val="windowText" lastClr="000000"/>
                </a:solidFill>
                <a:latin typeface="Times New Roman" pitchFamily="18" charset="0"/>
              </a:rPr>
              <a:t>x</a:t>
            </a:r>
            <a:r>
              <a:rPr lang="en-GB" sz="8000" b="1" dirty="0">
                <a:solidFill>
                  <a:sysClr val="windowText" lastClr="000000"/>
                </a:solidFill>
              </a:rPr>
              <a:t> + 25</a:t>
            </a:r>
            <a:endParaRPr lang="en-GB" sz="8000" b="1" dirty="0">
              <a:solidFill>
                <a:sysClr val="windowText" lastClr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7552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Arc 4"/>
          <p:cNvSpPr>
            <a:spLocks/>
          </p:cNvSpPr>
          <p:nvPr/>
        </p:nvSpPr>
        <p:spPr bwMode="auto">
          <a:xfrm>
            <a:off x="3653123" y="1956477"/>
            <a:ext cx="5148370" cy="922780"/>
          </a:xfrm>
          <a:custGeom>
            <a:avLst/>
            <a:gdLst>
              <a:gd name="G0" fmla="+- 15328 0 0"/>
              <a:gd name="G1" fmla="+- 21600 0 0"/>
              <a:gd name="G2" fmla="+- 21600 0 0"/>
              <a:gd name="T0" fmla="*/ 0 w 30757"/>
              <a:gd name="T1" fmla="*/ 6381 h 21600"/>
              <a:gd name="T2" fmla="*/ 30757 w 30757"/>
              <a:gd name="T3" fmla="*/ 6484 h 21600"/>
              <a:gd name="T4" fmla="*/ 15328 w 30757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0757" h="21600" fill="none" extrusionOk="0">
                <a:moveTo>
                  <a:pt x="0" y="6381"/>
                </a:moveTo>
                <a:cubicBezTo>
                  <a:pt x="4055" y="2296"/>
                  <a:pt x="9572" y="-1"/>
                  <a:pt x="15328" y="0"/>
                </a:cubicBezTo>
                <a:cubicBezTo>
                  <a:pt x="21133" y="0"/>
                  <a:pt x="26694" y="2336"/>
                  <a:pt x="30757" y="6483"/>
                </a:cubicBezTo>
              </a:path>
              <a:path w="30757" h="21600" stroke="0" extrusionOk="0">
                <a:moveTo>
                  <a:pt x="0" y="6381"/>
                </a:moveTo>
                <a:cubicBezTo>
                  <a:pt x="4055" y="2296"/>
                  <a:pt x="9572" y="-1"/>
                  <a:pt x="15328" y="0"/>
                </a:cubicBezTo>
                <a:cubicBezTo>
                  <a:pt x="21133" y="0"/>
                  <a:pt x="26694" y="2336"/>
                  <a:pt x="30757" y="6483"/>
                </a:cubicBezTo>
                <a:lnTo>
                  <a:pt x="15328" y="21600"/>
                </a:lnTo>
                <a:close/>
              </a:path>
            </a:pathLst>
          </a:custGeom>
          <a:noFill/>
          <a:ln w="76200">
            <a:solidFill>
              <a:srgbClr val="FF0000"/>
            </a:solidFill>
            <a:round/>
            <a:headEnd/>
            <a:tailEnd type="arrow" w="med" len="med"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square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GB" sz="5400" dirty="0"/>
          </a:p>
        </p:txBody>
      </p:sp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4311192" y="714157"/>
            <a:ext cx="3832231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5400" b="1" dirty="0">
                <a:solidFill>
                  <a:srgbClr val="FF0000"/>
                </a:solidFill>
              </a:rPr>
              <a:t>Expanding</a:t>
            </a:r>
          </a:p>
        </p:txBody>
      </p:sp>
      <p:sp>
        <p:nvSpPr>
          <p:cNvPr id="11" name="Arc 7"/>
          <p:cNvSpPr>
            <a:spLocks/>
          </p:cNvSpPr>
          <p:nvPr/>
        </p:nvSpPr>
        <p:spPr bwMode="auto">
          <a:xfrm flipH="1" flipV="1">
            <a:off x="3709739" y="3801172"/>
            <a:ext cx="5148369" cy="922779"/>
          </a:xfrm>
          <a:custGeom>
            <a:avLst/>
            <a:gdLst>
              <a:gd name="G0" fmla="+- 15328 0 0"/>
              <a:gd name="G1" fmla="+- 21600 0 0"/>
              <a:gd name="G2" fmla="+- 21600 0 0"/>
              <a:gd name="T0" fmla="*/ 0 w 30757"/>
              <a:gd name="T1" fmla="*/ 6381 h 21600"/>
              <a:gd name="T2" fmla="*/ 30757 w 30757"/>
              <a:gd name="T3" fmla="*/ 6484 h 21600"/>
              <a:gd name="T4" fmla="*/ 15328 w 30757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0757" h="21600" fill="none" extrusionOk="0">
                <a:moveTo>
                  <a:pt x="0" y="6381"/>
                </a:moveTo>
                <a:cubicBezTo>
                  <a:pt x="4055" y="2296"/>
                  <a:pt x="9572" y="-1"/>
                  <a:pt x="15328" y="0"/>
                </a:cubicBezTo>
                <a:cubicBezTo>
                  <a:pt x="21133" y="0"/>
                  <a:pt x="26694" y="2336"/>
                  <a:pt x="30757" y="6483"/>
                </a:cubicBezTo>
              </a:path>
              <a:path w="30757" h="21600" stroke="0" extrusionOk="0">
                <a:moveTo>
                  <a:pt x="0" y="6381"/>
                </a:moveTo>
                <a:cubicBezTo>
                  <a:pt x="4055" y="2296"/>
                  <a:pt x="9572" y="-1"/>
                  <a:pt x="15328" y="0"/>
                </a:cubicBezTo>
                <a:cubicBezTo>
                  <a:pt x="21133" y="0"/>
                  <a:pt x="26694" y="2336"/>
                  <a:pt x="30757" y="6483"/>
                </a:cubicBezTo>
                <a:lnTo>
                  <a:pt x="15328" y="21600"/>
                </a:lnTo>
                <a:close/>
              </a:path>
            </a:pathLst>
          </a:custGeom>
          <a:noFill/>
          <a:ln w="76200">
            <a:solidFill>
              <a:srgbClr val="0000CC"/>
            </a:solidFill>
            <a:round/>
            <a:headEnd/>
            <a:tailEnd type="arrow" w="med" len="med"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square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GB" sz="5400" dirty="0"/>
          </a:p>
        </p:txBody>
      </p:sp>
      <p:sp>
        <p:nvSpPr>
          <p:cNvPr id="12" name="Text Box 8"/>
          <p:cNvSpPr txBox="1">
            <a:spLocks noChangeArrowheads="1"/>
          </p:cNvSpPr>
          <p:nvPr/>
        </p:nvSpPr>
        <p:spPr bwMode="auto">
          <a:xfrm>
            <a:off x="4519729" y="4997220"/>
            <a:ext cx="3652419" cy="922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5400" b="1" dirty="0">
                <a:solidFill>
                  <a:srgbClr val="0000CC"/>
                </a:solidFill>
              </a:rPr>
              <a:t>Factorizing</a:t>
            </a:r>
          </a:p>
        </p:txBody>
      </p:sp>
      <p:sp>
        <p:nvSpPr>
          <p:cNvPr id="9" name="Text Box 11"/>
          <p:cNvSpPr txBox="1">
            <a:spLocks noChangeArrowheads="1"/>
          </p:cNvSpPr>
          <p:nvPr/>
        </p:nvSpPr>
        <p:spPr bwMode="auto">
          <a:xfrm>
            <a:off x="896004" y="2541428"/>
            <a:ext cx="4767948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8000" b="1" dirty="0">
                <a:solidFill>
                  <a:sysClr val="windowText" lastClr="000000"/>
                </a:solidFill>
              </a:rPr>
              <a:t>4(3</a:t>
            </a:r>
            <a:r>
              <a:rPr lang="en-GB" sz="8000" b="1" i="1" dirty="0">
                <a:solidFill>
                  <a:sysClr val="windowText" lastClr="000000"/>
                </a:solidFill>
                <a:latin typeface="Times New Roman" pitchFamily="18" charset="0"/>
              </a:rPr>
              <a:t>x</a:t>
            </a:r>
            <a:r>
              <a:rPr lang="en-GB" sz="8000" b="1" dirty="0">
                <a:solidFill>
                  <a:sysClr val="windowText" lastClr="000000"/>
                </a:solidFill>
              </a:rPr>
              <a:t> + 2</a:t>
            </a:r>
            <a:r>
              <a:rPr lang="en-GB" sz="8000" b="1" i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8000" b="1" dirty="0">
                <a:solidFill>
                  <a:sysClr val="windowText" lastClr="000000"/>
                </a:solidFill>
              </a:rPr>
              <a:t>)</a:t>
            </a: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7464152" y="2636912"/>
            <a:ext cx="3867645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8000" b="1" dirty="0">
                <a:solidFill>
                  <a:sysClr val="windowText" lastClr="000000"/>
                </a:solidFill>
              </a:rPr>
              <a:t>12</a:t>
            </a:r>
            <a:r>
              <a:rPr lang="en-GB" sz="8000" b="1" i="1" dirty="0">
                <a:solidFill>
                  <a:sysClr val="windowText" lastClr="000000"/>
                </a:solidFill>
                <a:latin typeface="Times New Roman" pitchFamily="18" charset="0"/>
              </a:rPr>
              <a:t>x</a:t>
            </a:r>
            <a:r>
              <a:rPr lang="en-GB" sz="8000" b="1" dirty="0">
                <a:solidFill>
                  <a:sysClr val="windowText" lastClr="000000"/>
                </a:solidFill>
              </a:rPr>
              <a:t> + 8</a:t>
            </a:r>
            <a:r>
              <a:rPr lang="en-GB" sz="8000" b="1" i="1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</a:p>
        </p:txBody>
      </p:sp>
    </p:spTree>
    <p:extLst>
      <p:ext uri="{BB962C8B-B14F-4D97-AF65-F5344CB8AC3E}">
        <p14:creationId xmlns:p14="http://schemas.microsoft.com/office/powerpoint/2010/main" val="220902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C2F316C-2790-4643-829F-5E91D9C4F410}"/>
              </a:ext>
            </a:extLst>
          </p:cNvPr>
          <p:cNvSpPr txBox="1"/>
          <p:nvPr/>
        </p:nvSpPr>
        <p:spPr>
          <a:xfrm>
            <a:off x="623392" y="260648"/>
            <a:ext cx="1094521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9600" dirty="0"/>
              <a:t>Does it Factorise?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0A83F6B-2EB4-4ADE-89F3-9E2C43074B8E}"/>
              </a:ext>
            </a:extLst>
          </p:cNvPr>
          <p:cNvSpPr txBox="1"/>
          <p:nvPr/>
        </p:nvSpPr>
        <p:spPr>
          <a:xfrm>
            <a:off x="2423592" y="1782396"/>
            <a:ext cx="7200800" cy="26468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</a:t>
            </a:r>
            <a:r>
              <a:rPr kumimoji="0" lang="en-GB" sz="166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</a:t>
            </a:r>
            <a:r>
              <a:rPr kumimoji="0" lang="en-GB" sz="1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+ 15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116E1B8-75F4-4D8B-BD9D-15F9F2C5FC3A}"/>
              </a:ext>
            </a:extLst>
          </p:cNvPr>
          <p:cNvSpPr txBox="1"/>
          <p:nvPr/>
        </p:nvSpPr>
        <p:spPr>
          <a:xfrm>
            <a:off x="4655840" y="4381361"/>
            <a:ext cx="288032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800" dirty="0"/>
              <a:t>YES</a:t>
            </a:r>
            <a:endParaRPr lang="en-GB" sz="13800" dirty="0"/>
          </a:p>
        </p:txBody>
      </p:sp>
    </p:spTree>
    <p:extLst>
      <p:ext uri="{BB962C8B-B14F-4D97-AF65-F5344CB8AC3E}">
        <p14:creationId xmlns:p14="http://schemas.microsoft.com/office/powerpoint/2010/main" val="1718109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C2F316C-2790-4643-829F-5E91D9C4F410}"/>
              </a:ext>
            </a:extLst>
          </p:cNvPr>
          <p:cNvSpPr txBox="1"/>
          <p:nvPr/>
        </p:nvSpPr>
        <p:spPr>
          <a:xfrm>
            <a:off x="623392" y="260648"/>
            <a:ext cx="1094521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9600" dirty="0"/>
              <a:t>Does it Factorise?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0A83F6B-2EB4-4ADE-89F3-9E2C43074B8E}"/>
              </a:ext>
            </a:extLst>
          </p:cNvPr>
          <p:cNvSpPr txBox="1"/>
          <p:nvPr/>
        </p:nvSpPr>
        <p:spPr>
          <a:xfrm>
            <a:off x="2423592" y="1782396"/>
            <a:ext cx="7200800" cy="26468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</a:t>
            </a:r>
            <a:r>
              <a:rPr kumimoji="0" lang="en-GB" sz="166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</a:t>
            </a:r>
            <a:r>
              <a:rPr kumimoji="0" lang="en-GB" sz="1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–</a:t>
            </a:r>
            <a:r>
              <a:rPr kumimoji="0" lang="en-GB" sz="16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15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116E1B8-75F4-4D8B-BD9D-15F9F2C5FC3A}"/>
              </a:ext>
            </a:extLst>
          </p:cNvPr>
          <p:cNvSpPr txBox="1"/>
          <p:nvPr/>
        </p:nvSpPr>
        <p:spPr>
          <a:xfrm>
            <a:off x="4655840" y="4381361"/>
            <a:ext cx="288032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800" dirty="0"/>
              <a:t>YES</a:t>
            </a:r>
            <a:endParaRPr lang="en-GB" sz="13800" dirty="0"/>
          </a:p>
        </p:txBody>
      </p:sp>
    </p:spTree>
    <p:extLst>
      <p:ext uri="{BB962C8B-B14F-4D97-AF65-F5344CB8AC3E}">
        <p14:creationId xmlns:p14="http://schemas.microsoft.com/office/powerpoint/2010/main" val="2962658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C2F316C-2790-4643-829F-5E91D9C4F410}"/>
              </a:ext>
            </a:extLst>
          </p:cNvPr>
          <p:cNvSpPr txBox="1"/>
          <p:nvPr/>
        </p:nvSpPr>
        <p:spPr>
          <a:xfrm>
            <a:off x="623392" y="260648"/>
            <a:ext cx="1094521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9600" dirty="0"/>
              <a:t>Does it Factorise?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0A83F6B-2EB4-4ADE-89F3-9E2C43074B8E}"/>
              </a:ext>
            </a:extLst>
          </p:cNvPr>
          <p:cNvSpPr txBox="1"/>
          <p:nvPr/>
        </p:nvSpPr>
        <p:spPr>
          <a:xfrm>
            <a:off x="2423592" y="1782396"/>
            <a:ext cx="7200800" cy="26468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</a:t>
            </a:r>
            <a:r>
              <a:rPr lang="en-GB" sz="16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kumimoji="0" lang="en-GB" sz="1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–</a:t>
            </a:r>
            <a:r>
              <a:rPr kumimoji="0" lang="en-GB" sz="16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15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116E1B8-75F4-4D8B-BD9D-15F9F2C5FC3A}"/>
              </a:ext>
            </a:extLst>
          </p:cNvPr>
          <p:cNvSpPr txBox="1"/>
          <p:nvPr/>
        </p:nvSpPr>
        <p:spPr>
          <a:xfrm>
            <a:off x="4655840" y="4381361"/>
            <a:ext cx="288032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800" dirty="0"/>
              <a:t>YES</a:t>
            </a:r>
            <a:endParaRPr lang="en-GB" sz="13800" dirty="0"/>
          </a:p>
        </p:txBody>
      </p:sp>
    </p:spTree>
    <p:extLst>
      <p:ext uri="{BB962C8B-B14F-4D97-AF65-F5344CB8AC3E}">
        <p14:creationId xmlns:p14="http://schemas.microsoft.com/office/powerpoint/2010/main" val="861159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C2F316C-2790-4643-829F-5E91D9C4F410}"/>
              </a:ext>
            </a:extLst>
          </p:cNvPr>
          <p:cNvSpPr txBox="1"/>
          <p:nvPr/>
        </p:nvSpPr>
        <p:spPr>
          <a:xfrm>
            <a:off x="623392" y="260648"/>
            <a:ext cx="1094521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9600" dirty="0"/>
              <a:t>Does it Factorise?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0A83F6B-2EB4-4ADE-89F3-9E2C43074B8E}"/>
              </a:ext>
            </a:extLst>
          </p:cNvPr>
          <p:cNvSpPr txBox="1"/>
          <p:nvPr/>
        </p:nvSpPr>
        <p:spPr>
          <a:xfrm>
            <a:off x="2423592" y="1782396"/>
            <a:ext cx="7200800" cy="26468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r>
              <a:rPr lang="en-GB" sz="16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kumimoji="0" lang="en-GB" sz="1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–</a:t>
            </a:r>
            <a:r>
              <a:rPr kumimoji="0" lang="en-GB" sz="16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15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116E1B8-75F4-4D8B-BD9D-15F9F2C5FC3A}"/>
              </a:ext>
            </a:extLst>
          </p:cNvPr>
          <p:cNvSpPr txBox="1"/>
          <p:nvPr/>
        </p:nvSpPr>
        <p:spPr>
          <a:xfrm>
            <a:off x="4655840" y="4381361"/>
            <a:ext cx="288032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800" dirty="0"/>
              <a:t>NO</a:t>
            </a:r>
            <a:endParaRPr lang="en-GB" sz="13800" dirty="0"/>
          </a:p>
        </p:txBody>
      </p:sp>
    </p:spTree>
    <p:extLst>
      <p:ext uri="{BB962C8B-B14F-4D97-AF65-F5344CB8AC3E}">
        <p14:creationId xmlns:p14="http://schemas.microsoft.com/office/powerpoint/2010/main" val="4106193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C2F316C-2790-4643-829F-5E91D9C4F410}"/>
              </a:ext>
            </a:extLst>
          </p:cNvPr>
          <p:cNvSpPr txBox="1"/>
          <p:nvPr/>
        </p:nvSpPr>
        <p:spPr>
          <a:xfrm>
            <a:off x="623392" y="260648"/>
            <a:ext cx="1094521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9600" dirty="0"/>
              <a:t>Does it Factorise?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0A83F6B-2EB4-4ADE-89F3-9E2C43074B8E}"/>
              </a:ext>
            </a:extLst>
          </p:cNvPr>
          <p:cNvSpPr txBox="1"/>
          <p:nvPr/>
        </p:nvSpPr>
        <p:spPr>
          <a:xfrm>
            <a:off x="2423592" y="1782396"/>
            <a:ext cx="7200800" cy="26468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r>
              <a:rPr lang="en-GB" sz="16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kumimoji="0" lang="en-GB" sz="1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–</a:t>
            </a:r>
            <a:r>
              <a:rPr kumimoji="0" lang="en-GB" sz="16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16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116E1B8-75F4-4D8B-BD9D-15F9F2C5FC3A}"/>
              </a:ext>
            </a:extLst>
          </p:cNvPr>
          <p:cNvSpPr txBox="1"/>
          <p:nvPr/>
        </p:nvSpPr>
        <p:spPr>
          <a:xfrm>
            <a:off x="4655840" y="4381361"/>
            <a:ext cx="288032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800" dirty="0"/>
              <a:t>YES</a:t>
            </a:r>
            <a:endParaRPr lang="en-GB" sz="13800" dirty="0"/>
          </a:p>
        </p:txBody>
      </p:sp>
    </p:spTree>
    <p:extLst>
      <p:ext uri="{BB962C8B-B14F-4D97-AF65-F5344CB8AC3E}">
        <p14:creationId xmlns:p14="http://schemas.microsoft.com/office/powerpoint/2010/main" val="1297765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C2F316C-2790-4643-829F-5E91D9C4F410}"/>
              </a:ext>
            </a:extLst>
          </p:cNvPr>
          <p:cNvSpPr txBox="1"/>
          <p:nvPr/>
        </p:nvSpPr>
        <p:spPr>
          <a:xfrm>
            <a:off x="623392" y="260648"/>
            <a:ext cx="1094521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9600" dirty="0"/>
              <a:t>Does it Factorise?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0A83F6B-2EB4-4ADE-89F3-9E2C43074B8E}"/>
              </a:ext>
            </a:extLst>
          </p:cNvPr>
          <p:cNvSpPr txBox="1"/>
          <p:nvPr/>
        </p:nvSpPr>
        <p:spPr>
          <a:xfrm>
            <a:off x="2423592" y="1782396"/>
            <a:ext cx="7200800" cy="26468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r>
              <a:rPr lang="en-GB" sz="16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kumimoji="0" lang="en-GB" sz="1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–</a:t>
            </a:r>
            <a:r>
              <a:rPr kumimoji="0" lang="en-GB" sz="16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17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116E1B8-75F4-4D8B-BD9D-15F9F2C5FC3A}"/>
              </a:ext>
            </a:extLst>
          </p:cNvPr>
          <p:cNvSpPr txBox="1"/>
          <p:nvPr/>
        </p:nvSpPr>
        <p:spPr>
          <a:xfrm>
            <a:off x="4655840" y="4381361"/>
            <a:ext cx="288032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800" dirty="0"/>
              <a:t>NO</a:t>
            </a:r>
            <a:endParaRPr lang="en-GB" sz="13800" dirty="0"/>
          </a:p>
        </p:txBody>
      </p:sp>
    </p:spTree>
    <p:extLst>
      <p:ext uri="{BB962C8B-B14F-4D97-AF65-F5344CB8AC3E}">
        <p14:creationId xmlns:p14="http://schemas.microsoft.com/office/powerpoint/2010/main" val="2970968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C2F316C-2790-4643-829F-5E91D9C4F410}"/>
              </a:ext>
            </a:extLst>
          </p:cNvPr>
          <p:cNvSpPr txBox="1"/>
          <p:nvPr/>
        </p:nvSpPr>
        <p:spPr>
          <a:xfrm>
            <a:off x="623392" y="260648"/>
            <a:ext cx="10945216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Fully Factorised or Not?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0A83F6B-2EB4-4ADE-89F3-9E2C43074B8E}"/>
              </a:ext>
            </a:extLst>
          </p:cNvPr>
          <p:cNvSpPr txBox="1"/>
          <p:nvPr/>
        </p:nvSpPr>
        <p:spPr>
          <a:xfrm>
            <a:off x="335360" y="1916832"/>
            <a:ext cx="11377264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algn="ctr" rtl="0" eaLnBrk="1" fontAlgn="ctr" latinLnBrk="0" hangingPunct="1">
              <a:spcBef>
                <a:spcPts val="0"/>
              </a:spcBef>
              <a:spcAft>
                <a:spcPts val="0"/>
              </a:spcAft>
            </a:pPr>
            <a:r>
              <a:rPr lang="en-GB" sz="11500" b="1" dirty="0">
                <a:solidFill>
                  <a:srgbClr val="0000FF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8</a:t>
            </a:r>
            <a:r>
              <a:rPr lang="en-GB" sz="11500" b="1" i="1" u="none" strike="noStrike" kern="12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b="1" i="0" u="none" strike="noStrike" kern="1200" baseline="0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 + 12 </a:t>
            </a:r>
            <a:r>
              <a:rPr lang="en-GB" sz="11500" b="1" i="0" u="none" strike="noStrike" kern="1200" baseline="0" dirty="0">
                <a:effectLst/>
                <a:latin typeface="Calibri" panose="020F0502020204030204" pitchFamily="34" charset="0"/>
              </a:rPr>
              <a:t>=</a:t>
            </a:r>
            <a:r>
              <a:rPr lang="en-GB" sz="11500" b="1" i="0" u="none" strike="noStrike" kern="1200" baseline="0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GB" sz="11500" b="1" baseline="0" dirty="0">
                <a:solidFill>
                  <a:srgbClr val="0000FF"/>
                </a:solidFill>
                <a:latin typeface="Calibri" panose="020F0502020204030204" pitchFamily="34" charset="0"/>
              </a:rPr>
              <a:t>2</a:t>
            </a:r>
            <a:r>
              <a:rPr lang="en-GB" sz="11500" b="1" i="0" u="none" strike="noStrike" kern="1200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(4</a:t>
            </a:r>
            <a:r>
              <a:rPr lang="en-GB" sz="11500" b="1" i="1" u="none" strike="noStrike" kern="12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b="1" i="0" u="none" strike="noStrike" kern="1200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 + 6)</a:t>
            </a:r>
            <a:endParaRPr lang="en-GB" sz="11500" b="1" i="0" u="none" strike="noStrike" dirty="0">
              <a:solidFill>
                <a:srgbClr val="0000FF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116E1B8-75F4-4D8B-BD9D-15F9F2C5FC3A}"/>
              </a:ext>
            </a:extLst>
          </p:cNvPr>
          <p:cNvSpPr txBox="1"/>
          <p:nvPr/>
        </p:nvSpPr>
        <p:spPr>
          <a:xfrm>
            <a:off x="3503712" y="4077072"/>
            <a:ext cx="475252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800" dirty="0"/>
              <a:t>NOT</a:t>
            </a:r>
            <a:endParaRPr lang="en-GB" sz="13800" dirty="0"/>
          </a:p>
        </p:txBody>
      </p:sp>
    </p:spTree>
    <p:extLst>
      <p:ext uri="{BB962C8B-B14F-4D97-AF65-F5344CB8AC3E}">
        <p14:creationId xmlns:p14="http://schemas.microsoft.com/office/powerpoint/2010/main" val="2575693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C2F316C-2790-4643-829F-5E91D9C4F410}"/>
              </a:ext>
            </a:extLst>
          </p:cNvPr>
          <p:cNvSpPr txBox="1"/>
          <p:nvPr/>
        </p:nvSpPr>
        <p:spPr>
          <a:xfrm>
            <a:off x="623392" y="260648"/>
            <a:ext cx="10945216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Fully Factorised or Not?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0A83F6B-2EB4-4ADE-89F3-9E2C43074B8E}"/>
              </a:ext>
            </a:extLst>
          </p:cNvPr>
          <p:cNvSpPr txBox="1"/>
          <p:nvPr/>
        </p:nvSpPr>
        <p:spPr>
          <a:xfrm>
            <a:off x="335360" y="1916832"/>
            <a:ext cx="11377264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algn="ctr" rtl="0" eaLnBrk="1" fontAlgn="ctr" latinLnBrk="0" hangingPunct="1">
              <a:spcBef>
                <a:spcPts val="0"/>
              </a:spcBef>
              <a:spcAft>
                <a:spcPts val="0"/>
              </a:spcAft>
            </a:pPr>
            <a:r>
              <a:rPr lang="en-GB" sz="11500" b="1" i="0" u="none" strike="noStrike" kern="1200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5</a:t>
            </a:r>
            <a:r>
              <a:rPr lang="en-GB" sz="11500" b="1" i="1" u="none" strike="noStrike" kern="12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b="1" i="0" u="none" strike="noStrike" kern="1200" baseline="0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 + 10 </a:t>
            </a:r>
            <a:r>
              <a:rPr lang="en-GB" sz="11500" b="1" i="0" u="none" strike="noStrike" kern="1200" baseline="0" dirty="0">
                <a:effectLst/>
                <a:latin typeface="Calibri" panose="020F0502020204030204" pitchFamily="34" charset="0"/>
              </a:rPr>
              <a:t>=</a:t>
            </a:r>
            <a:r>
              <a:rPr lang="en-GB" sz="11500" b="1" i="0" u="none" strike="noStrike" kern="1200" baseline="0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GB" sz="11500" b="1" i="0" u="none" strike="noStrike" kern="1200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5(</a:t>
            </a:r>
            <a:r>
              <a:rPr lang="en-GB" sz="11500" b="1" i="1" u="none" strike="noStrike" kern="12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b="1" i="0" u="none" strike="noStrike" kern="1200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 + 2)</a:t>
            </a:r>
            <a:endParaRPr lang="en-GB" sz="11500" b="1" i="0" u="none" strike="noStrike" dirty="0">
              <a:solidFill>
                <a:srgbClr val="0000FF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116E1B8-75F4-4D8B-BD9D-15F9F2C5FC3A}"/>
              </a:ext>
            </a:extLst>
          </p:cNvPr>
          <p:cNvSpPr txBox="1"/>
          <p:nvPr/>
        </p:nvSpPr>
        <p:spPr>
          <a:xfrm>
            <a:off x="3503712" y="4077072"/>
            <a:ext cx="475252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800" dirty="0"/>
              <a:t>FULLY</a:t>
            </a:r>
            <a:endParaRPr lang="en-GB" sz="13800" dirty="0"/>
          </a:p>
        </p:txBody>
      </p:sp>
    </p:spTree>
    <p:extLst>
      <p:ext uri="{BB962C8B-B14F-4D97-AF65-F5344CB8AC3E}">
        <p14:creationId xmlns:p14="http://schemas.microsoft.com/office/powerpoint/2010/main" val="1847827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63352" y="116632"/>
            <a:ext cx="1159328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600" dirty="0">
                <a:solidFill>
                  <a:srgbClr val="000000"/>
                </a:solidFill>
                <a:latin typeface="Calibri" panose="020F0502020204030204" pitchFamily="34" charset="0"/>
              </a:rPr>
              <a:t>What is the HCF of </a:t>
            </a:r>
          </a:p>
          <a:p>
            <a:pPr algn="ctr"/>
            <a:r>
              <a:rPr lang="en-US" sz="9600" dirty="0">
                <a:solidFill>
                  <a:srgbClr val="FF0000"/>
                </a:solidFill>
                <a:latin typeface="Calibri" panose="020F0502020204030204" pitchFamily="34" charset="0"/>
              </a:rPr>
              <a:t>4</a:t>
            </a:r>
            <a:r>
              <a:rPr lang="en-US" sz="9600" dirty="0">
                <a:solidFill>
                  <a:srgbClr val="000000"/>
                </a:solidFill>
                <a:latin typeface="Calibri" panose="020F0502020204030204" pitchFamily="34" charset="0"/>
              </a:rPr>
              <a:t> and </a:t>
            </a:r>
            <a:r>
              <a:rPr lang="en-US" sz="9600" dirty="0">
                <a:solidFill>
                  <a:srgbClr val="FF0000"/>
                </a:solidFill>
                <a:latin typeface="Calibri" panose="020F0502020204030204" pitchFamily="34" charset="0"/>
              </a:rPr>
              <a:t>8</a:t>
            </a:r>
            <a:r>
              <a:rPr lang="en-US" sz="9600" dirty="0">
                <a:solidFill>
                  <a:srgbClr val="000000"/>
                </a:solidFill>
                <a:latin typeface="Calibri" panose="020F0502020204030204" pitchFamily="34" charset="0"/>
              </a:rPr>
              <a:t>?</a:t>
            </a:r>
            <a:endParaRPr lang="en-GB" sz="9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49A0932-F468-43EC-A565-1AE46BADAAB4}"/>
              </a:ext>
            </a:extLst>
          </p:cNvPr>
          <p:cNvSpPr txBox="1"/>
          <p:nvPr/>
        </p:nvSpPr>
        <p:spPr>
          <a:xfrm>
            <a:off x="4979876" y="3284984"/>
            <a:ext cx="2232248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900" b="1" dirty="0">
                <a:solidFill>
                  <a:srgbClr val="FF0000"/>
                </a:solidFill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327036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C2F316C-2790-4643-829F-5E91D9C4F410}"/>
              </a:ext>
            </a:extLst>
          </p:cNvPr>
          <p:cNvSpPr txBox="1"/>
          <p:nvPr/>
        </p:nvSpPr>
        <p:spPr>
          <a:xfrm>
            <a:off x="623392" y="260648"/>
            <a:ext cx="10945216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Fully Factorised or Not?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0A83F6B-2EB4-4ADE-89F3-9E2C43074B8E}"/>
              </a:ext>
            </a:extLst>
          </p:cNvPr>
          <p:cNvSpPr txBox="1"/>
          <p:nvPr/>
        </p:nvSpPr>
        <p:spPr>
          <a:xfrm>
            <a:off x="0" y="1916832"/>
            <a:ext cx="12192000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algn="ctr" rtl="0" eaLnBrk="1" fontAlgn="ctr" latinLnBrk="0" hangingPunct="1">
              <a:spcBef>
                <a:spcPts val="0"/>
              </a:spcBef>
              <a:spcAft>
                <a:spcPts val="0"/>
              </a:spcAft>
            </a:pPr>
            <a:r>
              <a:rPr lang="en-GB" sz="11500" b="1" u="none" strike="noStrike" kern="1200" dirty="0">
                <a:solidFill>
                  <a:srgbClr val="0000FF"/>
                </a:solidFill>
                <a:effectLst/>
                <a:latin typeface="Calibri" panose="020F0502020204030204" pitchFamily="34" charset="0"/>
                <a:cs typeface="Times New Roman" panose="02020603050405020304" pitchFamily="18" charset="0"/>
              </a:rPr>
              <a:t>10</a:t>
            </a:r>
            <a:r>
              <a:rPr lang="en-GB" sz="11500" b="1" i="1" u="none" strike="noStrike" kern="12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b="1" i="0" u="none" strike="noStrike" kern="1200" baseline="0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GB" sz="11500" b="1" dirty="0">
                <a:solidFill>
                  <a:srgbClr val="0000FF"/>
                </a:solidFill>
                <a:latin typeface="Calibri" panose="020F0502020204030204" pitchFamily="34" charset="0"/>
              </a:rPr>
              <a:t>–</a:t>
            </a:r>
            <a:r>
              <a:rPr lang="en-GB" sz="11500" b="1" i="0" u="none" strike="noStrike" kern="1200" baseline="0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 15 </a:t>
            </a:r>
            <a:r>
              <a:rPr lang="en-GB" sz="11500" b="1" i="0" u="none" strike="noStrike" kern="1200" baseline="0" dirty="0">
                <a:effectLst/>
                <a:latin typeface="Calibri" panose="020F0502020204030204" pitchFamily="34" charset="0"/>
              </a:rPr>
              <a:t>=</a:t>
            </a:r>
            <a:r>
              <a:rPr lang="en-GB" sz="11500" b="1" i="0" u="none" strike="noStrike" kern="1200" baseline="0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GB" sz="11500" b="1" i="0" u="none" strike="noStrike" kern="1200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5(2</a:t>
            </a:r>
            <a:r>
              <a:rPr lang="en-GB" sz="11500" b="1" i="1" u="none" strike="noStrike" kern="12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b="1" i="0" u="none" strike="noStrike" kern="1200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GB" sz="11500" b="1" dirty="0">
                <a:solidFill>
                  <a:srgbClr val="0000FF"/>
                </a:solidFill>
                <a:latin typeface="Calibri" panose="020F0502020204030204" pitchFamily="34" charset="0"/>
              </a:rPr>
              <a:t>–</a:t>
            </a:r>
            <a:r>
              <a:rPr lang="en-GB" sz="11500" b="1" i="0" u="none" strike="noStrike" kern="1200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 3)</a:t>
            </a:r>
            <a:endParaRPr lang="en-GB" sz="11500" b="1" i="0" u="none" strike="noStrike" dirty="0">
              <a:solidFill>
                <a:srgbClr val="0000FF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116E1B8-75F4-4D8B-BD9D-15F9F2C5FC3A}"/>
              </a:ext>
            </a:extLst>
          </p:cNvPr>
          <p:cNvSpPr txBox="1"/>
          <p:nvPr/>
        </p:nvSpPr>
        <p:spPr>
          <a:xfrm>
            <a:off x="3503712" y="4077072"/>
            <a:ext cx="475252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800" dirty="0"/>
              <a:t>FULLY</a:t>
            </a:r>
            <a:endParaRPr lang="en-GB" sz="13800" dirty="0"/>
          </a:p>
        </p:txBody>
      </p:sp>
    </p:spTree>
    <p:extLst>
      <p:ext uri="{BB962C8B-B14F-4D97-AF65-F5344CB8AC3E}">
        <p14:creationId xmlns:p14="http://schemas.microsoft.com/office/powerpoint/2010/main" val="983260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C2F316C-2790-4643-829F-5E91D9C4F410}"/>
              </a:ext>
            </a:extLst>
          </p:cNvPr>
          <p:cNvSpPr txBox="1"/>
          <p:nvPr/>
        </p:nvSpPr>
        <p:spPr>
          <a:xfrm>
            <a:off x="623392" y="260648"/>
            <a:ext cx="10945216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Fully Factorised or Not?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0A83F6B-2EB4-4ADE-89F3-9E2C43074B8E}"/>
              </a:ext>
            </a:extLst>
          </p:cNvPr>
          <p:cNvSpPr txBox="1"/>
          <p:nvPr/>
        </p:nvSpPr>
        <p:spPr>
          <a:xfrm>
            <a:off x="119336" y="1916832"/>
            <a:ext cx="11881320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algn="ctr" rtl="0" eaLnBrk="1" fontAlgn="ctr" latinLnBrk="0" hangingPunct="1">
              <a:spcBef>
                <a:spcPts val="0"/>
              </a:spcBef>
              <a:spcAft>
                <a:spcPts val="0"/>
              </a:spcAft>
            </a:pPr>
            <a:r>
              <a:rPr lang="en-GB" sz="11500" b="1" u="none" strike="noStrike" kern="1200" dirty="0">
                <a:solidFill>
                  <a:srgbClr val="0000FF"/>
                </a:solidFill>
                <a:effectLst/>
                <a:latin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en-GB" sz="11500" b="1" i="1" u="none" strike="noStrike" kern="12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b="1" i="0" u="none" strike="noStrike" kern="1200" baseline="0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GB" sz="11500" b="1" dirty="0">
                <a:solidFill>
                  <a:srgbClr val="0000FF"/>
                </a:solidFill>
                <a:latin typeface="Calibri" panose="020F0502020204030204" pitchFamily="34" charset="0"/>
              </a:rPr>
              <a:t>–</a:t>
            </a:r>
            <a:r>
              <a:rPr lang="en-GB" sz="11500" b="1" i="0" u="none" strike="noStrike" kern="1200" baseline="0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 12 </a:t>
            </a:r>
            <a:r>
              <a:rPr lang="en-GB" sz="11500" b="1" i="0" u="none" strike="noStrike" kern="1200" baseline="0" dirty="0">
                <a:effectLst/>
                <a:latin typeface="Calibri" panose="020F0502020204030204" pitchFamily="34" charset="0"/>
              </a:rPr>
              <a:t>=</a:t>
            </a:r>
            <a:r>
              <a:rPr lang="en-GB" sz="11500" b="1" i="0" u="none" strike="noStrike" kern="1200" baseline="0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GB" sz="11500" b="1" i="0" u="none" strike="noStrike" kern="1200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2(2</a:t>
            </a:r>
            <a:r>
              <a:rPr lang="en-GB" sz="11500" b="1" i="1" u="none" strike="noStrike" kern="12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b="1" i="0" u="none" strike="noStrike" kern="1200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GB" sz="11500" b="1" dirty="0">
                <a:solidFill>
                  <a:srgbClr val="0000FF"/>
                </a:solidFill>
                <a:latin typeface="Calibri" panose="020F0502020204030204" pitchFamily="34" charset="0"/>
              </a:rPr>
              <a:t>– </a:t>
            </a:r>
            <a:r>
              <a:rPr lang="en-GB" sz="11500" b="1" i="0" u="none" strike="noStrike" kern="1200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6)</a:t>
            </a:r>
            <a:endParaRPr lang="en-GB" sz="11500" b="1" i="0" u="none" strike="noStrike" dirty="0">
              <a:solidFill>
                <a:srgbClr val="0000FF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116E1B8-75F4-4D8B-BD9D-15F9F2C5FC3A}"/>
              </a:ext>
            </a:extLst>
          </p:cNvPr>
          <p:cNvSpPr txBox="1"/>
          <p:nvPr/>
        </p:nvSpPr>
        <p:spPr>
          <a:xfrm>
            <a:off x="3503712" y="4077072"/>
            <a:ext cx="475252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800" dirty="0"/>
              <a:t>NOT</a:t>
            </a:r>
            <a:endParaRPr lang="en-GB" sz="13800" dirty="0"/>
          </a:p>
        </p:txBody>
      </p:sp>
    </p:spTree>
    <p:extLst>
      <p:ext uri="{BB962C8B-B14F-4D97-AF65-F5344CB8AC3E}">
        <p14:creationId xmlns:p14="http://schemas.microsoft.com/office/powerpoint/2010/main" val="1150220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C2F316C-2790-4643-829F-5E91D9C4F410}"/>
              </a:ext>
            </a:extLst>
          </p:cNvPr>
          <p:cNvSpPr txBox="1"/>
          <p:nvPr/>
        </p:nvSpPr>
        <p:spPr>
          <a:xfrm>
            <a:off x="623392" y="260648"/>
            <a:ext cx="10945216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Fully Factorised or Not?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0A83F6B-2EB4-4ADE-89F3-9E2C43074B8E}"/>
              </a:ext>
            </a:extLst>
          </p:cNvPr>
          <p:cNvSpPr txBox="1"/>
          <p:nvPr/>
        </p:nvSpPr>
        <p:spPr>
          <a:xfrm>
            <a:off x="155340" y="1926848"/>
            <a:ext cx="11881320" cy="1708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algn="ctr" rtl="0" eaLnBrk="1" fontAlgn="ctr" latinLnBrk="0" hangingPunct="1">
              <a:spcBef>
                <a:spcPts val="0"/>
              </a:spcBef>
              <a:spcAft>
                <a:spcPts val="0"/>
              </a:spcAft>
            </a:pPr>
            <a:r>
              <a:rPr lang="en-GB" sz="10500" b="1" u="none" strike="noStrike" kern="1200" dirty="0">
                <a:solidFill>
                  <a:srgbClr val="0000FF"/>
                </a:solidFill>
                <a:effectLst/>
                <a:latin typeface="Calibri" panose="020F0502020204030204" pitchFamily="34" charset="0"/>
                <a:cs typeface="Times New Roman" panose="02020603050405020304" pitchFamily="18" charset="0"/>
              </a:rPr>
              <a:t>8</a:t>
            </a:r>
            <a:r>
              <a:rPr lang="en-GB" sz="10500" b="1" i="1" u="none" strike="noStrike" kern="12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0500" b="1" i="0" u="none" strike="noStrike" kern="1200" baseline="0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 + 12</a:t>
            </a:r>
            <a:r>
              <a:rPr lang="en-GB" sz="10500" b="1" i="1" u="none" strike="noStrike" kern="1200" baseline="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10500" b="1" i="0" u="none" strike="noStrike" kern="1200" baseline="0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GB" sz="10500" b="1" i="0" u="none" strike="noStrike" kern="1200" baseline="0" dirty="0">
                <a:effectLst/>
                <a:latin typeface="Calibri" panose="020F0502020204030204" pitchFamily="34" charset="0"/>
              </a:rPr>
              <a:t>=</a:t>
            </a:r>
            <a:r>
              <a:rPr lang="en-GB" sz="10500" b="1" i="0" u="none" strike="noStrike" kern="1200" baseline="0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GB" sz="10500" b="1" i="0" u="none" strike="noStrike" kern="1200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2(4</a:t>
            </a:r>
            <a:r>
              <a:rPr lang="en-GB" sz="10500" b="1" i="1" u="none" strike="noStrike" kern="12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0500" b="1" i="0" u="none" strike="noStrike" kern="1200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GB" sz="10500" b="1" dirty="0">
                <a:solidFill>
                  <a:srgbClr val="0000FF"/>
                </a:solidFill>
                <a:latin typeface="Calibri" panose="020F0502020204030204" pitchFamily="34" charset="0"/>
              </a:rPr>
              <a:t>+ </a:t>
            </a:r>
            <a:r>
              <a:rPr lang="en-GB" sz="10500" b="1" i="0" u="none" strike="noStrike" kern="1200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6</a:t>
            </a:r>
            <a:r>
              <a:rPr lang="en-GB" sz="10500" b="1" i="1" u="none" strike="noStrike" kern="12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10500" b="1" i="0" u="none" strike="noStrike" kern="1200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)</a:t>
            </a:r>
            <a:endParaRPr lang="en-GB" sz="10500" b="1" i="0" u="none" strike="noStrike" dirty="0">
              <a:solidFill>
                <a:srgbClr val="0000FF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116E1B8-75F4-4D8B-BD9D-15F9F2C5FC3A}"/>
              </a:ext>
            </a:extLst>
          </p:cNvPr>
          <p:cNvSpPr txBox="1"/>
          <p:nvPr/>
        </p:nvSpPr>
        <p:spPr>
          <a:xfrm>
            <a:off x="3503712" y="4077072"/>
            <a:ext cx="475252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800" dirty="0"/>
              <a:t>NOT</a:t>
            </a:r>
            <a:endParaRPr lang="en-GB" sz="13800" dirty="0"/>
          </a:p>
        </p:txBody>
      </p:sp>
    </p:spTree>
    <p:extLst>
      <p:ext uri="{BB962C8B-B14F-4D97-AF65-F5344CB8AC3E}">
        <p14:creationId xmlns:p14="http://schemas.microsoft.com/office/powerpoint/2010/main" val="1621599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C2F316C-2790-4643-829F-5E91D9C4F410}"/>
              </a:ext>
            </a:extLst>
          </p:cNvPr>
          <p:cNvSpPr txBox="1"/>
          <p:nvPr/>
        </p:nvSpPr>
        <p:spPr>
          <a:xfrm>
            <a:off x="623392" y="260648"/>
            <a:ext cx="10945216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Fully Factorised or Not?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0A83F6B-2EB4-4ADE-89F3-9E2C43074B8E}"/>
              </a:ext>
            </a:extLst>
          </p:cNvPr>
          <p:cNvSpPr txBox="1"/>
          <p:nvPr/>
        </p:nvSpPr>
        <p:spPr>
          <a:xfrm>
            <a:off x="155340" y="1926848"/>
            <a:ext cx="11881320" cy="1708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algn="ctr" rtl="0" eaLnBrk="1" fontAlgn="ctr" latinLnBrk="0" hangingPunct="1">
              <a:spcBef>
                <a:spcPts val="0"/>
              </a:spcBef>
              <a:spcAft>
                <a:spcPts val="0"/>
              </a:spcAft>
            </a:pPr>
            <a:r>
              <a:rPr lang="en-GB" sz="10500" b="1" i="0" baseline="0" dirty="0">
                <a:solidFill>
                  <a:srgbClr val="0000FF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6</a:t>
            </a:r>
            <a:r>
              <a:rPr lang="en-GB" sz="10500" b="1" i="0" u="none" strike="noStrike" kern="1200" baseline="0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GB" sz="10500" b="1" dirty="0">
                <a:solidFill>
                  <a:srgbClr val="0000FF"/>
                </a:solidFill>
                <a:latin typeface="Calibri" panose="020F0502020204030204" pitchFamily="34" charset="0"/>
              </a:rPr>
              <a:t>–</a:t>
            </a:r>
            <a:r>
              <a:rPr lang="en-GB" sz="10500" b="1" i="0" u="none" strike="noStrike" kern="1200" baseline="0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 24</a:t>
            </a:r>
            <a:r>
              <a:rPr lang="en-GB" sz="105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0500" b="1" i="0" u="none" strike="noStrike" kern="1200" baseline="0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GB" sz="10500" b="1" i="0" u="none" strike="noStrike" kern="1200" baseline="0" dirty="0">
                <a:effectLst/>
                <a:latin typeface="Calibri" panose="020F0502020204030204" pitchFamily="34" charset="0"/>
              </a:rPr>
              <a:t>=</a:t>
            </a:r>
            <a:r>
              <a:rPr lang="en-GB" sz="10500" b="1" i="0" u="none" strike="noStrike" kern="1200" baseline="0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GB" sz="10500" b="1" baseline="0" dirty="0">
                <a:solidFill>
                  <a:srgbClr val="0000FF"/>
                </a:solidFill>
                <a:latin typeface="Calibri" panose="020F0502020204030204" pitchFamily="34" charset="0"/>
              </a:rPr>
              <a:t>3</a:t>
            </a:r>
            <a:r>
              <a:rPr lang="en-GB" sz="10500" b="1" i="0" u="none" strike="noStrike" kern="1200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(2 – </a:t>
            </a:r>
            <a:r>
              <a:rPr lang="en-GB" sz="10500" b="1" dirty="0">
                <a:solidFill>
                  <a:srgbClr val="0000FF"/>
                </a:solidFill>
                <a:latin typeface="Calibri" panose="020F0502020204030204" pitchFamily="34" charset="0"/>
              </a:rPr>
              <a:t>8</a:t>
            </a:r>
            <a:r>
              <a:rPr lang="en-GB" sz="10500" b="1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0500" b="1" i="0" u="none" strike="noStrike" kern="1200" dirty="0">
                <a:solidFill>
                  <a:srgbClr val="0000FF"/>
                </a:solidFill>
                <a:effectLst/>
                <a:latin typeface="Calibri" panose="020F0502020204030204" pitchFamily="34" charset="0"/>
              </a:rPr>
              <a:t>)</a:t>
            </a:r>
            <a:endParaRPr lang="en-GB" sz="10500" b="1" i="0" u="none" strike="noStrike" dirty="0">
              <a:solidFill>
                <a:srgbClr val="0000FF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116E1B8-75F4-4D8B-BD9D-15F9F2C5FC3A}"/>
              </a:ext>
            </a:extLst>
          </p:cNvPr>
          <p:cNvSpPr txBox="1"/>
          <p:nvPr/>
        </p:nvSpPr>
        <p:spPr>
          <a:xfrm>
            <a:off x="3503712" y="4077072"/>
            <a:ext cx="475252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800" dirty="0"/>
              <a:t>NOT</a:t>
            </a:r>
            <a:endParaRPr lang="en-GB" sz="13800" dirty="0"/>
          </a:p>
        </p:txBody>
      </p:sp>
    </p:spTree>
    <p:extLst>
      <p:ext uri="{BB962C8B-B14F-4D97-AF65-F5344CB8AC3E}">
        <p14:creationId xmlns:p14="http://schemas.microsoft.com/office/powerpoint/2010/main" val="2769302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63352" y="116632"/>
            <a:ext cx="1159328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600" dirty="0">
                <a:solidFill>
                  <a:srgbClr val="000000"/>
                </a:solidFill>
                <a:latin typeface="Calibri" panose="020F0502020204030204" pitchFamily="34" charset="0"/>
              </a:rPr>
              <a:t>What is the HCF of </a:t>
            </a:r>
          </a:p>
          <a:p>
            <a:pPr algn="ctr"/>
            <a:r>
              <a:rPr lang="en-US" sz="9600" dirty="0">
                <a:solidFill>
                  <a:srgbClr val="FF0000"/>
                </a:solidFill>
                <a:latin typeface="Calibri" panose="020F0502020204030204" pitchFamily="34" charset="0"/>
              </a:rPr>
              <a:t>8</a:t>
            </a:r>
            <a:r>
              <a:rPr lang="en-US" sz="9600" dirty="0">
                <a:solidFill>
                  <a:srgbClr val="000000"/>
                </a:solidFill>
                <a:latin typeface="Calibri" panose="020F0502020204030204" pitchFamily="34" charset="0"/>
              </a:rPr>
              <a:t> and </a:t>
            </a:r>
            <a:r>
              <a:rPr lang="en-US" sz="9600" dirty="0">
                <a:solidFill>
                  <a:srgbClr val="FF0000"/>
                </a:solidFill>
                <a:latin typeface="Calibri" panose="020F0502020204030204" pitchFamily="34" charset="0"/>
              </a:rPr>
              <a:t>10</a:t>
            </a:r>
            <a:r>
              <a:rPr lang="en-US" sz="9600" dirty="0">
                <a:solidFill>
                  <a:srgbClr val="000000"/>
                </a:solidFill>
                <a:latin typeface="Calibri" panose="020F0502020204030204" pitchFamily="34" charset="0"/>
              </a:rPr>
              <a:t>?</a:t>
            </a:r>
            <a:endParaRPr lang="en-GB" sz="9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49A0932-F468-43EC-A565-1AE46BADAAB4}"/>
              </a:ext>
            </a:extLst>
          </p:cNvPr>
          <p:cNvSpPr txBox="1"/>
          <p:nvPr/>
        </p:nvSpPr>
        <p:spPr>
          <a:xfrm>
            <a:off x="4979876" y="3284984"/>
            <a:ext cx="2232248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900" b="1" dirty="0">
                <a:solidFill>
                  <a:srgbClr val="FF0000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4117961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63352" y="116632"/>
            <a:ext cx="1159328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600" dirty="0">
                <a:solidFill>
                  <a:srgbClr val="000000"/>
                </a:solidFill>
                <a:latin typeface="Calibri" panose="020F0502020204030204" pitchFamily="34" charset="0"/>
              </a:rPr>
              <a:t>What is the HCF of </a:t>
            </a:r>
          </a:p>
          <a:p>
            <a:pPr algn="ctr"/>
            <a:r>
              <a:rPr lang="en-US" sz="9600" dirty="0">
                <a:solidFill>
                  <a:srgbClr val="FF0000"/>
                </a:solidFill>
                <a:latin typeface="Calibri" panose="020F0502020204030204" pitchFamily="34" charset="0"/>
              </a:rPr>
              <a:t>21</a:t>
            </a:r>
            <a:r>
              <a:rPr lang="en-US" sz="9600" dirty="0">
                <a:solidFill>
                  <a:srgbClr val="000000"/>
                </a:solidFill>
                <a:latin typeface="Calibri" panose="020F0502020204030204" pitchFamily="34" charset="0"/>
              </a:rPr>
              <a:t> and </a:t>
            </a:r>
            <a:r>
              <a:rPr lang="en-US" sz="9600" dirty="0">
                <a:solidFill>
                  <a:srgbClr val="FF0000"/>
                </a:solidFill>
                <a:latin typeface="Calibri" panose="020F0502020204030204" pitchFamily="34" charset="0"/>
              </a:rPr>
              <a:t>28</a:t>
            </a:r>
            <a:r>
              <a:rPr lang="en-US" sz="9600" dirty="0">
                <a:solidFill>
                  <a:srgbClr val="000000"/>
                </a:solidFill>
                <a:latin typeface="Calibri" panose="020F0502020204030204" pitchFamily="34" charset="0"/>
              </a:rPr>
              <a:t>?</a:t>
            </a:r>
            <a:endParaRPr lang="en-GB" sz="9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49A0932-F468-43EC-A565-1AE46BADAAB4}"/>
              </a:ext>
            </a:extLst>
          </p:cNvPr>
          <p:cNvSpPr txBox="1"/>
          <p:nvPr/>
        </p:nvSpPr>
        <p:spPr>
          <a:xfrm>
            <a:off x="4979876" y="3284984"/>
            <a:ext cx="2232248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900" b="1" dirty="0">
                <a:solidFill>
                  <a:srgbClr val="FF0000"/>
                </a:solidFill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1266000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63352" y="116632"/>
            <a:ext cx="1159328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600" dirty="0">
                <a:solidFill>
                  <a:srgbClr val="000000"/>
                </a:solidFill>
                <a:latin typeface="Calibri" panose="020F0502020204030204" pitchFamily="34" charset="0"/>
              </a:rPr>
              <a:t>What is the HCF of </a:t>
            </a:r>
          </a:p>
          <a:p>
            <a:pPr algn="ctr"/>
            <a:r>
              <a:rPr lang="en-US" sz="9600" dirty="0">
                <a:solidFill>
                  <a:srgbClr val="FF0000"/>
                </a:solidFill>
                <a:latin typeface="Calibri" panose="020F0502020204030204" pitchFamily="34" charset="0"/>
              </a:rPr>
              <a:t>16</a:t>
            </a:r>
            <a:r>
              <a:rPr lang="en-US" sz="9600" dirty="0">
                <a:solidFill>
                  <a:srgbClr val="000000"/>
                </a:solidFill>
                <a:latin typeface="Calibri" panose="020F0502020204030204" pitchFamily="34" charset="0"/>
              </a:rPr>
              <a:t> and </a:t>
            </a:r>
            <a:r>
              <a:rPr lang="en-US" sz="9600" dirty="0">
                <a:solidFill>
                  <a:srgbClr val="FF0000"/>
                </a:solidFill>
                <a:latin typeface="Calibri" panose="020F0502020204030204" pitchFamily="34" charset="0"/>
              </a:rPr>
              <a:t>24</a:t>
            </a:r>
            <a:r>
              <a:rPr lang="en-US" sz="9600" dirty="0">
                <a:solidFill>
                  <a:srgbClr val="000000"/>
                </a:solidFill>
                <a:latin typeface="Calibri" panose="020F0502020204030204" pitchFamily="34" charset="0"/>
              </a:rPr>
              <a:t>?</a:t>
            </a:r>
            <a:endParaRPr lang="en-GB" sz="9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49A0932-F468-43EC-A565-1AE46BADAAB4}"/>
              </a:ext>
            </a:extLst>
          </p:cNvPr>
          <p:cNvSpPr txBox="1"/>
          <p:nvPr/>
        </p:nvSpPr>
        <p:spPr>
          <a:xfrm>
            <a:off x="4979876" y="3284984"/>
            <a:ext cx="2232248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900" b="1" dirty="0">
                <a:solidFill>
                  <a:srgbClr val="FF0000"/>
                </a:solidFill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3497728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rc 4"/>
          <p:cNvSpPr>
            <a:spLocks/>
          </p:cNvSpPr>
          <p:nvPr/>
        </p:nvSpPr>
        <p:spPr bwMode="auto">
          <a:xfrm>
            <a:off x="3271767" y="2070987"/>
            <a:ext cx="5148370" cy="922780"/>
          </a:xfrm>
          <a:custGeom>
            <a:avLst/>
            <a:gdLst>
              <a:gd name="G0" fmla="+- 15328 0 0"/>
              <a:gd name="G1" fmla="+- 21600 0 0"/>
              <a:gd name="G2" fmla="+- 21600 0 0"/>
              <a:gd name="T0" fmla="*/ 0 w 30757"/>
              <a:gd name="T1" fmla="*/ 6381 h 21600"/>
              <a:gd name="T2" fmla="*/ 30757 w 30757"/>
              <a:gd name="T3" fmla="*/ 6484 h 21600"/>
              <a:gd name="T4" fmla="*/ 15328 w 30757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0757" h="21600" fill="none" extrusionOk="0">
                <a:moveTo>
                  <a:pt x="0" y="6381"/>
                </a:moveTo>
                <a:cubicBezTo>
                  <a:pt x="4055" y="2296"/>
                  <a:pt x="9572" y="-1"/>
                  <a:pt x="15328" y="0"/>
                </a:cubicBezTo>
                <a:cubicBezTo>
                  <a:pt x="21133" y="0"/>
                  <a:pt x="26694" y="2336"/>
                  <a:pt x="30757" y="6483"/>
                </a:cubicBezTo>
              </a:path>
              <a:path w="30757" h="21600" stroke="0" extrusionOk="0">
                <a:moveTo>
                  <a:pt x="0" y="6381"/>
                </a:moveTo>
                <a:cubicBezTo>
                  <a:pt x="4055" y="2296"/>
                  <a:pt x="9572" y="-1"/>
                  <a:pt x="15328" y="0"/>
                </a:cubicBezTo>
                <a:cubicBezTo>
                  <a:pt x="21133" y="0"/>
                  <a:pt x="26694" y="2336"/>
                  <a:pt x="30757" y="6483"/>
                </a:cubicBezTo>
                <a:lnTo>
                  <a:pt x="15328" y="21600"/>
                </a:lnTo>
                <a:close/>
              </a:path>
            </a:pathLst>
          </a:custGeom>
          <a:noFill/>
          <a:ln w="76200">
            <a:solidFill>
              <a:srgbClr val="FF0000"/>
            </a:solidFill>
            <a:round/>
            <a:headEnd/>
            <a:tailEnd type="arrow" w="med" len="med"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square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GB" sz="5400" dirty="0"/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3806723" y="1022358"/>
            <a:ext cx="3832231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5400" b="1" dirty="0">
                <a:solidFill>
                  <a:srgbClr val="FF0000"/>
                </a:solidFill>
              </a:rPr>
              <a:t>Expanding</a:t>
            </a:r>
          </a:p>
        </p:txBody>
      </p:sp>
      <p:sp>
        <p:nvSpPr>
          <p:cNvPr id="12" name="Arc 7"/>
          <p:cNvSpPr>
            <a:spLocks/>
          </p:cNvSpPr>
          <p:nvPr/>
        </p:nvSpPr>
        <p:spPr bwMode="auto">
          <a:xfrm flipH="1" flipV="1">
            <a:off x="3431704" y="3789040"/>
            <a:ext cx="5148369" cy="922779"/>
          </a:xfrm>
          <a:custGeom>
            <a:avLst/>
            <a:gdLst>
              <a:gd name="G0" fmla="+- 15328 0 0"/>
              <a:gd name="G1" fmla="+- 21600 0 0"/>
              <a:gd name="G2" fmla="+- 21600 0 0"/>
              <a:gd name="T0" fmla="*/ 0 w 30757"/>
              <a:gd name="T1" fmla="*/ 6381 h 21600"/>
              <a:gd name="T2" fmla="*/ 30757 w 30757"/>
              <a:gd name="T3" fmla="*/ 6484 h 21600"/>
              <a:gd name="T4" fmla="*/ 15328 w 30757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0757" h="21600" fill="none" extrusionOk="0">
                <a:moveTo>
                  <a:pt x="0" y="6381"/>
                </a:moveTo>
                <a:cubicBezTo>
                  <a:pt x="4055" y="2296"/>
                  <a:pt x="9572" y="-1"/>
                  <a:pt x="15328" y="0"/>
                </a:cubicBezTo>
                <a:cubicBezTo>
                  <a:pt x="21133" y="0"/>
                  <a:pt x="26694" y="2336"/>
                  <a:pt x="30757" y="6483"/>
                </a:cubicBezTo>
              </a:path>
              <a:path w="30757" h="21600" stroke="0" extrusionOk="0">
                <a:moveTo>
                  <a:pt x="0" y="6381"/>
                </a:moveTo>
                <a:cubicBezTo>
                  <a:pt x="4055" y="2296"/>
                  <a:pt x="9572" y="-1"/>
                  <a:pt x="15328" y="0"/>
                </a:cubicBezTo>
                <a:cubicBezTo>
                  <a:pt x="21133" y="0"/>
                  <a:pt x="26694" y="2336"/>
                  <a:pt x="30757" y="6483"/>
                </a:cubicBezTo>
                <a:lnTo>
                  <a:pt x="15328" y="21600"/>
                </a:lnTo>
                <a:close/>
              </a:path>
            </a:pathLst>
          </a:custGeom>
          <a:noFill/>
          <a:ln w="76200">
            <a:solidFill>
              <a:srgbClr val="0000CC"/>
            </a:solidFill>
            <a:round/>
            <a:headEnd/>
            <a:tailEnd type="arrow" w="med" len="med"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square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GB" sz="5400" dirty="0"/>
          </a:p>
        </p:txBody>
      </p:sp>
      <p:sp>
        <p:nvSpPr>
          <p:cNvPr id="13" name="Text Box 8"/>
          <p:cNvSpPr txBox="1">
            <a:spLocks noChangeArrowheads="1"/>
          </p:cNvSpPr>
          <p:nvPr/>
        </p:nvSpPr>
        <p:spPr bwMode="auto">
          <a:xfrm>
            <a:off x="4146826" y="4841072"/>
            <a:ext cx="3652419" cy="922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5400" b="1" dirty="0">
                <a:solidFill>
                  <a:srgbClr val="0000CC"/>
                </a:solidFill>
              </a:rPr>
              <a:t>Factorizing</a:t>
            </a:r>
          </a:p>
        </p:txBody>
      </p:sp>
      <p:sp>
        <p:nvSpPr>
          <p:cNvPr id="14" name="Text Box 11"/>
          <p:cNvSpPr txBox="1">
            <a:spLocks noChangeArrowheads="1"/>
          </p:cNvSpPr>
          <p:nvPr/>
        </p:nvSpPr>
        <p:spPr bwMode="auto">
          <a:xfrm>
            <a:off x="1559496" y="2672212"/>
            <a:ext cx="3528392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8000" b="1" dirty="0">
                <a:solidFill>
                  <a:sysClr val="windowText" lastClr="000000"/>
                </a:solidFill>
              </a:rPr>
              <a:t>3(</a:t>
            </a:r>
            <a:r>
              <a:rPr lang="en-GB" sz="8000" b="1" i="1" dirty="0">
                <a:solidFill>
                  <a:sysClr val="windowText" lastClr="000000"/>
                </a:solidFill>
                <a:latin typeface="Times New Roman" pitchFamily="18" charset="0"/>
              </a:rPr>
              <a:t>x</a:t>
            </a:r>
            <a:r>
              <a:rPr lang="en-GB" sz="8000" b="1" dirty="0">
                <a:solidFill>
                  <a:sysClr val="windowText" lastClr="000000"/>
                </a:solidFill>
              </a:rPr>
              <a:t> + 2)</a:t>
            </a:r>
          </a:p>
        </p:txBody>
      </p:sp>
      <p:sp>
        <p:nvSpPr>
          <p:cNvPr id="16" name="Text Box 14"/>
          <p:cNvSpPr txBox="1">
            <a:spLocks noChangeArrowheads="1"/>
          </p:cNvSpPr>
          <p:nvPr/>
        </p:nvSpPr>
        <p:spPr bwMode="auto">
          <a:xfrm>
            <a:off x="6664081" y="2730807"/>
            <a:ext cx="310824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8000" b="1" dirty="0">
                <a:solidFill>
                  <a:sysClr val="windowText" lastClr="000000"/>
                </a:solidFill>
              </a:rPr>
              <a:t>3</a:t>
            </a:r>
            <a:r>
              <a:rPr lang="en-GB" sz="8000" b="1" i="1" dirty="0">
                <a:solidFill>
                  <a:sysClr val="windowText" lastClr="000000"/>
                </a:solidFill>
                <a:latin typeface="Times New Roman" pitchFamily="18" charset="0"/>
              </a:rPr>
              <a:t>x</a:t>
            </a:r>
            <a:r>
              <a:rPr lang="en-GB" sz="8000" b="1" dirty="0">
                <a:solidFill>
                  <a:sysClr val="windowText" lastClr="000000"/>
                </a:solidFill>
              </a:rPr>
              <a:t> + 6</a:t>
            </a:r>
            <a:endParaRPr lang="en-GB" sz="8000" b="1" dirty="0">
              <a:solidFill>
                <a:sysClr val="windowText" lastClr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5465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Arc 4"/>
          <p:cNvSpPr>
            <a:spLocks/>
          </p:cNvSpPr>
          <p:nvPr/>
        </p:nvSpPr>
        <p:spPr bwMode="auto">
          <a:xfrm>
            <a:off x="3653123" y="1956477"/>
            <a:ext cx="5148370" cy="922780"/>
          </a:xfrm>
          <a:custGeom>
            <a:avLst/>
            <a:gdLst>
              <a:gd name="G0" fmla="+- 15328 0 0"/>
              <a:gd name="G1" fmla="+- 21600 0 0"/>
              <a:gd name="G2" fmla="+- 21600 0 0"/>
              <a:gd name="T0" fmla="*/ 0 w 30757"/>
              <a:gd name="T1" fmla="*/ 6381 h 21600"/>
              <a:gd name="T2" fmla="*/ 30757 w 30757"/>
              <a:gd name="T3" fmla="*/ 6484 h 21600"/>
              <a:gd name="T4" fmla="*/ 15328 w 30757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0757" h="21600" fill="none" extrusionOk="0">
                <a:moveTo>
                  <a:pt x="0" y="6381"/>
                </a:moveTo>
                <a:cubicBezTo>
                  <a:pt x="4055" y="2296"/>
                  <a:pt x="9572" y="-1"/>
                  <a:pt x="15328" y="0"/>
                </a:cubicBezTo>
                <a:cubicBezTo>
                  <a:pt x="21133" y="0"/>
                  <a:pt x="26694" y="2336"/>
                  <a:pt x="30757" y="6483"/>
                </a:cubicBezTo>
              </a:path>
              <a:path w="30757" h="21600" stroke="0" extrusionOk="0">
                <a:moveTo>
                  <a:pt x="0" y="6381"/>
                </a:moveTo>
                <a:cubicBezTo>
                  <a:pt x="4055" y="2296"/>
                  <a:pt x="9572" y="-1"/>
                  <a:pt x="15328" y="0"/>
                </a:cubicBezTo>
                <a:cubicBezTo>
                  <a:pt x="21133" y="0"/>
                  <a:pt x="26694" y="2336"/>
                  <a:pt x="30757" y="6483"/>
                </a:cubicBezTo>
                <a:lnTo>
                  <a:pt x="15328" y="21600"/>
                </a:lnTo>
                <a:close/>
              </a:path>
            </a:pathLst>
          </a:custGeom>
          <a:noFill/>
          <a:ln w="76200">
            <a:solidFill>
              <a:srgbClr val="FF0000"/>
            </a:solidFill>
            <a:round/>
            <a:headEnd/>
            <a:tailEnd type="arrow" w="med" len="med"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square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GB" sz="5400" dirty="0"/>
          </a:p>
        </p:txBody>
      </p:sp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4311192" y="714157"/>
            <a:ext cx="3832231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5400" b="1" dirty="0">
                <a:solidFill>
                  <a:srgbClr val="FF0000"/>
                </a:solidFill>
              </a:rPr>
              <a:t>Expanding</a:t>
            </a:r>
          </a:p>
        </p:txBody>
      </p:sp>
      <p:sp>
        <p:nvSpPr>
          <p:cNvPr id="11" name="Arc 7"/>
          <p:cNvSpPr>
            <a:spLocks/>
          </p:cNvSpPr>
          <p:nvPr/>
        </p:nvSpPr>
        <p:spPr bwMode="auto">
          <a:xfrm flipH="1" flipV="1">
            <a:off x="3709739" y="3801172"/>
            <a:ext cx="5148369" cy="922779"/>
          </a:xfrm>
          <a:custGeom>
            <a:avLst/>
            <a:gdLst>
              <a:gd name="G0" fmla="+- 15328 0 0"/>
              <a:gd name="G1" fmla="+- 21600 0 0"/>
              <a:gd name="G2" fmla="+- 21600 0 0"/>
              <a:gd name="T0" fmla="*/ 0 w 30757"/>
              <a:gd name="T1" fmla="*/ 6381 h 21600"/>
              <a:gd name="T2" fmla="*/ 30757 w 30757"/>
              <a:gd name="T3" fmla="*/ 6484 h 21600"/>
              <a:gd name="T4" fmla="*/ 15328 w 30757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0757" h="21600" fill="none" extrusionOk="0">
                <a:moveTo>
                  <a:pt x="0" y="6381"/>
                </a:moveTo>
                <a:cubicBezTo>
                  <a:pt x="4055" y="2296"/>
                  <a:pt x="9572" y="-1"/>
                  <a:pt x="15328" y="0"/>
                </a:cubicBezTo>
                <a:cubicBezTo>
                  <a:pt x="21133" y="0"/>
                  <a:pt x="26694" y="2336"/>
                  <a:pt x="30757" y="6483"/>
                </a:cubicBezTo>
              </a:path>
              <a:path w="30757" h="21600" stroke="0" extrusionOk="0">
                <a:moveTo>
                  <a:pt x="0" y="6381"/>
                </a:moveTo>
                <a:cubicBezTo>
                  <a:pt x="4055" y="2296"/>
                  <a:pt x="9572" y="-1"/>
                  <a:pt x="15328" y="0"/>
                </a:cubicBezTo>
                <a:cubicBezTo>
                  <a:pt x="21133" y="0"/>
                  <a:pt x="26694" y="2336"/>
                  <a:pt x="30757" y="6483"/>
                </a:cubicBezTo>
                <a:lnTo>
                  <a:pt x="15328" y="21600"/>
                </a:lnTo>
                <a:close/>
              </a:path>
            </a:pathLst>
          </a:custGeom>
          <a:noFill/>
          <a:ln w="76200">
            <a:solidFill>
              <a:srgbClr val="0000CC"/>
            </a:solidFill>
            <a:round/>
            <a:headEnd/>
            <a:tailEnd type="arrow" w="med" len="med"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square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GB" sz="5400" dirty="0"/>
          </a:p>
        </p:txBody>
      </p:sp>
      <p:sp>
        <p:nvSpPr>
          <p:cNvPr id="12" name="Text Box 8"/>
          <p:cNvSpPr txBox="1">
            <a:spLocks noChangeArrowheads="1"/>
          </p:cNvSpPr>
          <p:nvPr/>
        </p:nvSpPr>
        <p:spPr bwMode="auto">
          <a:xfrm>
            <a:off x="4519729" y="4997220"/>
            <a:ext cx="3652419" cy="922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5400" b="1" dirty="0">
                <a:solidFill>
                  <a:srgbClr val="0000CC"/>
                </a:solidFill>
              </a:rPr>
              <a:t>Factorizing</a:t>
            </a:r>
          </a:p>
        </p:txBody>
      </p:sp>
      <p:sp>
        <p:nvSpPr>
          <p:cNvPr id="9" name="Text Box 11"/>
          <p:cNvSpPr txBox="1">
            <a:spLocks noChangeArrowheads="1"/>
          </p:cNvSpPr>
          <p:nvPr/>
        </p:nvSpPr>
        <p:spPr bwMode="auto">
          <a:xfrm>
            <a:off x="896004" y="2541428"/>
            <a:ext cx="409446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8000" b="1" dirty="0">
                <a:solidFill>
                  <a:sysClr val="windowText" lastClr="000000"/>
                </a:solidFill>
              </a:rPr>
              <a:t>2(</a:t>
            </a:r>
            <a:r>
              <a:rPr lang="en-GB" sz="8000" b="1" i="1" dirty="0">
                <a:solidFill>
                  <a:sysClr val="windowText" lastClr="000000"/>
                </a:solidFill>
                <a:latin typeface="Times New Roman" pitchFamily="18" charset="0"/>
              </a:rPr>
              <a:t>x</a:t>
            </a:r>
            <a:r>
              <a:rPr lang="en-GB" sz="8000" b="1" dirty="0">
                <a:solidFill>
                  <a:sysClr val="windowText" lastClr="000000"/>
                </a:solidFill>
              </a:rPr>
              <a:t> – 3)</a:t>
            </a: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7464152" y="2636912"/>
            <a:ext cx="432048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8000" b="1" dirty="0">
                <a:solidFill>
                  <a:sysClr val="windowText" lastClr="000000"/>
                </a:solidFill>
              </a:rPr>
              <a:t>2</a:t>
            </a:r>
            <a:r>
              <a:rPr lang="en-GB" sz="8000" b="1" i="1" dirty="0">
                <a:solidFill>
                  <a:sysClr val="windowText" lastClr="000000"/>
                </a:solidFill>
                <a:latin typeface="Times New Roman" pitchFamily="18" charset="0"/>
              </a:rPr>
              <a:t>x</a:t>
            </a:r>
            <a:r>
              <a:rPr lang="en-GB" sz="8000" b="1" dirty="0">
                <a:solidFill>
                  <a:sysClr val="windowText" lastClr="000000"/>
                </a:solidFill>
              </a:rPr>
              <a:t> – 6</a:t>
            </a:r>
            <a:endParaRPr lang="en-GB" sz="8000" b="1" dirty="0">
              <a:solidFill>
                <a:sysClr val="windowText" lastClr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6818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Arc 4"/>
          <p:cNvSpPr>
            <a:spLocks/>
          </p:cNvSpPr>
          <p:nvPr/>
        </p:nvSpPr>
        <p:spPr bwMode="auto">
          <a:xfrm>
            <a:off x="3653123" y="1956477"/>
            <a:ext cx="5148370" cy="922780"/>
          </a:xfrm>
          <a:custGeom>
            <a:avLst/>
            <a:gdLst>
              <a:gd name="G0" fmla="+- 15328 0 0"/>
              <a:gd name="G1" fmla="+- 21600 0 0"/>
              <a:gd name="G2" fmla="+- 21600 0 0"/>
              <a:gd name="T0" fmla="*/ 0 w 30757"/>
              <a:gd name="T1" fmla="*/ 6381 h 21600"/>
              <a:gd name="T2" fmla="*/ 30757 w 30757"/>
              <a:gd name="T3" fmla="*/ 6484 h 21600"/>
              <a:gd name="T4" fmla="*/ 15328 w 30757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0757" h="21600" fill="none" extrusionOk="0">
                <a:moveTo>
                  <a:pt x="0" y="6381"/>
                </a:moveTo>
                <a:cubicBezTo>
                  <a:pt x="4055" y="2296"/>
                  <a:pt x="9572" y="-1"/>
                  <a:pt x="15328" y="0"/>
                </a:cubicBezTo>
                <a:cubicBezTo>
                  <a:pt x="21133" y="0"/>
                  <a:pt x="26694" y="2336"/>
                  <a:pt x="30757" y="6483"/>
                </a:cubicBezTo>
              </a:path>
              <a:path w="30757" h="21600" stroke="0" extrusionOk="0">
                <a:moveTo>
                  <a:pt x="0" y="6381"/>
                </a:moveTo>
                <a:cubicBezTo>
                  <a:pt x="4055" y="2296"/>
                  <a:pt x="9572" y="-1"/>
                  <a:pt x="15328" y="0"/>
                </a:cubicBezTo>
                <a:cubicBezTo>
                  <a:pt x="21133" y="0"/>
                  <a:pt x="26694" y="2336"/>
                  <a:pt x="30757" y="6483"/>
                </a:cubicBezTo>
                <a:lnTo>
                  <a:pt x="15328" y="21600"/>
                </a:lnTo>
                <a:close/>
              </a:path>
            </a:pathLst>
          </a:custGeom>
          <a:noFill/>
          <a:ln w="76200">
            <a:solidFill>
              <a:srgbClr val="FF0000"/>
            </a:solidFill>
            <a:round/>
            <a:headEnd/>
            <a:tailEnd type="arrow" w="med" len="med"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square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GB" sz="5400" dirty="0"/>
          </a:p>
        </p:txBody>
      </p:sp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4311192" y="714157"/>
            <a:ext cx="3832231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5400" b="1" dirty="0">
                <a:solidFill>
                  <a:srgbClr val="FF0000"/>
                </a:solidFill>
              </a:rPr>
              <a:t>Expanding</a:t>
            </a:r>
          </a:p>
        </p:txBody>
      </p:sp>
      <p:sp>
        <p:nvSpPr>
          <p:cNvPr id="11" name="Arc 7"/>
          <p:cNvSpPr>
            <a:spLocks/>
          </p:cNvSpPr>
          <p:nvPr/>
        </p:nvSpPr>
        <p:spPr bwMode="auto">
          <a:xfrm flipH="1" flipV="1">
            <a:off x="3709739" y="3801172"/>
            <a:ext cx="5148369" cy="922779"/>
          </a:xfrm>
          <a:custGeom>
            <a:avLst/>
            <a:gdLst>
              <a:gd name="G0" fmla="+- 15328 0 0"/>
              <a:gd name="G1" fmla="+- 21600 0 0"/>
              <a:gd name="G2" fmla="+- 21600 0 0"/>
              <a:gd name="T0" fmla="*/ 0 w 30757"/>
              <a:gd name="T1" fmla="*/ 6381 h 21600"/>
              <a:gd name="T2" fmla="*/ 30757 w 30757"/>
              <a:gd name="T3" fmla="*/ 6484 h 21600"/>
              <a:gd name="T4" fmla="*/ 15328 w 30757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0757" h="21600" fill="none" extrusionOk="0">
                <a:moveTo>
                  <a:pt x="0" y="6381"/>
                </a:moveTo>
                <a:cubicBezTo>
                  <a:pt x="4055" y="2296"/>
                  <a:pt x="9572" y="-1"/>
                  <a:pt x="15328" y="0"/>
                </a:cubicBezTo>
                <a:cubicBezTo>
                  <a:pt x="21133" y="0"/>
                  <a:pt x="26694" y="2336"/>
                  <a:pt x="30757" y="6483"/>
                </a:cubicBezTo>
              </a:path>
              <a:path w="30757" h="21600" stroke="0" extrusionOk="0">
                <a:moveTo>
                  <a:pt x="0" y="6381"/>
                </a:moveTo>
                <a:cubicBezTo>
                  <a:pt x="4055" y="2296"/>
                  <a:pt x="9572" y="-1"/>
                  <a:pt x="15328" y="0"/>
                </a:cubicBezTo>
                <a:cubicBezTo>
                  <a:pt x="21133" y="0"/>
                  <a:pt x="26694" y="2336"/>
                  <a:pt x="30757" y="6483"/>
                </a:cubicBezTo>
                <a:lnTo>
                  <a:pt x="15328" y="21600"/>
                </a:lnTo>
                <a:close/>
              </a:path>
            </a:pathLst>
          </a:custGeom>
          <a:noFill/>
          <a:ln w="76200">
            <a:solidFill>
              <a:srgbClr val="0000CC"/>
            </a:solidFill>
            <a:round/>
            <a:headEnd/>
            <a:tailEnd type="arrow" w="med" len="med"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square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GB" sz="5400" dirty="0"/>
          </a:p>
        </p:txBody>
      </p:sp>
      <p:sp>
        <p:nvSpPr>
          <p:cNvPr id="12" name="Text Box 8"/>
          <p:cNvSpPr txBox="1">
            <a:spLocks noChangeArrowheads="1"/>
          </p:cNvSpPr>
          <p:nvPr/>
        </p:nvSpPr>
        <p:spPr bwMode="auto">
          <a:xfrm>
            <a:off x="4519729" y="4997220"/>
            <a:ext cx="3652419" cy="922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5400" b="1" dirty="0">
                <a:solidFill>
                  <a:srgbClr val="0000CC"/>
                </a:solidFill>
              </a:rPr>
              <a:t>Factorizing</a:t>
            </a:r>
          </a:p>
        </p:txBody>
      </p:sp>
      <p:sp>
        <p:nvSpPr>
          <p:cNvPr id="9" name="Text Box 11"/>
          <p:cNvSpPr txBox="1">
            <a:spLocks noChangeArrowheads="1"/>
          </p:cNvSpPr>
          <p:nvPr/>
        </p:nvSpPr>
        <p:spPr bwMode="auto">
          <a:xfrm>
            <a:off x="896004" y="2541428"/>
            <a:ext cx="409446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8000" b="1" dirty="0">
                <a:solidFill>
                  <a:sysClr val="windowText" lastClr="000000"/>
                </a:solidFill>
              </a:rPr>
              <a:t>3(</a:t>
            </a:r>
            <a:r>
              <a:rPr lang="en-GB" sz="8000" b="1" i="1" dirty="0">
                <a:solidFill>
                  <a:sysClr val="windowText" lastClr="000000"/>
                </a:solidFill>
                <a:latin typeface="Times New Roman" pitchFamily="18" charset="0"/>
              </a:rPr>
              <a:t>x</a:t>
            </a:r>
            <a:r>
              <a:rPr lang="en-GB" sz="8000" b="1" dirty="0">
                <a:solidFill>
                  <a:sysClr val="windowText" lastClr="000000"/>
                </a:solidFill>
              </a:rPr>
              <a:t> – 5)</a:t>
            </a: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7464152" y="2636912"/>
            <a:ext cx="432048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8000" b="1" dirty="0">
                <a:solidFill>
                  <a:sysClr val="windowText" lastClr="000000"/>
                </a:solidFill>
              </a:rPr>
              <a:t>3</a:t>
            </a:r>
            <a:r>
              <a:rPr lang="en-GB" sz="8000" b="1" i="1" dirty="0">
                <a:solidFill>
                  <a:sysClr val="windowText" lastClr="000000"/>
                </a:solidFill>
                <a:latin typeface="Times New Roman" pitchFamily="18" charset="0"/>
              </a:rPr>
              <a:t>x</a:t>
            </a:r>
            <a:r>
              <a:rPr lang="en-GB" sz="8000" b="1" dirty="0">
                <a:solidFill>
                  <a:sysClr val="windowText" lastClr="000000"/>
                </a:solidFill>
              </a:rPr>
              <a:t> – 15</a:t>
            </a:r>
            <a:endParaRPr lang="en-GB" sz="8000" b="1" dirty="0">
              <a:solidFill>
                <a:sysClr val="windowText" lastClr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9665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Arc 4"/>
          <p:cNvSpPr>
            <a:spLocks/>
          </p:cNvSpPr>
          <p:nvPr/>
        </p:nvSpPr>
        <p:spPr bwMode="auto">
          <a:xfrm>
            <a:off x="3653123" y="1956477"/>
            <a:ext cx="5148370" cy="922780"/>
          </a:xfrm>
          <a:custGeom>
            <a:avLst/>
            <a:gdLst>
              <a:gd name="G0" fmla="+- 15328 0 0"/>
              <a:gd name="G1" fmla="+- 21600 0 0"/>
              <a:gd name="G2" fmla="+- 21600 0 0"/>
              <a:gd name="T0" fmla="*/ 0 w 30757"/>
              <a:gd name="T1" fmla="*/ 6381 h 21600"/>
              <a:gd name="T2" fmla="*/ 30757 w 30757"/>
              <a:gd name="T3" fmla="*/ 6484 h 21600"/>
              <a:gd name="T4" fmla="*/ 15328 w 30757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0757" h="21600" fill="none" extrusionOk="0">
                <a:moveTo>
                  <a:pt x="0" y="6381"/>
                </a:moveTo>
                <a:cubicBezTo>
                  <a:pt x="4055" y="2296"/>
                  <a:pt x="9572" y="-1"/>
                  <a:pt x="15328" y="0"/>
                </a:cubicBezTo>
                <a:cubicBezTo>
                  <a:pt x="21133" y="0"/>
                  <a:pt x="26694" y="2336"/>
                  <a:pt x="30757" y="6483"/>
                </a:cubicBezTo>
              </a:path>
              <a:path w="30757" h="21600" stroke="0" extrusionOk="0">
                <a:moveTo>
                  <a:pt x="0" y="6381"/>
                </a:moveTo>
                <a:cubicBezTo>
                  <a:pt x="4055" y="2296"/>
                  <a:pt x="9572" y="-1"/>
                  <a:pt x="15328" y="0"/>
                </a:cubicBezTo>
                <a:cubicBezTo>
                  <a:pt x="21133" y="0"/>
                  <a:pt x="26694" y="2336"/>
                  <a:pt x="30757" y="6483"/>
                </a:cubicBezTo>
                <a:lnTo>
                  <a:pt x="15328" y="21600"/>
                </a:lnTo>
                <a:close/>
              </a:path>
            </a:pathLst>
          </a:custGeom>
          <a:noFill/>
          <a:ln w="76200">
            <a:solidFill>
              <a:srgbClr val="FF0000"/>
            </a:solidFill>
            <a:round/>
            <a:headEnd/>
            <a:tailEnd type="arrow" w="med" len="med"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square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GB" sz="5400" dirty="0"/>
          </a:p>
        </p:txBody>
      </p:sp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4311192" y="714157"/>
            <a:ext cx="3832231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5400" b="1" dirty="0">
                <a:solidFill>
                  <a:srgbClr val="FF0000"/>
                </a:solidFill>
              </a:rPr>
              <a:t>Expanding</a:t>
            </a:r>
          </a:p>
        </p:txBody>
      </p:sp>
      <p:sp>
        <p:nvSpPr>
          <p:cNvPr id="11" name="Arc 7"/>
          <p:cNvSpPr>
            <a:spLocks/>
          </p:cNvSpPr>
          <p:nvPr/>
        </p:nvSpPr>
        <p:spPr bwMode="auto">
          <a:xfrm flipH="1" flipV="1">
            <a:off x="3709739" y="3801172"/>
            <a:ext cx="5148369" cy="922779"/>
          </a:xfrm>
          <a:custGeom>
            <a:avLst/>
            <a:gdLst>
              <a:gd name="G0" fmla="+- 15328 0 0"/>
              <a:gd name="G1" fmla="+- 21600 0 0"/>
              <a:gd name="G2" fmla="+- 21600 0 0"/>
              <a:gd name="T0" fmla="*/ 0 w 30757"/>
              <a:gd name="T1" fmla="*/ 6381 h 21600"/>
              <a:gd name="T2" fmla="*/ 30757 w 30757"/>
              <a:gd name="T3" fmla="*/ 6484 h 21600"/>
              <a:gd name="T4" fmla="*/ 15328 w 30757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0757" h="21600" fill="none" extrusionOk="0">
                <a:moveTo>
                  <a:pt x="0" y="6381"/>
                </a:moveTo>
                <a:cubicBezTo>
                  <a:pt x="4055" y="2296"/>
                  <a:pt x="9572" y="-1"/>
                  <a:pt x="15328" y="0"/>
                </a:cubicBezTo>
                <a:cubicBezTo>
                  <a:pt x="21133" y="0"/>
                  <a:pt x="26694" y="2336"/>
                  <a:pt x="30757" y="6483"/>
                </a:cubicBezTo>
              </a:path>
              <a:path w="30757" h="21600" stroke="0" extrusionOk="0">
                <a:moveTo>
                  <a:pt x="0" y="6381"/>
                </a:moveTo>
                <a:cubicBezTo>
                  <a:pt x="4055" y="2296"/>
                  <a:pt x="9572" y="-1"/>
                  <a:pt x="15328" y="0"/>
                </a:cubicBezTo>
                <a:cubicBezTo>
                  <a:pt x="21133" y="0"/>
                  <a:pt x="26694" y="2336"/>
                  <a:pt x="30757" y="6483"/>
                </a:cubicBezTo>
                <a:lnTo>
                  <a:pt x="15328" y="21600"/>
                </a:lnTo>
                <a:close/>
              </a:path>
            </a:pathLst>
          </a:custGeom>
          <a:noFill/>
          <a:ln w="76200">
            <a:solidFill>
              <a:srgbClr val="0000CC"/>
            </a:solidFill>
            <a:round/>
            <a:headEnd/>
            <a:tailEnd type="arrow" w="med" len="med"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square" anchor="ctr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GB" sz="5400" dirty="0"/>
          </a:p>
        </p:txBody>
      </p:sp>
      <p:sp>
        <p:nvSpPr>
          <p:cNvPr id="12" name="Text Box 8"/>
          <p:cNvSpPr txBox="1">
            <a:spLocks noChangeArrowheads="1"/>
          </p:cNvSpPr>
          <p:nvPr/>
        </p:nvSpPr>
        <p:spPr bwMode="auto">
          <a:xfrm>
            <a:off x="4519729" y="4997220"/>
            <a:ext cx="3652419" cy="922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5400" b="1" dirty="0">
                <a:solidFill>
                  <a:srgbClr val="0000CC"/>
                </a:solidFill>
              </a:rPr>
              <a:t>Factorizing</a:t>
            </a:r>
          </a:p>
        </p:txBody>
      </p:sp>
      <p:sp>
        <p:nvSpPr>
          <p:cNvPr id="9" name="Text Box 11"/>
          <p:cNvSpPr txBox="1">
            <a:spLocks noChangeArrowheads="1"/>
          </p:cNvSpPr>
          <p:nvPr/>
        </p:nvSpPr>
        <p:spPr bwMode="auto">
          <a:xfrm>
            <a:off x="896004" y="2541428"/>
            <a:ext cx="409446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8000" b="1" dirty="0">
                <a:solidFill>
                  <a:sysClr val="windowText" lastClr="000000"/>
                </a:solidFill>
              </a:rPr>
              <a:t>3(1 – </a:t>
            </a:r>
            <a:r>
              <a:rPr lang="en-GB" sz="8000" b="1" i="1" dirty="0">
                <a:solidFill>
                  <a:sysClr val="windowText" lastClr="000000"/>
                </a:solidFill>
                <a:latin typeface="Times New Roman" pitchFamily="18" charset="0"/>
              </a:rPr>
              <a:t>x</a:t>
            </a:r>
            <a:r>
              <a:rPr lang="en-GB" sz="8000" b="1" dirty="0">
                <a:solidFill>
                  <a:sysClr val="windowText" lastClr="000000"/>
                </a:solidFill>
              </a:rPr>
              <a:t>)</a:t>
            </a: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7464152" y="2636912"/>
            <a:ext cx="360040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8000" b="1" dirty="0">
                <a:solidFill>
                  <a:sysClr val="windowText" lastClr="000000"/>
                </a:solidFill>
              </a:rPr>
              <a:t>3 – 3</a:t>
            </a:r>
            <a:r>
              <a:rPr lang="en-GB" sz="8000" b="1" i="1" dirty="0">
                <a:solidFill>
                  <a:sysClr val="windowText" lastClr="000000"/>
                </a:solidFill>
                <a:latin typeface="Times New Roman" pitchFamily="18" charset="0"/>
              </a:rPr>
              <a:t>x</a:t>
            </a:r>
            <a:r>
              <a:rPr lang="en-GB" sz="8000" b="1" dirty="0">
                <a:solidFill>
                  <a:sysClr val="windowText" lastClr="000000"/>
                </a:solidFill>
              </a:rPr>
              <a:t> </a:t>
            </a:r>
            <a:endParaRPr lang="en-GB" sz="8000" b="1" dirty="0">
              <a:solidFill>
                <a:sysClr val="windowText" lastClr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4239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</TotalTime>
  <Words>251</Words>
  <Application>Microsoft Office PowerPoint</Application>
  <PresentationFormat>Widescreen</PresentationFormat>
  <Paragraphs>84</Paragraphs>
  <Slides>23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7" baseType="lpstr"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z.coomber</dc:creator>
  <cp:lastModifiedBy>Stewart Gale</cp:lastModifiedBy>
  <cp:revision>19</cp:revision>
  <dcterms:created xsi:type="dcterms:W3CDTF">2011-10-28T17:55:16Z</dcterms:created>
  <dcterms:modified xsi:type="dcterms:W3CDTF">2024-11-12T10:58:24Z</dcterms:modified>
</cp:coreProperties>
</file>