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8" r:id="rId2"/>
    <p:sldId id="268" r:id="rId3"/>
    <p:sldId id="267" r:id="rId4"/>
    <p:sldId id="269" r:id="rId5"/>
    <p:sldId id="270" r:id="rId6"/>
    <p:sldId id="259" r:id="rId7"/>
    <p:sldId id="262" r:id="rId8"/>
    <p:sldId id="272" r:id="rId9"/>
    <p:sldId id="273" r:id="rId10"/>
    <p:sldId id="271" r:id="rId11"/>
    <p:sldId id="276" r:id="rId12"/>
    <p:sldId id="285" r:id="rId13"/>
    <p:sldId id="286" r:id="rId14"/>
    <p:sldId id="287" r:id="rId15"/>
    <p:sldId id="288" r:id="rId16"/>
    <p:sldId id="289" r:id="rId17"/>
    <p:sldId id="290" r:id="rId18"/>
    <p:sldId id="292" r:id="rId19"/>
    <p:sldId id="291" r:id="rId20"/>
    <p:sldId id="293" r:id="rId21"/>
    <p:sldId id="294" r:id="rId22"/>
    <p:sldId id="295" r:id="rId23"/>
    <p:sldId id="29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A569AC-5466-41BE-B8A9-C5F383E16ACF}" v="71" dt="2022-11-02T04:56:24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48" y="29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51A569AC-5466-41BE-B8A9-C5F383E16ACF}"/>
    <pc:docChg chg="undo custSel addSld delSld modSld sldOrd">
      <pc:chgData name="Stewart Gale" userId="3647ddd2-6040-41ae-a96d-232c23482af8" providerId="ADAL" clId="{51A569AC-5466-41BE-B8A9-C5F383E16ACF}" dt="2024-11-12T10:58:13.136" v="334" actId="47"/>
      <pc:docMkLst>
        <pc:docMk/>
      </pc:docMkLst>
      <pc:sldChg chg="delSp modSp mod">
        <pc:chgData name="Stewart Gale" userId="3647ddd2-6040-41ae-a96d-232c23482af8" providerId="ADAL" clId="{51A569AC-5466-41BE-B8A9-C5F383E16ACF}" dt="2021-11-21T03:08:22.503" v="34" actId="1076"/>
        <pc:sldMkLst>
          <pc:docMk/>
          <pc:sldMk cId="445465529" sldId="259"/>
        </pc:sldMkLst>
        <pc:spChg chg="del">
          <ac:chgData name="Stewart Gale" userId="3647ddd2-6040-41ae-a96d-232c23482af8" providerId="ADAL" clId="{51A569AC-5466-41BE-B8A9-C5F383E16ACF}" dt="2021-11-21T03:07:21.579" v="0" actId="21"/>
          <ac:spMkLst>
            <pc:docMk/>
            <pc:sldMk cId="445465529" sldId="259"/>
            <ac:spMk id="5" creationId="{00000000-0000-0000-0000-000000000000}"/>
          </ac:spMkLst>
        </pc:spChg>
        <pc:spChg chg="mod">
          <ac:chgData name="Stewart Gale" userId="3647ddd2-6040-41ae-a96d-232c23482af8" providerId="ADAL" clId="{51A569AC-5466-41BE-B8A9-C5F383E16ACF}" dt="2021-11-21T03:08:09.576" v="30" actId="1076"/>
          <ac:spMkLst>
            <pc:docMk/>
            <pc:sldMk cId="445465529" sldId="259"/>
            <ac:spMk id="10" creationId="{00000000-0000-0000-0000-000000000000}"/>
          </ac:spMkLst>
        </pc:spChg>
        <pc:spChg chg="mod">
          <ac:chgData name="Stewart Gale" userId="3647ddd2-6040-41ae-a96d-232c23482af8" providerId="ADAL" clId="{51A569AC-5466-41BE-B8A9-C5F383E16ACF}" dt="2021-11-21T03:08:09.576" v="30" actId="1076"/>
          <ac:spMkLst>
            <pc:docMk/>
            <pc:sldMk cId="445465529" sldId="259"/>
            <ac:spMk id="11" creationId="{00000000-0000-0000-0000-000000000000}"/>
          </ac:spMkLst>
        </pc:spChg>
        <pc:spChg chg="mod">
          <ac:chgData name="Stewart Gale" userId="3647ddd2-6040-41ae-a96d-232c23482af8" providerId="ADAL" clId="{51A569AC-5466-41BE-B8A9-C5F383E16ACF}" dt="2021-11-21T03:08:05.422" v="29" actId="1076"/>
          <ac:spMkLst>
            <pc:docMk/>
            <pc:sldMk cId="445465529" sldId="259"/>
            <ac:spMk id="12" creationId="{00000000-0000-0000-0000-000000000000}"/>
          </ac:spMkLst>
        </pc:spChg>
        <pc:spChg chg="mod">
          <ac:chgData name="Stewart Gale" userId="3647ddd2-6040-41ae-a96d-232c23482af8" providerId="ADAL" clId="{51A569AC-5466-41BE-B8A9-C5F383E16ACF}" dt="2021-11-21T03:08:05.422" v="29" actId="1076"/>
          <ac:spMkLst>
            <pc:docMk/>
            <pc:sldMk cId="445465529" sldId="259"/>
            <ac:spMk id="13" creationId="{00000000-0000-0000-0000-000000000000}"/>
          </ac:spMkLst>
        </pc:spChg>
        <pc:spChg chg="mod">
          <ac:chgData name="Stewart Gale" userId="3647ddd2-6040-41ae-a96d-232c23482af8" providerId="ADAL" clId="{51A569AC-5466-41BE-B8A9-C5F383E16ACF}" dt="2021-11-21T03:08:22.503" v="34" actId="1076"/>
          <ac:spMkLst>
            <pc:docMk/>
            <pc:sldMk cId="445465529" sldId="259"/>
            <ac:spMk id="14" creationId="{00000000-0000-0000-0000-000000000000}"/>
          </ac:spMkLst>
        </pc:spChg>
        <pc:spChg chg="mod">
          <ac:chgData name="Stewart Gale" userId="3647ddd2-6040-41ae-a96d-232c23482af8" providerId="ADAL" clId="{51A569AC-5466-41BE-B8A9-C5F383E16ACF}" dt="2021-11-21T03:08:22.503" v="34" actId="1076"/>
          <ac:spMkLst>
            <pc:docMk/>
            <pc:sldMk cId="445465529" sldId="259"/>
            <ac:spMk id="16" creationId="{00000000-0000-0000-0000-000000000000}"/>
          </ac:spMkLst>
        </pc:spChg>
      </pc:sldChg>
      <pc:sldChg chg="del">
        <pc:chgData name="Stewart Gale" userId="3647ddd2-6040-41ae-a96d-232c23482af8" providerId="ADAL" clId="{51A569AC-5466-41BE-B8A9-C5F383E16ACF}" dt="2021-11-21T06:58:38.622" v="324" actId="47"/>
        <pc:sldMkLst>
          <pc:docMk/>
          <pc:sldMk cId="2793844073" sldId="274"/>
        </pc:sldMkLst>
      </pc:sldChg>
      <pc:sldChg chg="modSp del">
        <pc:chgData name="Stewart Gale" userId="3647ddd2-6040-41ae-a96d-232c23482af8" providerId="ADAL" clId="{51A569AC-5466-41BE-B8A9-C5F383E16ACF}" dt="2024-11-12T10:57:05.540" v="333" actId="47"/>
        <pc:sldMkLst>
          <pc:docMk/>
          <pc:sldMk cId="3338946731" sldId="275"/>
        </pc:sldMkLst>
        <pc:spChg chg="mod">
          <ac:chgData name="Stewart Gale" userId="3647ddd2-6040-41ae-a96d-232c23482af8" providerId="ADAL" clId="{51A569AC-5466-41BE-B8A9-C5F383E16ACF}" dt="2022-11-02T04:56:24.600" v="332" actId="20577"/>
          <ac:spMkLst>
            <pc:docMk/>
            <pc:sldMk cId="3338946731" sldId="275"/>
            <ac:spMk id="9" creationId="{00000000-0000-0000-0000-000000000000}"/>
          </ac:spMkLst>
        </pc:spChg>
      </pc:sldChg>
      <pc:sldChg chg="del">
        <pc:chgData name="Stewart Gale" userId="3647ddd2-6040-41ae-a96d-232c23482af8" providerId="ADAL" clId="{51A569AC-5466-41BE-B8A9-C5F383E16ACF}" dt="2024-11-12T10:58:13.136" v="334" actId="47"/>
        <pc:sldMkLst>
          <pc:docMk/>
          <pc:sldMk cId="1696913571" sldId="277"/>
        </pc:sldMkLst>
      </pc:sldChg>
      <pc:sldChg chg="addSp delSp modSp new mod ord">
        <pc:chgData name="Stewart Gale" userId="3647ddd2-6040-41ae-a96d-232c23482af8" providerId="ADAL" clId="{51A569AC-5466-41BE-B8A9-C5F383E16ACF}" dt="2021-11-21T03:07:49.842" v="24" actId="1076"/>
        <pc:sldMkLst>
          <pc:docMk/>
          <pc:sldMk cId="2360067753" sldId="278"/>
        </pc:sldMkLst>
        <pc:spChg chg="del">
          <ac:chgData name="Stewart Gale" userId="3647ddd2-6040-41ae-a96d-232c23482af8" providerId="ADAL" clId="{51A569AC-5466-41BE-B8A9-C5F383E16ACF}" dt="2021-11-21T03:07:28.455" v="5" actId="478"/>
          <ac:spMkLst>
            <pc:docMk/>
            <pc:sldMk cId="2360067753" sldId="278"/>
            <ac:spMk id="2" creationId="{06E8A712-046E-4959-A7F8-CAC0AC641B83}"/>
          </ac:spMkLst>
        </pc:spChg>
        <pc:spChg chg="del mod">
          <ac:chgData name="Stewart Gale" userId="3647ddd2-6040-41ae-a96d-232c23482af8" providerId="ADAL" clId="{51A569AC-5466-41BE-B8A9-C5F383E16ACF}" dt="2021-11-21T03:07:28.455" v="5" actId="478"/>
          <ac:spMkLst>
            <pc:docMk/>
            <pc:sldMk cId="2360067753" sldId="278"/>
            <ac:spMk id="3" creationId="{A28CFA23-76B7-4EFC-A52F-94F4F720D01A}"/>
          </ac:spMkLst>
        </pc:spChg>
        <pc:spChg chg="add mod">
          <ac:chgData name="Stewart Gale" userId="3647ddd2-6040-41ae-a96d-232c23482af8" providerId="ADAL" clId="{51A569AC-5466-41BE-B8A9-C5F383E16ACF}" dt="2021-11-21T03:07:49.842" v="24" actId="1076"/>
          <ac:spMkLst>
            <pc:docMk/>
            <pc:sldMk cId="2360067753" sldId="278"/>
            <ac:spMk id="4" creationId="{722C4472-E4E1-407A-B019-B826921AAFCA}"/>
          </ac:spMkLst>
        </pc:spChg>
      </pc:sldChg>
      <pc:sldChg chg="addSp delSp modSp new del mod ord modAnim">
        <pc:chgData name="Stewart Gale" userId="3647ddd2-6040-41ae-a96d-232c23482af8" providerId="ADAL" clId="{51A569AC-5466-41BE-B8A9-C5F383E16ACF}" dt="2021-11-21T06:55:09.378" v="323" actId="47"/>
        <pc:sldMkLst>
          <pc:docMk/>
          <pc:sldMk cId="2373012867" sldId="279"/>
        </pc:sldMkLst>
        <pc:spChg chg="del">
          <ac:chgData name="Stewart Gale" userId="3647ddd2-6040-41ae-a96d-232c23482af8" providerId="ADAL" clId="{51A569AC-5466-41BE-B8A9-C5F383E16ACF}" dt="2021-11-21T03:16:39.580" v="36" actId="478"/>
          <ac:spMkLst>
            <pc:docMk/>
            <pc:sldMk cId="2373012867" sldId="279"/>
            <ac:spMk id="2" creationId="{48DBEBB6-911F-4BF2-B22F-45BFA4522BD7}"/>
          </ac:spMkLst>
        </pc:spChg>
        <pc:spChg chg="del">
          <ac:chgData name="Stewart Gale" userId="3647ddd2-6040-41ae-a96d-232c23482af8" providerId="ADAL" clId="{51A569AC-5466-41BE-B8A9-C5F383E16ACF}" dt="2021-11-21T03:16:39.580" v="36" actId="478"/>
          <ac:spMkLst>
            <pc:docMk/>
            <pc:sldMk cId="2373012867" sldId="279"/>
            <ac:spMk id="3" creationId="{F5A8CD25-B89D-4DBD-BD92-E478F2891B29}"/>
          </ac:spMkLst>
        </pc:spChg>
        <pc:spChg chg="add mod">
          <ac:chgData name="Stewart Gale" userId="3647ddd2-6040-41ae-a96d-232c23482af8" providerId="ADAL" clId="{51A569AC-5466-41BE-B8A9-C5F383E16ACF}" dt="2021-11-21T03:17:54.103" v="102" actId="113"/>
          <ac:spMkLst>
            <pc:docMk/>
            <pc:sldMk cId="2373012867" sldId="279"/>
            <ac:spMk id="5" creationId="{4C2F316C-2790-4643-829F-5E91D9C4F410}"/>
          </ac:spMkLst>
        </pc:spChg>
        <pc:spChg chg="add mod">
          <ac:chgData name="Stewart Gale" userId="3647ddd2-6040-41ae-a96d-232c23482af8" providerId="ADAL" clId="{51A569AC-5466-41BE-B8A9-C5F383E16ACF}" dt="2021-11-21T03:17:58.698" v="103" actId="113"/>
          <ac:spMkLst>
            <pc:docMk/>
            <pc:sldMk cId="2373012867" sldId="279"/>
            <ac:spMk id="7" creationId="{E0A83F6B-2EB4-4ADE-89F3-9E2C43074B8E}"/>
          </ac:spMkLst>
        </pc:spChg>
        <pc:spChg chg="add mod">
          <ac:chgData name="Stewart Gale" userId="3647ddd2-6040-41ae-a96d-232c23482af8" providerId="ADAL" clId="{51A569AC-5466-41BE-B8A9-C5F383E16ACF}" dt="2021-11-21T03:18:03.455" v="104" actId="1076"/>
          <ac:spMkLst>
            <pc:docMk/>
            <pc:sldMk cId="2373012867" sldId="279"/>
            <ac:spMk id="8" creationId="{6116E1B8-75F4-4D8B-BD9D-15F9F2C5FC3A}"/>
          </ac:spMkLst>
        </pc:spChg>
      </pc:sldChg>
      <pc:sldChg chg="modSp add del ord">
        <pc:chgData name="Stewart Gale" userId="3647ddd2-6040-41ae-a96d-232c23482af8" providerId="ADAL" clId="{51A569AC-5466-41BE-B8A9-C5F383E16ACF}" dt="2021-11-21T06:55:09.378" v="323" actId="47"/>
        <pc:sldMkLst>
          <pc:docMk/>
          <pc:sldMk cId="884050278" sldId="280"/>
        </pc:sldMkLst>
        <pc:spChg chg="mod">
          <ac:chgData name="Stewart Gale" userId="3647ddd2-6040-41ae-a96d-232c23482af8" providerId="ADAL" clId="{51A569AC-5466-41BE-B8A9-C5F383E16ACF}" dt="2021-11-21T03:18:19.479" v="115" actId="6549"/>
          <ac:spMkLst>
            <pc:docMk/>
            <pc:sldMk cId="884050278" sldId="280"/>
            <ac:spMk id="7" creationId="{E0A83F6B-2EB4-4ADE-89F3-9E2C43074B8E}"/>
          </ac:spMkLst>
        </pc:spChg>
      </pc:sldChg>
      <pc:sldChg chg="modSp add del mod ord">
        <pc:chgData name="Stewart Gale" userId="3647ddd2-6040-41ae-a96d-232c23482af8" providerId="ADAL" clId="{51A569AC-5466-41BE-B8A9-C5F383E16ACF}" dt="2021-11-21T06:55:09.378" v="323" actId="47"/>
        <pc:sldMkLst>
          <pc:docMk/>
          <pc:sldMk cId="2152916449" sldId="281"/>
        </pc:sldMkLst>
        <pc:spChg chg="mod">
          <ac:chgData name="Stewart Gale" userId="3647ddd2-6040-41ae-a96d-232c23482af8" providerId="ADAL" clId="{51A569AC-5466-41BE-B8A9-C5F383E16ACF}" dt="2021-11-21T03:18:31.569" v="118" actId="20577"/>
          <ac:spMkLst>
            <pc:docMk/>
            <pc:sldMk cId="2152916449" sldId="281"/>
            <ac:spMk id="7" creationId="{E0A83F6B-2EB4-4ADE-89F3-9E2C43074B8E}"/>
          </ac:spMkLst>
        </pc:spChg>
      </pc:sldChg>
      <pc:sldChg chg="modSp add del mod ord modAnim">
        <pc:chgData name="Stewart Gale" userId="3647ddd2-6040-41ae-a96d-232c23482af8" providerId="ADAL" clId="{51A569AC-5466-41BE-B8A9-C5F383E16ACF}" dt="2021-11-21T06:55:09.378" v="323" actId="47"/>
        <pc:sldMkLst>
          <pc:docMk/>
          <pc:sldMk cId="2797632287" sldId="282"/>
        </pc:sldMkLst>
        <pc:spChg chg="mod">
          <ac:chgData name="Stewart Gale" userId="3647ddd2-6040-41ae-a96d-232c23482af8" providerId="ADAL" clId="{51A569AC-5466-41BE-B8A9-C5F383E16ACF}" dt="2021-11-21T03:18:44.104" v="120" actId="20577"/>
          <ac:spMkLst>
            <pc:docMk/>
            <pc:sldMk cId="2797632287" sldId="282"/>
            <ac:spMk id="7" creationId="{E0A83F6B-2EB4-4ADE-89F3-9E2C43074B8E}"/>
          </ac:spMkLst>
        </pc:spChg>
        <pc:spChg chg="mod">
          <ac:chgData name="Stewart Gale" userId="3647ddd2-6040-41ae-a96d-232c23482af8" providerId="ADAL" clId="{51A569AC-5466-41BE-B8A9-C5F383E16ACF}" dt="2021-11-21T03:19:01.855" v="129" actId="20577"/>
          <ac:spMkLst>
            <pc:docMk/>
            <pc:sldMk cId="2797632287" sldId="282"/>
            <ac:spMk id="8" creationId="{6116E1B8-75F4-4D8B-BD9D-15F9F2C5FC3A}"/>
          </ac:spMkLst>
        </pc:spChg>
      </pc:sldChg>
      <pc:sldChg chg="modSp add del mod ord">
        <pc:chgData name="Stewart Gale" userId="3647ddd2-6040-41ae-a96d-232c23482af8" providerId="ADAL" clId="{51A569AC-5466-41BE-B8A9-C5F383E16ACF}" dt="2021-11-21T06:55:09.378" v="323" actId="47"/>
        <pc:sldMkLst>
          <pc:docMk/>
          <pc:sldMk cId="255903060" sldId="283"/>
        </pc:sldMkLst>
        <pc:spChg chg="mod">
          <ac:chgData name="Stewart Gale" userId="3647ddd2-6040-41ae-a96d-232c23482af8" providerId="ADAL" clId="{51A569AC-5466-41BE-B8A9-C5F383E16ACF}" dt="2021-11-21T03:18:57.473" v="124" actId="20577"/>
          <ac:spMkLst>
            <pc:docMk/>
            <pc:sldMk cId="255903060" sldId="283"/>
            <ac:spMk id="7" creationId="{E0A83F6B-2EB4-4ADE-89F3-9E2C43074B8E}"/>
          </ac:spMkLst>
        </pc:spChg>
      </pc:sldChg>
      <pc:sldChg chg="modSp add del mod ord modAnim">
        <pc:chgData name="Stewart Gale" userId="3647ddd2-6040-41ae-a96d-232c23482af8" providerId="ADAL" clId="{51A569AC-5466-41BE-B8A9-C5F383E16ACF}" dt="2021-11-21T06:55:09.378" v="323" actId="47"/>
        <pc:sldMkLst>
          <pc:docMk/>
          <pc:sldMk cId="4188995786" sldId="284"/>
        </pc:sldMkLst>
        <pc:spChg chg="mod">
          <ac:chgData name="Stewart Gale" userId="3647ddd2-6040-41ae-a96d-232c23482af8" providerId="ADAL" clId="{51A569AC-5466-41BE-B8A9-C5F383E16ACF}" dt="2021-11-21T03:19:17.211" v="132" actId="20577"/>
          <ac:spMkLst>
            <pc:docMk/>
            <pc:sldMk cId="4188995786" sldId="284"/>
            <ac:spMk id="7" creationId="{E0A83F6B-2EB4-4ADE-89F3-9E2C43074B8E}"/>
          </ac:spMkLst>
        </pc:spChg>
        <pc:spChg chg="mod">
          <ac:chgData name="Stewart Gale" userId="3647ddd2-6040-41ae-a96d-232c23482af8" providerId="ADAL" clId="{51A569AC-5466-41BE-B8A9-C5F383E16ACF}" dt="2021-11-21T03:19:23.308" v="141" actId="20577"/>
          <ac:spMkLst>
            <pc:docMk/>
            <pc:sldMk cId="4188995786" sldId="284"/>
            <ac:spMk id="8" creationId="{6116E1B8-75F4-4D8B-BD9D-15F9F2C5FC3A}"/>
          </ac:spMkLst>
        </pc:spChg>
      </pc:sldChg>
      <pc:sldChg chg="modSp add mod">
        <pc:chgData name="Stewart Gale" userId="3647ddd2-6040-41ae-a96d-232c23482af8" providerId="ADAL" clId="{51A569AC-5466-41BE-B8A9-C5F383E16ACF}" dt="2021-11-21T03:20:04.888" v="144" actId="207"/>
        <pc:sldMkLst>
          <pc:docMk/>
          <pc:sldMk cId="1718109220" sldId="285"/>
        </pc:sldMkLst>
        <pc:spChg chg="mod">
          <ac:chgData name="Stewart Gale" userId="3647ddd2-6040-41ae-a96d-232c23482af8" providerId="ADAL" clId="{51A569AC-5466-41BE-B8A9-C5F383E16ACF}" dt="2021-11-21T03:20:04.888" v="144" actId="207"/>
          <ac:spMkLst>
            <pc:docMk/>
            <pc:sldMk cId="1718109220" sldId="285"/>
            <ac:spMk id="7" creationId="{E0A83F6B-2EB4-4ADE-89F3-9E2C43074B8E}"/>
          </ac:spMkLst>
        </pc:spChg>
      </pc:sldChg>
      <pc:sldChg chg="modSp add mod">
        <pc:chgData name="Stewart Gale" userId="3647ddd2-6040-41ae-a96d-232c23482af8" providerId="ADAL" clId="{51A569AC-5466-41BE-B8A9-C5F383E16ACF}" dt="2021-11-21T03:20:07.862" v="145" actId="207"/>
        <pc:sldMkLst>
          <pc:docMk/>
          <pc:sldMk cId="2962658865" sldId="286"/>
        </pc:sldMkLst>
        <pc:spChg chg="mod">
          <ac:chgData name="Stewart Gale" userId="3647ddd2-6040-41ae-a96d-232c23482af8" providerId="ADAL" clId="{51A569AC-5466-41BE-B8A9-C5F383E16ACF}" dt="2021-11-21T03:20:07.862" v="145" actId="207"/>
          <ac:spMkLst>
            <pc:docMk/>
            <pc:sldMk cId="2962658865" sldId="286"/>
            <ac:spMk id="7" creationId="{E0A83F6B-2EB4-4ADE-89F3-9E2C43074B8E}"/>
          </ac:spMkLst>
        </pc:spChg>
      </pc:sldChg>
      <pc:sldChg chg="modSp add mod">
        <pc:chgData name="Stewart Gale" userId="3647ddd2-6040-41ae-a96d-232c23482af8" providerId="ADAL" clId="{51A569AC-5466-41BE-B8A9-C5F383E16ACF}" dt="2021-11-21T03:20:10.372" v="146" actId="207"/>
        <pc:sldMkLst>
          <pc:docMk/>
          <pc:sldMk cId="861159246" sldId="287"/>
        </pc:sldMkLst>
        <pc:spChg chg="mod">
          <ac:chgData name="Stewart Gale" userId="3647ddd2-6040-41ae-a96d-232c23482af8" providerId="ADAL" clId="{51A569AC-5466-41BE-B8A9-C5F383E16ACF}" dt="2021-11-21T03:20:10.372" v="146" actId="207"/>
          <ac:spMkLst>
            <pc:docMk/>
            <pc:sldMk cId="861159246" sldId="287"/>
            <ac:spMk id="7" creationId="{E0A83F6B-2EB4-4ADE-89F3-9E2C43074B8E}"/>
          </ac:spMkLst>
        </pc:spChg>
      </pc:sldChg>
      <pc:sldChg chg="modSp add mod">
        <pc:chgData name="Stewart Gale" userId="3647ddd2-6040-41ae-a96d-232c23482af8" providerId="ADAL" clId="{51A569AC-5466-41BE-B8A9-C5F383E16ACF}" dt="2021-11-21T03:20:13.309" v="147" actId="207"/>
        <pc:sldMkLst>
          <pc:docMk/>
          <pc:sldMk cId="4106193281" sldId="288"/>
        </pc:sldMkLst>
        <pc:spChg chg="mod">
          <ac:chgData name="Stewart Gale" userId="3647ddd2-6040-41ae-a96d-232c23482af8" providerId="ADAL" clId="{51A569AC-5466-41BE-B8A9-C5F383E16ACF}" dt="2021-11-21T03:20:13.309" v="147" actId="207"/>
          <ac:spMkLst>
            <pc:docMk/>
            <pc:sldMk cId="4106193281" sldId="288"/>
            <ac:spMk id="7" creationId="{E0A83F6B-2EB4-4ADE-89F3-9E2C43074B8E}"/>
          </ac:spMkLst>
        </pc:spChg>
      </pc:sldChg>
      <pc:sldChg chg="modSp add mod">
        <pc:chgData name="Stewart Gale" userId="3647ddd2-6040-41ae-a96d-232c23482af8" providerId="ADAL" clId="{51A569AC-5466-41BE-B8A9-C5F383E16ACF}" dt="2021-11-21T03:20:16.376" v="148" actId="207"/>
        <pc:sldMkLst>
          <pc:docMk/>
          <pc:sldMk cId="1297765830" sldId="289"/>
        </pc:sldMkLst>
        <pc:spChg chg="mod">
          <ac:chgData name="Stewart Gale" userId="3647ddd2-6040-41ae-a96d-232c23482af8" providerId="ADAL" clId="{51A569AC-5466-41BE-B8A9-C5F383E16ACF}" dt="2021-11-21T03:20:16.376" v="148" actId="207"/>
          <ac:spMkLst>
            <pc:docMk/>
            <pc:sldMk cId="1297765830" sldId="289"/>
            <ac:spMk id="7" creationId="{E0A83F6B-2EB4-4ADE-89F3-9E2C43074B8E}"/>
          </ac:spMkLst>
        </pc:spChg>
      </pc:sldChg>
      <pc:sldChg chg="addSp delSp modSp add mod">
        <pc:chgData name="Stewart Gale" userId="3647ddd2-6040-41ae-a96d-232c23482af8" providerId="ADAL" clId="{51A569AC-5466-41BE-B8A9-C5F383E16ACF}" dt="2021-11-21T03:20:25.421" v="150" actId="22"/>
        <pc:sldMkLst>
          <pc:docMk/>
          <pc:sldMk cId="2970968104" sldId="290"/>
        </pc:sldMkLst>
        <pc:spChg chg="add del">
          <ac:chgData name="Stewart Gale" userId="3647ddd2-6040-41ae-a96d-232c23482af8" providerId="ADAL" clId="{51A569AC-5466-41BE-B8A9-C5F383E16ACF}" dt="2021-11-21T03:20:25.421" v="150" actId="22"/>
          <ac:spMkLst>
            <pc:docMk/>
            <pc:sldMk cId="2970968104" sldId="290"/>
            <ac:spMk id="6" creationId="{3E9F1663-C3AC-459D-AED2-466AE6964080}"/>
          </ac:spMkLst>
        </pc:spChg>
        <pc:spChg chg="mod">
          <ac:chgData name="Stewart Gale" userId="3647ddd2-6040-41ae-a96d-232c23482af8" providerId="ADAL" clId="{51A569AC-5466-41BE-B8A9-C5F383E16ACF}" dt="2021-11-21T03:19:59.638" v="143" actId="207"/>
          <ac:spMkLst>
            <pc:docMk/>
            <pc:sldMk cId="2970968104" sldId="290"/>
            <ac:spMk id="7" creationId="{E0A83F6B-2EB4-4ADE-89F3-9E2C43074B8E}"/>
          </ac:spMkLst>
        </pc:spChg>
      </pc:sldChg>
      <pc:sldChg chg="modSp add mod">
        <pc:chgData name="Stewart Gale" userId="3647ddd2-6040-41ae-a96d-232c23482af8" providerId="ADAL" clId="{51A569AC-5466-41BE-B8A9-C5F383E16ACF}" dt="2021-11-21T03:22:04.263" v="206" actId="207"/>
        <pc:sldMkLst>
          <pc:docMk/>
          <pc:sldMk cId="1847827847" sldId="291"/>
        </pc:sldMkLst>
        <pc:spChg chg="mod">
          <ac:chgData name="Stewart Gale" userId="3647ddd2-6040-41ae-a96d-232c23482af8" providerId="ADAL" clId="{51A569AC-5466-41BE-B8A9-C5F383E16ACF}" dt="2021-11-21T03:20:51.237" v="160" actId="403"/>
          <ac:spMkLst>
            <pc:docMk/>
            <pc:sldMk cId="1847827847" sldId="291"/>
            <ac:spMk id="5" creationId="{4C2F316C-2790-4643-829F-5E91D9C4F410}"/>
          </ac:spMkLst>
        </pc:spChg>
        <pc:spChg chg="mod">
          <ac:chgData name="Stewart Gale" userId="3647ddd2-6040-41ae-a96d-232c23482af8" providerId="ADAL" clId="{51A569AC-5466-41BE-B8A9-C5F383E16ACF}" dt="2021-11-21T03:22:04.263" v="206" actId="207"/>
          <ac:spMkLst>
            <pc:docMk/>
            <pc:sldMk cId="1847827847" sldId="291"/>
            <ac:spMk id="7" creationId="{E0A83F6B-2EB4-4ADE-89F3-9E2C43074B8E}"/>
          </ac:spMkLst>
        </pc:spChg>
        <pc:spChg chg="mod">
          <ac:chgData name="Stewart Gale" userId="3647ddd2-6040-41ae-a96d-232c23482af8" providerId="ADAL" clId="{51A569AC-5466-41BE-B8A9-C5F383E16ACF}" dt="2021-11-21T03:21:56.984" v="205" actId="1076"/>
          <ac:spMkLst>
            <pc:docMk/>
            <pc:sldMk cId="1847827847" sldId="291"/>
            <ac:spMk id="8" creationId="{6116E1B8-75F4-4D8B-BD9D-15F9F2C5FC3A}"/>
          </ac:spMkLst>
        </pc:spChg>
      </pc:sldChg>
      <pc:sldChg chg="modSp add mod ord">
        <pc:chgData name="Stewart Gale" userId="3647ddd2-6040-41ae-a96d-232c23482af8" providerId="ADAL" clId="{51A569AC-5466-41BE-B8A9-C5F383E16ACF}" dt="2021-11-21T06:58:48.572" v="326"/>
        <pc:sldMkLst>
          <pc:docMk/>
          <pc:sldMk cId="2575693776" sldId="292"/>
        </pc:sldMkLst>
        <pc:spChg chg="mod">
          <ac:chgData name="Stewart Gale" userId="3647ddd2-6040-41ae-a96d-232c23482af8" providerId="ADAL" clId="{51A569AC-5466-41BE-B8A9-C5F383E16ACF}" dt="2021-11-21T03:22:28.966" v="216" actId="20577"/>
          <ac:spMkLst>
            <pc:docMk/>
            <pc:sldMk cId="2575693776" sldId="292"/>
            <ac:spMk id="7" creationId="{E0A83F6B-2EB4-4ADE-89F3-9E2C43074B8E}"/>
          </ac:spMkLst>
        </pc:spChg>
        <pc:spChg chg="mod">
          <ac:chgData name="Stewart Gale" userId="3647ddd2-6040-41ae-a96d-232c23482af8" providerId="ADAL" clId="{51A569AC-5466-41BE-B8A9-C5F383E16ACF}" dt="2021-11-21T03:23:27.483" v="244" actId="20577"/>
          <ac:spMkLst>
            <pc:docMk/>
            <pc:sldMk cId="2575693776" sldId="292"/>
            <ac:spMk id="8" creationId="{6116E1B8-75F4-4D8B-BD9D-15F9F2C5FC3A}"/>
          </ac:spMkLst>
        </pc:spChg>
      </pc:sldChg>
      <pc:sldChg chg="modSp add mod">
        <pc:chgData name="Stewart Gale" userId="3647ddd2-6040-41ae-a96d-232c23482af8" providerId="ADAL" clId="{51A569AC-5466-41BE-B8A9-C5F383E16ACF}" dt="2021-11-21T03:24:17.348" v="264" actId="14100"/>
        <pc:sldMkLst>
          <pc:docMk/>
          <pc:sldMk cId="983260806" sldId="293"/>
        </pc:sldMkLst>
        <pc:spChg chg="mod">
          <ac:chgData name="Stewart Gale" userId="3647ddd2-6040-41ae-a96d-232c23482af8" providerId="ADAL" clId="{51A569AC-5466-41BE-B8A9-C5F383E16ACF}" dt="2021-11-21T03:24:17.348" v="264" actId="14100"/>
          <ac:spMkLst>
            <pc:docMk/>
            <pc:sldMk cId="983260806" sldId="293"/>
            <ac:spMk id="7" creationId="{E0A83F6B-2EB4-4ADE-89F3-9E2C43074B8E}"/>
          </ac:spMkLst>
        </pc:spChg>
      </pc:sldChg>
      <pc:sldChg chg="modSp add mod">
        <pc:chgData name="Stewart Gale" userId="3647ddd2-6040-41ae-a96d-232c23482af8" providerId="ADAL" clId="{51A569AC-5466-41BE-B8A9-C5F383E16ACF}" dt="2021-11-21T03:25:33.304" v="284" actId="20577"/>
        <pc:sldMkLst>
          <pc:docMk/>
          <pc:sldMk cId="1150220857" sldId="294"/>
        </pc:sldMkLst>
        <pc:spChg chg="mod">
          <ac:chgData name="Stewart Gale" userId="3647ddd2-6040-41ae-a96d-232c23482af8" providerId="ADAL" clId="{51A569AC-5466-41BE-B8A9-C5F383E16ACF}" dt="2021-11-21T03:24:05.407" v="261" actId="6549"/>
          <ac:spMkLst>
            <pc:docMk/>
            <pc:sldMk cId="1150220857" sldId="294"/>
            <ac:spMk id="7" creationId="{E0A83F6B-2EB4-4ADE-89F3-9E2C43074B8E}"/>
          </ac:spMkLst>
        </pc:spChg>
        <pc:spChg chg="mod">
          <ac:chgData name="Stewart Gale" userId="3647ddd2-6040-41ae-a96d-232c23482af8" providerId="ADAL" clId="{51A569AC-5466-41BE-B8A9-C5F383E16ACF}" dt="2021-11-21T03:25:33.304" v="284" actId="20577"/>
          <ac:spMkLst>
            <pc:docMk/>
            <pc:sldMk cId="1150220857" sldId="294"/>
            <ac:spMk id="8" creationId="{6116E1B8-75F4-4D8B-BD9D-15F9F2C5FC3A}"/>
          </ac:spMkLst>
        </pc:spChg>
      </pc:sldChg>
      <pc:sldChg chg="modSp add mod">
        <pc:chgData name="Stewart Gale" userId="3647ddd2-6040-41ae-a96d-232c23482af8" providerId="ADAL" clId="{51A569AC-5466-41BE-B8A9-C5F383E16ACF}" dt="2021-11-21T03:25:36.696" v="287" actId="20577"/>
        <pc:sldMkLst>
          <pc:docMk/>
          <pc:sldMk cId="1621599741" sldId="295"/>
        </pc:sldMkLst>
        <pc:spChg chg="mod">
          <ac:chgData name="Stewart Gale" userId="3647ddd2-6040-41ae-a96d-232c23482af8" providerId="ADAL" clId="{51A569AC-5466-41BE-B8A9-C5F383E16ACF}" dt="2021-11-21T03:25:20.106" v="281" actId="1076"/>
          <ac:spMkLst>
            <pc:docMk/>
            <pc:sldMk cId="1621599741" sldId="295"/>
            <ac:spMk id="7" creationId="{E0A83F6B-2EB4-4ADE-89F3-9E2C43074B8E}"/>
          </ac:spMkLst>
        </pc:spChg>
        <pc:spChg chg="mod">
          <ac:chgData name="Stewart Gale" userId="3647ddd2-6040-41ae-a96d-232c23482af8" providerId="ADAL" clId="{51A569AC-5466-41BE-B8A9-C5F383E16ACF}" dt="2021-11-21T03:25:36.696" v="287" actId="20577"/>
          <ac:spMkLst>
            <pc:docMk/>
            <pc:sldMk cId="1621599741" sldId="295"/>
            <ac:spMk id="8" creationId="{6116E1B8-75F4-4D8B-BD9D-15F9F2C5FC3A}"/>
          </ac:spMkLst>
        </pc:spChg>
      </pc:sldChg>
      <pc:sldChg chg="modSp add mod">
        <pc:chgData name="Stewart Gale" userId="3647ddd2-6040-41ae-a96d-232c23482af8" providerId="ADAL" clId="{51A569AC-5466-41BE-B8A9-C5F383E16ACF}" dt="2021-11-21T03:26:10.985" v="320" actId="20577"/>
        <pc:sldMkLst>
          <pc:docMk/>
          <pc:sldMk cId="2769302596" sldId="296"/>
        </pc:sldMkLst>
        <pc:spChg chg="mod">
          <ac:chgData name="Stewart Gale" userId="3647ddd2-6040-41ae-a96d-232c23482af8" providerId="ADAL" clId="{51A569AC-5466-41BE-B8A9-C5F383E16ACF}" dt="2021-11-21T03:26:10.985" v="320" actId="20577"/>
          <ac:spMkLst>
            <pc:docMk/>
            <pc:sldMk cId="2769302596" sldId="296"/>
            <ac:spMk id="7" creationId="{E0A83F6B-2EB4-4ADE-89F3-9E2C43074B8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CD977-D607-4724-9025-6CC25FB72E94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B5D71-3DD3-4E7A-AFE2-68AE6E1619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96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177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779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957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549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654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808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6445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711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653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296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5710-B27A-47C9-A2B1-388A65636245}" type="datetimeFigureOut">
              <a:rPr lang="en-GB" smtClean="0"/>
              <a:t>12/11/2024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2C4472-E4E1-407A-B019-B826921AAFCA}"/>
              </a:ext>
            </a:extLst>
          </p:cNvPr>
          <p:cNvSpPr/>
          <p:nvPr/>
        </p:nvSpPr>
        <p:spPr>
          <a:xfrm>
            <a:off x="623392" y="1412776"/>
            <a:ext cx="1087320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LO: </a:t>
            </a:r>
            <a:r>
              <a:rPr lang="en-US" sz="11500" b="1" u="sng" dirty="0" err="1">
                <a:solidFill>
                  <a:srgbClr val="000000"/>
                </a:solidFill>
                <a:latin typeface="Calibri" panose="020F0502020204030204" pitchFamily="34" charset="0"/>
              </a:rPr>
              <a:t>Factorising</a:t>
            </a:r>
            <a:endParaRPr lang="en-US" sz="11500" b="1" u="sng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1500" b="1" dirty="0">
                <a:solidFill>
                  <a:srgbClr val="000000"/>
                </a:solidFill>
                <a:latin typeface="Calibri" panose="020F0502020204030204" pitchFamily="34" charset="0"/>
              </a:rPr>
              <a:t>(Single Brackets)</a:t>
            </a:r>
            <a:r>
              <a:rPr lang="en-US" sz="11500" dirty="0"/>
              <a:t> 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360067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653123" y="1956477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311192" y="714157"/>
            <a:ext cx="38322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Expanding</a:t>
            </a:r>
          </a:p>
        </p:txBody>
      </p:sp>
      <p:sp>
        <p:nvSpPr>
          <p:cNvPr id="11" name="Arc 7"/>
          <p:cNvSpPr>
            <a:spLocks/>
          </p:cNvSpPr>
          <p:nvPr/>
        </p:nvSpPr>
        <p:spPr bwMode="auto">
          <a:xfrm flipH="1" flipV="1">
            <a:off x="3709739" y="3801172"/>
            <a:ext cx="5148369" cy="922779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0000CC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519729" y="499722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0000CC"/>
                </a:solidFill>
              </a:rPr>
              <a:t>Factorizing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96004" y="2541428"/>
            <a:ext cx="409446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5(4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+ 5)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4152" y="2636912"/>
            <a:ext cx="38676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20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+ 25</a:t>
            </a:r>
            <a:endParaRPr lang="en-GB" sz="8000" b="1" dirty="0">
              <a:solidFill>
                <a:sysClr val="windowText" lastClr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55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653123" y="1956477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311192" y="714157"/>
            <a:ext cx="38322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Expanding</a:t>
            </a:r>
          </a:p>
        </p:txBody>
      </p:sp>
      <p:sp>
        <p:nvSpPr>
          <p:cNvPr id="11" name="Arc 7"/>
          <p:cNvSpPr>
            <a:spLocks/>
          </p:cNvSpPr>
          <p:nvPr/>
        </p:nvSpPr>
        <p:spPr bwMode="auto">
          <a:xfrm flipH="1" flipV="1">
            <a:off x="3709739" y="3801172"/>
            <a:ext cx="5148369" cy="922779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0000CC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519729" y="499722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0000CC"/>
                </a:solidFill>
              </a:rPr>
              <a:t>Factorizing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96004" y="2541428"/>
            <a:ext cx="476794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4(3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+ 2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8000" b="1" dirty="0">
                <a:solidFill>
                  <a:sysClr val="windowText" lastClr="000000"/>
                </a:solidFill>
              </a:rPr>
              <a:t>)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4152" y="2636912"/>
            <a:ext cx="38676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12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+ 8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2090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r>
              <a:rPr kumimoji="0" lang="en-GB" sz="16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+ 15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171810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r>
              <a:rPr kumimoji="0" lang="en-GB" sz="16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96265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86115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NO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410619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129776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NO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97096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335360" y="1916832"/>
            <a:ext cx="11377264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1500" b="1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+ 12 </a:t>
            </a:r>
            <a:r>
              <a:rPr lang="en-GB" sz="115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2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(4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+ 6)</a:t>
            </a:r>
            <a:endParaRPr lang="en-GB" sz="115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NOT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57569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335360" y="1916832"/>
            <a:ext cx="11377264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5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+ 10 </a:t>
            </a:r>
            <a:r>
              <a:rPr lang="en-GB" sz="115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5(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+ 2)</a:t>
            </a:r>
            <a:endParaRPr lang="en-GB" sz="115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FULLY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184782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3352" y="116632"/>
            <a:ext cx="115932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What is the HCF of </a:t>
            </a:r>
          </a:p>
          <a:p>
            <a:pPr algn="ctr"/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4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8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?</a:t>
            </a:r>
            <a:endParaRPr lang="en-GB" sz="9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9A0932-F468-43EC-A565-1AE46BADAAB4}"/>
              </a:ext>
            </a:extLst>
          </p:cNvPr>
          <p:cNvSpPr txBox="1"/>
          <p:nvPr/>
        </p:nvSpPr>
        <p:spPr>
          <a:xfrm>
            <a:off x="4979876" y="3284984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2703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0" y="1916832"/>
            <a:ext cx="121920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1500" b="1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15 </a:t>
            </a:r>
            <a:r>
              <a:rPr lang="en-GB" sz="115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5(2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3)</a:t>
            </a:r>
            <a:endParaRPr lang="en-GB" sz="115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FULLY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98326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119336" y="1916832"/>
            <a:ext cx="1188132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1500" b="1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12 </a:t>
            </a:r>
            <a:r>
              <a:rPr lang="en-GB" sz="115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2(2</a:t>
            </a:r>
            <a:r>
              <a:rPr lang="en-GB" sz="11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500" b="1" dirty="0">
                <a:solidFill>
                  <a:srgbClr val="0000FF"/>
                </a:solidFill>
                <a:latin typeface="Calibri" panose="020F0502020204030204" pitchFamily="34" charset="0"/>
              </a:rPr>
              <a:t>– </a:t>
            </a:r>
            <a:r>
              <a:rPr lang="en-GB" sz="11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6)</a:t>
            </a:r>
            <a:endParaRPr lang="en-GB" sz="115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NOT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115022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155340" y="1926848"/>
            <a:ext cx="11881320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0500" b="1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GB" sz="10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+ 12</a:t>
            </a:r>
            <a:r>
              <a:rPr lang="en-GB" sz="10500" b="1" i="1" u="none" strike="noStrike" kern="1200" baseline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05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0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2(4</a:t>
            </a:r>
            <a:r>
              <a:rPr lang="en-GB" sz="10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0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0500" b="1" dirty="0">
                <a:solidFill>
                  <a:srgbClr val="0000FF"/>
                </a:solidFill>
                <a:latin typeface="Calibri" panose="020F0502020204030204" pitchFamily="34" charset="0"/>
              </a:rPr>
              <a:t>+ </a:t>
            </a:r>
            <a:r>
              <a:rPr lang="en-GB" sz="10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6</a:t>
            </a:r>
            <a:r>
              <a:rPr lang="en-GB" sz="105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0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endParaRPr lang="en-GB" sz="105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NOT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162159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155340" y="1926848"/>
            <a:ext cx="11881320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0500" b="1" i="0" baseline="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0500" b="1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24</a:t>
            </a:r>
            <a:r>
              <a:rPr lang="en-GB" sz="105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05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05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0500" b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3</a:t>
            </a:r>
            <a:r>
              <a:rPr lang="en-GB" sz="10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(2 – </a:t>
            </a:r>
            <a:r>
              <a:rPr lang="en-GB" sz="10500" b="1" dirty="0">
                <a:solidFill>
                  <a:srgbClr val="0000FF"/>
                </a:solidFill>
                <a:latin typeface="Calibri" panose="020F0502020204030204" pitchFamily="34" charset="0"/>
              </a:rPr>
              <a:t>8</a:t>
            </a:r>
            <a:r>
              <a:rPr lang="en-GB" sz="105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05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endParaRPr lang="en-GB" sz="105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NOT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76930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3352" y="116632"/>
            <a:ext cx="115932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What is the HCF of </a:t>
            </a:r>
          </a:p>
          <a:p>
            <a:pPr algn="ctr"/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8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10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?</a:t>
            </a:r>
            <a:endParaRPr lang="en-GB" sz="9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9A0932-F468-43EC-A565-1AE46BADAAB4}"/>
              </a:ext>
            </a:extLst>
          </p:cNvPr>
          <p:cNvSpPr txBox="1"/>
          <p:nvPr/>
        </p:nvSpPr>
        <p:spPr>
          <a:xfrm>
            <a:off x="4979876" y="3284984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1796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3352" y="116632"/>
            <a:ext cx="115932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What is the HCF of </a:t>
            </a:r>
          </a:p>
          <a:p>
            <a:pPr algn="ctr"/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21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28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?</a:t>
            </a:r>
            <a:endParaRPr lang="en-GB" sz="9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9A0932-F468-43EC-A565-1AE46BADAAB4}"/>
              </a:ext>
            </a:extLst>
          </p:cNvPr>
          <p:cNvSpPr txBox="1"/>
          <p:nvPr/>
        </p:nvSpPr>
        <p:spPr>
          <a:xfrm>
            <a:off x="4979876" y="3284984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26600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3352" y="116632"/>
            <a:ext cx="115932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What is the HCF of </a:t>
            </a:r>
          </a:p>
          <a:p>
            <a:pPr algn="ctr"/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16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</a:rPr>
              <a:t>24</a:t>
            </a:r>
            <a:r>
              <a:rPr lang="en-US" sz="9600" dirty="0">
                <a:solidFill>
                  <a:srgbClr val="000000"/>
                </a:solidFill>
                <a:latin typeface="Calibri" panose="020F0502020204030204" pitchFamily="34" charset="0"/>
              </a:rPr>
              <a:t>?</a:t>
            </a:r>
            <a:endParaRPr lang="en-GB" sz="9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9A0932-F468-43EC-A565-1AE46BADAAB4}"/>
              </a:ext>
            </a:extLst>
          </p:cNvPr>
          <p:cNvSpPr txBox="1"/>
          <p:nvPr/>
        </p:nvSpPr>
        <p:spPr>
          <a:xfrm>
            <a:off x="4979876" y="3284984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b="1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49772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c 4"/>
          <p:cNvSpPr>
            <a:spLocks/>
          </p:cNvSpPr>
          <p:nvPr/>
        </p:nvSpPr>
        <p:spPr bwMode="auto">
          <a:xfrm>
            <a:off x="3271767" y="2070987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806723" y="1022358"/>
            <a:ext cx="38322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Expanding</a:t>
            </a:r>
          </a:p>
        </p:txBody>
      </p:sp>
      <p:sp>
        <p:nvSpPr>
          <p:cNvPr id="12" name="Arc 7"/>
          <p:cNvSpPr>
            <a:spLocks/>
          </p:cNvSpPr>
          <p:nvPr/>
        </p:nvSpPr>
        <p:spPr bwMode="auto">
          <a:xfrm flipH="1" flipV="1">
            <a:off x="3431704" y="3789040"/>
            <a:ext cx="5148369" cy="922779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0000CC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146826" y="4841072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0000CC"/>
                </a:solidFill>
              </a:rPr>
              <a:t>Factorizing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559496" y="2672212"/>
            <a:ext cx="352839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3(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+ 2)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664081" y="2730807"/>
            <a:ext cx="310824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3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+ 6</a:t>
            </a:r>
            <a:endParaRPr lang="en-GB" sz="8000" b="1" dirty="0">
              <a:solidFill>
                <a:sysClr val="windowText" lastClr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46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653123" y="1956477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311192" y="714157"/>
            <a:ext cx="38322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Expanding</a:t>
            </a:r>
          </a:p>
        </p:txBody>
      </p:sp>
      <p:sp>
        <p:nvSpPr>
          <p:cNvPr id="11" name="Arc 7"/>
          <p:cNvSpPr>
            <a:spLocks/>
          </p:cNvSpPr>
          <p:nvPr/>
        </p:nvSpPr>
        <p:spPr bwMode="auto">
          <a:xfrm flipH="1" flipV="1">
            <a:off x="3709739" y="3801172"/>
            <a:ext cx="5148369" cy="922779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0000CC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519729" y="499722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0000CC"/>
                </a:solidFill>
              </a:rPr>
              <a:t>Factorizing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96004" y="2541428"/>
            <a:ext cx="409446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2(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– 3)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4152" y="2636912"/>
            <a:ext cx="432048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2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– 6</a:t>
            </a:r>
            <a:endParaRPr lang="en-GB" sz="8000" b="1" dirty="0">
              <a:solidFill>
                <a:sysClr val="windowText" lastClr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1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653123" y="1956477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311192" y="714157"/>
            <a:ext cx="38322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Expanding</a:t>
            </a:r>
          </a:p>
        </p:txBody>
      </p:sp>
      <p:sp>
        <p:nvSpPr>
          <p:cNvPr id="11" name="Arc 7"/>
          <p:cNvSpPr>
            <a:spLocks/>
          </p:cNvSpPr>
          <p:nvPr/>
        </p:nvSpPr>
        <p:spPr bwMode="auto">
          <a:xfrm flipH="1" flipV="1">
            <a:off x="3709739" y="3801172"/>
            <a:ext cx="5148369" cy="922779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0000CC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519729" y="499722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0000CC"/>
                </a:solidFill>
              </a:rPr>
              <a:t>Factorizing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96004" y="2541428"/>
            <a:ext cx="409446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3(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– 5)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4152" y="2636912"/>
            <a:ext cx="432048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3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– 15</a:t>
            </a:r>
            <a:endParaRPr lang="en-GB" sz="8000" b="1" dirty="0">
              <a:solidFill>
                <a:sysClr val="windowText" lastClr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6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653123" y="1956477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311192" y="714157"/>
            <a:ext cx="38322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Expanding</a:t>
            </a:r>
          </a:p>
        </p:txBody>
      </p:sp>
      <p:sp>
        <p:nvSpPr>
          <p:cNvPr id="11" name="Arc 7"/>
          <p:cNvSpPr>
            <a:spLocks/>
          </p:cNvSpPr>
          <p:nvPr/>
        </p:nvSpPr>
        <p:spPr bwMode="auto">
          <a:xfrm flipH="1" flipV="1">
            <a:off x="3709739" y="3801172"/>
            <a:ext cx="5148369" cy="922779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0000CC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519729" y="499722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0000CC"/>
                </a:solidFill>
              </a:rPr>
              <a:t>Factorizing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96004" y="2541428"/>
            <a:ext cx="409446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3(1 – 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)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4152" y="2636912"/>
            <a:ext cx="3600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0" b="1" dirty="0">
                <a:solidFill>
                  <a:sysClr val="windowText" lastClr="000000"/>
                </a:solidFill>
              </a:rPr>
              <a:t>3 – 3</a:t>
            </a:r>
            <a:r>
              <a:rPr lang="en-GB" sz="80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000" b="1" dirty="0">
                <a:solidFill>
                  <a:sysClr val="windowText" lastClr="000000"/>
                </a:solidFill>
              </a:rPr>
              <a:t> </a:t>
            </a:r>
            <a:endParaRPr lang="en-GB" sz="8000" b="1" dirty="0">
              <a:solidFill>
                <a:sysClr val="windowText" lastClr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3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251</Words>
  <Application>Microsoft Office PowerPoint</Application>
  <PresentationFormat>Widescreen</PresentationFormat>
  <Paragraphs>84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z.coomber</dc:creator>
  <cp:lastModifiedBy>Stewart Gale</cp:lastModifiedBy>
  <cp:revision>19</cp:revision>
  <dcterms:created xsi:type="dcterms:W3CDTF">2011-10-28T17:55:16Z</dcterms:created>
  <dcterms:modified xsi:type="dcterms:W3CDTF">2024-11-12T10:58:24Z</dcterms:modified>
</cp:coreProperties>
</file>