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4" r:id="rId3"/>
    <p:sldId id="259" r:id="rId4"/>
    <p:sldId id="266" r:id="rId5"/>
    <p:sldId id="270" r:id="rId6"/>
    <p:sldId id="261" r:id="rId7"/>
    <p:sldId id="271" r:id="rId8"/>
    <p:sldId id="268" r:id="rId9"/>
    <p:sldId id="272" r:id="rId10"/>
    <p:sldId id="269" r:id="rId11"/>
    <p:sldId id="25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736B95F-BA03-45D8-88B1-8BF4118BD0E4}" v="34" dt="2022-01-14T04:58:33.3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9" y="48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6736B95F-BA03-45D8-88B1-8BF4118BD0E4}"/>
    <pc:docChg chg="undo custSel addSld delSld modSld">
      <pc:chgData name="Stewart Gale" userId="3647ddd2-6040-41ae-a96d-232c23482af8" providerId="ADAL" clId="{6736B95F-BA03-45D8-88B1-8BF4118BD0E4}" dt="2022-01-14T04:59:27.091" v="298" actId="1076"/>
      <pc:docMkLst>
        <pc:docMk/>
      </pc:docMkLst>
      <pc:sldChg chg="addSp modSp mod">
        <pc:chgData name="Stewart Gale" userId="3647ddd2-6040-41ae-a96d-232c23482af8" providerId="ADAL" clId="{6736B95F-BA03-45D8-88B1-8BF4118BD0E4}" dt="2022-01-14T04:59:27.091" v="298" actId="1076"/>
        <pc:sldMkLst>
          <pc:docMk/>
          <pc:sldMk cId="1292600323" sldId="257"/>
        </pc:sldMkLst>
        <pc:picChg chg="add mod modCrop">
          <ac:chgData name="Stewart Gale" userId="3647ddd2-6040-41ae-a96d-232c23482af8" providerId="ADAL" clId="{6736B95F-BA03-45D8-88B1-8BF4118BD0E4}" dt="2022-01-14T04:59:27.091" v="298" actId="1076"/>
          <ac:picMkLst>
            <pc:docMk/>
            <pc:sldMk cId="1292600323" sldId="257"/>
            <ac:picMk id="2" creationId="{881654BD-AA6D-4A2C-9E5B-5DB84F07A422}"/>
          </ac:picMkLst>
        </pc:picChg>
        <pc:picChg chg="mod modCrop">
          <ac:chgData name="Stewart Gale" userId="3647ddd2-6040-41ae-a96d-232c23482af8" providerId="ADAL" clId="{6736B95F-BA03-45D8-88B1-8BF4118BD0E4}" dt="2022-01-14T04:58:58.980" v="282" actId="1076"/>
          <ac:picMkLst>
            <pc:docMk/>
            <pc:sldMk cId="1292600323" sldId="257"/>
            <ac:picMk id="10" creationId="{00000000-0000-0000-0000-000000000000}"/>
          </ac:picMkLst>
        </pc:picChg>
        <pc:picChg chg="mod">
          <ac:chgData name="Stewart Gale" userId="3647ddd2-6040-41ae-a96d-232c23482af8" providerId="ADAL" clId="{6736B95F-BA03-45D8-88B1-8BF4118BD0E4}" dt="2022-01-14T04:59:09.044" v="288" actId="1076"/>
          <ac:picMkLst>
            <pc:docMk/>
            <pc:sldMk cId="1292600323" sldId="257"/>
            <ac:picMk id="11" creationId="{00000000-0000-0000-0000-000000000000}"/>
          </ac:picMkLst>
        </pc:picChg>
        <pc:picChg chg="mod">
          <ac:chgData name="Stewart Gale" userId="3647ddd2-6040-41ae-a96d-232c23482af8" providerId="ADAL" clId="{6736B95F-BA03-45D8-88B1-8BF4118BD0E4}" dt="2022-01-14T04:59:23.070" v="296" actId="1076"/>
          <ac:picMkLst>
            <pc:docMk/>
            <pc:sldMk cId="1292600323" sldId="257"/>
            <ac:picMk id="17" creationId="{00000000-0000-0000-0000-000000000000}"/>
          </ac:picMkLst>
        </pc:picChg>
      </pc:sldChg>
      <pc:sldChg chg="addSp delSp modSp add del mod delAnim modAnim">
        <pc:chgData name="Stewart Gale" userId="3647ddd2-6040-41ae-a96d-232c23482af8" providerId="ADAL" clId="{6736B95F-BA03-45D8-88B1-8BF4118BD0E4}" dt="2022-01-14T04:52:59.652" v="150" actId="1076"/>
        <pc:sldMkLst>
          <pc:docMk/>
          <pc:sldMk cId="3346096373" sldId="261"/>
        </pc:sldMkLst>
        <pc:spChg chg="add del mod">
          <ac:chgData name="Stewart Gale" userId="3647ddd2-6040-41ae-a96d-232c23482af8" providerId="ADAL" clId="{6736B95F-BA03-45D8-88B1-8BF4118BD0E4}" dt="2022-01-14T04:52:19.826" v="130" actId="478"/>
          <ac:spMkLst>
            <pc:docMk/>
            <pc:sldMk cId="3346096373" sldId="261"/>
            <ac:spMk id="6" creationId="{7CB9DEAD-6DD5-4078-A00A-841EEBCB40E9}"/>
          </ac:spMkLst>
        </pc:spChg>
        <pc:picChg chg="del mod">
          <ac:chgData name="Stewart Gale" userId="3647ddd2-6040-41ae-a96d-232c23482af8" providerId="ADAL" clId="{6736B95F-BA03-45D8-88B1-8BF4118BD0E4}" dt="2022-01-14T04:52:39.174" v="139" actId="21"/>
          <ac:picMkLst>
            <pc:docMk/>
            <pc:sldMk cId="3346096373" sldId="261"/>
            <ac:picMk id="2" creationId="{00000000-0000-0000-0000-000000000000}"/>
          </ac:picMkLst>
        </pc:picChg>
        <pc:picChg chg="del mod modCrop">
          <ac:chgData name="Stewart Gale" userId="3647ddd2-6040-41ae-a96d-232c23482af8" providerId="ADAL" clId="{6736B95F-BA03-45D8-88B1-8BF4118BD0E4}" dt="2022-01-14T04:52:19.826" v="130" actId="478"/>
          <ac:picMkLst>
            <pc:docMk/>
            <pc:sldMk cId="3346096373" sldId="261"/>
            <ac:picMk id="3" creationId="{00000000-0000-0000-0000-000000000000}"/>
          </ac:picMkLst>
        </pc:picChg>
        <pc:picChg chg="add mod modCrop">
          <ac:chgData name="Stewart Gale" userId="3647ddd2-6040-41ae-a96d-232c23482af8" providerId="ADAL" clId="{6736B95F-BA03-45D8-88B1-8BF4118BD0E4}" dt="2022-01-14T04:51:47.520" v="121" actId="1076"/>
          <ac:picMkLst>
            <pc:docMk/>
            <pc:sldMk cId="3346096373" sldId="261"/>
            <ac:picMk id="4" creationId="{6A28361F-211A-4587-B976-6F3C62680E8E}"/>
          </ac:picMkLst>
        </pc:picChg>
        <pc:picChg chg="add mod modCrop">
          <ac:chgData name="Stewart Gale" userId="3647ddd2-6040-41ae-a96d-232c23482af8" providerId="ADAL" clId="{6736B95F-BA03-45D8-88B1-8BF4118BD0E4}" dt="2022-01-14T04:52:52.553" v="146" actId="1076"/>
          <ac:picMkLst>
            <pc:docMk/>
            <pc:sldMk cId="3346096373" sldId="261"/>
            <ac:picMk id="5" creationId="{5690B271-2CD1-464A-A535-0FD32010BACD}"/>
          </ac:picMkLst>
        </pc:picChg>
        <pc:picChg chg="add mod">
          <ac:chgData name="Stewart Gale" userId="3647ddd2-6040-41ae-a96d-232c23482af8" providerId="ADAL" clId="{6736B95F-BA03-45D8-88B1-8BF4118BD0E4}" dt="2022-01-14T04:52:23.801" v="132" actId="1076"/>
          <ac:picMkLst>
            <pc:docMk/>
            <pc:sldMk cId="3346096373" sldId="261"/>
            <ac:picMk id="7" creationId="{1D5C31CB-34A5-4717-9AF9-9EB01AAA2BFF}"/>
          </ac:picMkLst>
        </pc:picChg>
        <pc:picChg chg="del mod">
          <ac:chgData name="Stewart Gale" userId="3647ddd2-6040-41ae-a96d-232c23482af8" providerId="ADAL" clId="{6736B95F-BA03-45D8-88B1-8BF4118BD0E4}" dt="2022-01-14T04:51:32.890" v="117" actId="478"/>
          <ac:picMkLst>
            <pc:docMk/>
            <pc:sldMk cId="3346096373" sldId="261"/>
            <ac:picMk id="10" creationId="{00000000-0000-0000-0000-000000000000}"/>
          </ac:picMkLst>
        </pc:picChg>
        <pc:picChg chg="del mod">
          <ac:chgData name="Stewart Gale" userId="3647ddd2-6040-41ae-a96d-232c23482af8" providerId="ADAL" clId="{6736B95F-BA03-45D8-88B1-8BF4118BD0E4}" dt="2022-01-14T04:51:32.890" v="117" actId="478"/>
          <ac:picMkLst>
            <pc:docMk/>
            <pc:sldMk cId="3346096373" sldId="261"/>
            <ac:picMk id="11" creationId="{00000000-0000-0000-0000-000000000000}"/>
          </ac:picMkLst>
        </pc:picChg>
        <pc:picChg chg="mod">
          <ac:chgData name="Stewart Gale" userId="3647ddd2-6040-41ae-a96d-232c23482af8" providerId="ADAL" clId="{6736B95F-BA03-45D8-88B1-8BF4118BD0E4}" dt="2022-01-14T04:52:54.215" v="147" actId="1076"/>
          <ac:picMkLst>
            <pc:docMk/>
            <pc:sldMk cId="3346096373" sldId="261"/>
            <ac:picMk id="12" creationId="{00000000-0000-0000-0000-000000000000}"/>
          </ac:picMkLst>
        </pc:picChg>
        <pc:picChg chg="mod">
          <ac:chgData name="Stewart Gale" userId="3647ddd2-6040-41ae-a96d-232c23482af8" providerId="ADAL" clId="{6736B95F-BA03-45D8-88B1-8BF4118BD0E4}" dt="2022-01-14T04:52:59.652" v="150" actId="1076"/>
          <ac:picMkLst>
            <pc:docMk/>
            <pc:sldMk cId="3346096373" sldId="261"/>
            <ac:picMk id="13" creationId="{00000000-0000-0000-0000-000000000000}"/>
          </ac:picMkLst>
        </pc:picChg>
        <pc:picChg chg="del mod">
          <ac:chgData name="Stewart Gale" userId="3647ddd2-6040-41ae-a96d-232c23482af8" providerId="ADAL" clId="{6736B95F-BA03-45D8-88B1-8BF4118BD0E4}" dt="2022-01-14T04:51:32.890" v="117" actId="478"/>
          <ac:picMkLst>
            <pc:docMk/>
            <pc:sldMk cId="3346096373" sldId="261"/>
            <ac:picMk id="14" creationId="{00000000-0000-0000-0000-000000000000}"/>
          </ac:picMkLst>
        </pc:picChg>
        <pc:picChg chg="del mod">
          <ac:chgData name="Stewart Gale" userId="3647ddd2-6040-41ae-a96d-232c23482af8" providerId="ADAL" clId="{6736B95F-BA03-45D8-88B1-8BF4118BD0E4}" dt="2022-01-14T04:51:32.890" v="117" actId="478"/>
          <ac:picMkLst>
            <pc:docMk/>
            <pc:sldMk cId="3346096373" sldId="261"/>
            <ac:picMk id="15" creationId="{00000000-0000-0000-0000-000000000000}"/>
          </ac:picMkLst>
        </pc:picChg>
        <pc:picChg chg="add mod">
          <ac:chgData name="Stewart Gale" userId="3647ddd2-6040-41ae-a96d-232c23482af8" providerId="ADAL" clId="{6736B95F-BA03-45D8-88B1-8BF4118BD0E4}" dt="2022-01-14T04:52:46.553" v="143" actId="1076"/>
          <ac:picMkLst>
            <pc:docMk/>
            <pc:sldMk cId="3346096373" sldId="261"/>
            <ac:picMk id="16" creationId="{535F8571-D2FB-43BF-8432-FDA1014E441A}"/>
          </ac:picMkLst>
        </pc:picChg>
      </pc:sldChg>
      <pc:sldChg chg="modSp mod">
        <pc:chgData name="Stewart Gale" userId="3647ddd2-6040-41ae-a96d-232c23482af8" providerId="ADAL" clId="{6736B95F-BA03-45D8-88B1-8BF4118BD0E4}" dt="2022-01-14T04:45:52.237" v="7" actId="1076"/>
        <pc:sldMkLst>
          <pc:docMk/>
          <pc:sldMk cId="1884189487" sldId="263"/>
        </pc:sldMkLst>
        <pc:picChg chg="mod modCrop">
          <ac:chgData name="Stewart Gale" userId="3647ddd2-6040-41ae-a96d-232c23482af8" providerId="ADAL" clId="{6736B95F-BA03-45D8-88B1-8BF4118BD0E4}" dt="2022-01-14T04:45:52.237" v="7" actId="1076"/>
          <ac:picMkLst>
            <pc:docMk/>
            <pc:sldMk cId="1884189487" sldId="263"/>
            <ac:picMk id="7" creationId="{00000000-0000-0000-0000-000000000000}"/>
          </ac:picMkLst>
        </pc:picChg>
      </pc:sldChg>
      <pc:sldChg chg="modSp mod">
        <pc:chgData name="Stewart Gale" userId="3647ddd2-6040-41ae-a96d-232c23482af8" providerId="ADAL" clId="{6736B95F-BA03-45D8-88B1-8BF4118BD0E4}" dt="2022-01-14T04:46:16.779" v="16" actId="14100"/>
        <pc:sldMkLst>
          <pc:docMk/>
          <pc:sldMk cId="1070983626" sldId="264"/>
        </pc:sldMkLst>
        <pc:picChg chg="mod modCrop">
          <ac:chgData name="Stewart Gale" userId="3647ddd2-6040-41ae-a96d-232c23482af8" providerId="ADAL" clId="{6736B95F-BA03-45D8-88B1-8BF4118BD0E4}" dt="2022-01-14T04:46:16.779" v="16" actId="14100"/>
          <ac:picMkLst>
            <pc:docMk/>
            <pc:sldMk cId="1070983626" sldId="264"/>
            <ac:picMk id="4" creationId="{00000000-0000-0000-0000-000000000000}"/>
          </ac:picMkLst>
        </pc:picChg>
      </pc:sldChg>
      <pc:sldChg chg="addSp delSp modSp mod delAnim modAnim">
        <pc:chgData name="Stewart Gale" userId="3647ddd2-6040-41ae-a96d-232c23482af8" providerId="ADAL" clId="{6736B95F-BA03-45D8-88B1-8BF4118BD0E4}" dt="2022-01-14T04:51:18.184" v="114"/>
        <pc:sldMkLst>
          <pc:docMk/>
          <pc:sldMk cId="1400779073" sldId="266"/>
        </pc:sldMkLst>
        <pc:spChg chg="add mod">
          <ac:chgData name="Stewart Gale" userId="3647ddd2-6040-41ae-a96d-232c23482af8" providerId="ADAL" clId="{6736B95F-BA03-45D8-88B1-8BF4118BD0E4}" dt="2022-01-14T04:48:37.511" v="54" actId="1076"/>
          <ac:spMkLst>
            <pc:docMk/>
            <pc:sldMk cId="1400779073" sldId="266"/>
            <ac:spMk id="12" creationId="{72CE226F-932E-4F76-9EDB-3340AE501C61}"/>
          </ac:spMkLst>
        </pc:spChg>
        <pc:picChg chg="add mod modCrop">
          <ac:chgData name="Stewart Gale" userId="3647ddd2-6040-41ae-a96d-232c23482af8" providerId="ADAL" clId="{6736B95F-BA03-45D8-88B1-8BF4118BD0E4}" dt="2022-01-14T04:49:38.883" v="81" actId="1076"/>
          <ac:picMkLst>
            <pc:docMk/>
            <pc:sldMk cId="1400779073" sldId="266"/>
            <ac:picMk id="2" creationId="{B243DFB5-C57A-43C6-BF1B-5A35C4DCC9BE}"/>
          </ac:picMkLst>
        </pc:picChg>
        <pc:picChg chg="del mod modCrop">
          <ac:chgData name="Stewart Gale" userId="3647ddd2-6040-41ae-a96d-232c23482af8" providerId="ADAL" clId="{6736B95F-BA03-45D8-88B1-8BF4118BD0E4}" dt="2022-01-14T04:48:48.424" v="59" actId="478"/>
          <ac:picMkLst>
            <pc:docMk/>
            <pc:sldMk cId="1400779073" sldId="266"/>
            <ac:picMk id="3" creationId="{00000000-0000-0000-0000-000000000000}"/>
          </ac:picMkLst>
        </pc:picChg>
        <pc:picChg chg="mod">
          <ac:chgData name="Stewart Gale" userId="3647ddd2-6040-41ae-a96d-232c23482af8" providerId="ADAL" clId="{6736B95F-BA03-45D8-88B1-8BF4118BD0E4}" dt="2022-01-14T04:49:35.826" v="80" actId="1076"/>
          <ac:picMkLst>
            <pc:docMk/>
            <pc:sldMk cId="1400779073" sldId="266"/>
            <ac:picMk id="4" creationId="{00000000-0000-0000-0000-000000000000}"/>
          </ac:picMkLst>
        </pc:picChg>
        <pc:picChg chg="del mod">
          <ac:chgData name="Stewart Gale" userId="3647ddd2-6040-41ae-a96d-232c23482af8" providerId="ADAL" clId="{6736B95F-BA03-45D8-88B1-8BF4118BD0E4}" dt="2022-01-14T04:48:53.975" v="62" actId="21"/>
          <ac:picMkLst>
            <pc:docMk/>
            <pc:sldMk cId="1400779073" sldId="266"/>
            <ac:picMk id="5" creationId="{00000000-0000-0000-0000-000000000000}"/>
          </ac:picMkLst>
        </pc:picChg>
        <pc:picChg chg="mod">
          <ac:chgData name="Stewart Gale" userId="3647ddd2-6040-41ae-a96d-232c23482af8" providerId="ADAL" clId="{6736B95F-BA03-45D8-88B1-8BF4118BD0E4}" dt="2022-01-14T04:49:41.989" v="83" actId="14100"/>
          <ac:picMkLst>
            <pc:docMk/>
            <pc:sldMk cId="1400779073" sldId="266"/>
            <ac:picMk id="6" creationId="{00000000-0000-0000-0000-000000000000}"/>
          </ac:picMkLst>
        </pc:picChg>
        <pc:picChg chg="del">
          <ac:chgData name="Stewart Gale" userId="3647ddd2-6040-41ae-a96d-232c23482af8" providerId="ADAL" clId="{6736B95F-BA03-45D8-88B1-8BF4118BD0E4}" dt="2022-01-14T04:47:51.127" v="40" actId="478"/>
          <ac:picMkLst>
            <pc:docMk/>
            <pc:sldMk cId="1400779073" sldId="266"/>
            <ac:picMk id="7" creationId="{00000000-0000-0000-0000-000000000000}"/>
          </ac:picMkLst>
        </pc:picChg>
        <pc:picChg chg="del mod">
          <ac:chgData name="Stewart Gale" userId="3647ddd2-6040-41ae-a96d-232c23482af8" providerId="ADAL" clId="{6736B95F-BA03-45D8-88B1-8BF4118BD0E4}" dt="2022-01-14T04:47:51.127" v="40" actId="478"/>
          <ac:picMkLst>
            <pc:docMk/>
            <pc:sldMk cId="1400779073" sldId="266"/>
            <ac:picMk id="8" creationId="{00000000-0000-0000-0000-000000000000}"/>
          </ac:picMkLst>
        </pc:picChg>
        <pc:picChg chg="del mod">
          <ac:chgData name="Stewart Gale" userId="3647ddd2-6040-41ae-a96d-232c23482af8" providerId="ADAL" clId="{6736B95F-BA03-45D8-88B1-8BF4118BD0E4}" dt="2022-01-14T04:47:51.127" v="40" actId="478"/>
          <ac:picMkLst>
            <pc:docMk/>
            <pc:sldMk cId="1400779073" sldId="266"/>
            <ac:picMk id="9" creationId="{00000000-0000-0000-0000-000000000000}"/>
          </ac:picMkLst>
        </pc:picChg>
        <pc:picChg chg="del mod">
          <ac:chgData name="Stewart Gale" userId="3647ddd2-6040-41ae-a96d-232c23482af8" providerId="ADAL" clId="{6736B95F-BA03-45D8-88B1-8BF4118BD0E4}" dt="2022-01-14T04:47:51.127" v="40" actId="478"/>
          <ac:picMkLst>
            <pc:docMk/>
            <pc:sldMk cId="1400779073" sldId="266"/>
            <ac:picMk id="10" creationId="{00000000-0000-0000-0000-000000000000}"/>
          </ac:picMkLst>
        </pc:picChg>
        <pc:picChg chg="add mod modCrop">
          <ac:chgData name="Stewart Gale" userId="3647ddd2-6040-41ae-a96d-232c23482af8" providerId="ADAL" clId="{6736B95F-BA03-45D8-88B1-8BF4118BD0E4}" dt="2022-01-14T04:49:35.826" v="80" actId="1076"/>
          <ac:picMkLst>
            <pc:docMk/>
            <pc:sldMk cId="1400779073" sldId="266"/>
            <ac:picMk id="11" creationId="{BF070731-9792-402C-81F5-A72598D126C6}"/>
          </ac:picMkLst>
        </pc:picChg>
        <pc:picChg chg="add mod">
          <ac:chgData name="Stewart Gale" userId="3647ddd2-6040-41ae-a96d-232c23482af8" providerId="ADAL" clId="{6736B95F-BA03-45D8-88B1-8BF4118BD0E4}" dt="2022-01-14T04:48:50.733" v="60" actId="1076"/>
          <ac:picMkLst>
            <pc:docMk/>
            <pc:sldMk cId="1400779073" sldId="266"/>
            <ac:picMk id="13" creationId="{AB88B415-AD72-4EDB-9BA3-99901123A4BB}"/>
          </ac:picMkLst>
        </pc:picChg>
        <pc:picChg chg="add mod">
          <ac:chgData name="Stewart Gale" userId="3647ddd2-6040-41ae-a96d-232c23482af8" providerId="ADAL" clId="{6736B95F-BA03-45D8-88B1-8BF4118BD0E4}" dt="2022-01-14T04:49:29.516" v="79" actId="1076"/>
          <ac:picMkLst>
            <pc:docMk/>
            <pc:sldMk cId="1400779073" sldId="266"/>
            <ac:picMk id="14" creationId="{D9927516-5B42-4843-8CBD-0D3CD21B880F}"/>
          </ac:picMkLst>
        </pc:picChg>
      </pc:sldChg>
      <pc:sldChg chg="modSp mod">
        <pc:chgData name="Stewart Gale" userId="3647ddd2-6040-41ae-a96d-232c23482af8" providerId="ADAL" clId="{6736B95F-BA03-45D8-88B1-8BF4118BD0E4}" dt="2022-01-14T04:46:43.295" v="23" actId="208"/>
        <pc:sldMkLst>
          <pc:docMk/>
          <pc:sldMk cId="3912166436" sldId="268"/>
        </pc:sldMkLst>
        <pc:picChg chg="mod">
          <ac:chgData name="Stewart Gale" userId="3647ddd2-6040-41ae-a96d-232c23482af8" providerId="ADAL" clId="{6736B95F-BA03-45D8-88B1-8BF4118BD0E4}" dt="2022-01-14T04:46:43.295" v="23" actId="208"/>
          <ac:picMkLst>
            <pc:docMk/>
            <pc:sldMk cId="3912166436" sldId="268"/>
            <ac:picMk id="5" creationId="{00000000-0000-0000-0000-000000000000}"/>
          </ac:picMkLst>
        </pc:picChg>
        <pc:picChg chg="mod">
          <ac:chgData name="Stewart Gale" userId="3647ddd2-6040-41ae-a96d-232c23482af8" providerId="ADAL" clId="{6736B95F-BA03-45D8-88B1-8BF4118BD0E4}" dt="2022-01-14T04:46:43.295" v="23" actId="208"/>
          <ac:picMkLst>
            <pc:docMk/>
            <pc:sldMk cId="3912166436" sldId="268"/>
            <ac:picMk id="6" creationId="{00000000-0000-0000-0000-000000000000}"/>
          </ac:picMkLst>
        </pc:picChg>
        <pc:picChg chg="mod">
          <ac:chgData name="Stewart Gale" userId="3647ddd2-6040-41ae-a96d-232c23482af8" providerId="ADAL" clId="{6736B95F-BA03-45D8-88B1-8BF4118BD0E4}" dt="2022-01-14T04:46:43.295" v="23" actId="208"/>
          <ac:picMkLst>
            <pc:docMk/>
            <pc:sldMk cId="3912166436" sldId="268"/>
            <ac:picMk id="7" creationId="{00000000-0000-0000-0000-000000000000}"/>
          </ac:picMkLst>
        </pc:picChg>
      </pc:sldChg>
      <pc:sldChg chg="addSp delSp modSp mod">
        <pc:chgData name="Stewart Gale" userId="3647ddd2-6040-41ae-a96d-232c23482af8" providerId="ADAL" clId="{6736B95F-BA03-45D8-88B1-8BF4118BD0E4}" dt="2022-01-14T04:58:16.223" v="271" actId="1076"/>
        <pc:sldMkLst>
          <pc:docMk/>
          <pc:sldMk cId="3205824813" sldId="269"/>
        </pc:sldMkLst>
        <pc:spChg chg="add del mod">
          <ac:chgData name="Stewart Gale" userId="3647ddd2-6040-41ae-a96d-232c23482af8" providerId="ADAL" clId="{6736B95F-BA03-45D8-88B1-8BF4118BD0E4}" dt="2022-01-14T04:56:52.792" v="229" actId="478"/>
          <ac:spMkLst>
            <pc:docMk/>
            <pc:sldMk cId="3205824813" sldId="269"/>
            <ac:spMk id="3" creationId="{078D7603-2D68-4660-A7FE-EE851C5C8487}"/>
          </ac:spMkLst>
        </pc:spChg>
        <pc:spChg chg="add del mod">
          <ac:chgData name="Stewart Gale" userId="3647ddd2-6040-41ae-a96d-232c23482af8" providerId="ADAL" clId="{6736B95F-BA03-45D8-88B1-8BF4118BD0E4}" dt="2022-01-14T04:56:56.346" v="231"/>
          <ac:spMkLst>
            <pc:docMk/>
            <pc:sldMk cId="3205824813" sldId="269"/>
            <ac:spMk id="8" creationId="{225361F5-CC31-4DE6-92BE-73627E122FA1}"/>
          </ac:spMkLst>
        </pc:spChg>
        <pc:picChg chg="add mod modCrop">
          <ac:chgData name="Stewart Gale" userId="3647ddd2-6040-41ae-a96d-232c23482af8" providerId="ADAL" clId="{6736B95F-BA03-45D8-88B1-8BF4118BD0E4}" dt="2022-01-14T04:57:09.520" v="237" actId="1076"/>
          <ac:picMkLst>
            <pc:docMk/>
            <pc:sldMk cId="3205824813" sldId="269"/>
            <ac:picMk id="2" creationId="{55DDF174-5B7F-4741-B6E0-F711630AEB53}"/>
          </ac:picMkLst>
        </pc:picChg>
        <pc:picChg chg="add mod modCrop">
          <ac:chgData name="Stewart Gale" userId="3647ddd2-6040-41ae-a96d-232c23482af8" providerId="ADAL" clId="{6736B95F-BA03-45D8-88B1-8BF4118BD0E4}" dt="2022-01-14T04:57:08.535" v="236" actId="1076"/>
          <ac:picMkLst>
            <pc:docMk/>
            <pc:sldMk cId="3205824813" sldId="269"/>
            <ac:picMk id="4" creationId="{5580B5C8-026F-41B3-8A9E-C6EC60250417}"/>
          </ac:picMkLst>
        </pc:picChg>
        <pc:picChg chg="add mod modCrop">
          <ac:chgData name="Stewart Gale" userId="3647ddd2-6040-41ae-a96d-232c23482af8" providerId="ADAL" clId="{6736B95F-BA03-45D8-88B1-8BF4118BD0E4}" dt="2022-01-14T04:57:05.518" v="235" actId="1076"/>
          <ac:picMkLst>
            <pc:docMk/>
            <pc:sldMk cId="3205824813" sldId="269"/>
            <ac:picMk id="5" creationId="{749528DE-741C-422A-8E0B-F3AC0A0AD342}"/>
          </ac:picMkLst>
        </pc:picChg>
        <pc:picChg chg="add mod modCrop">
          <ac:chgData name="Stewart Gale" userId="3647ddd2-6040-41ae-a96d-232c23482af8" providerId="ADAL" clId="{6736B95F-BA03-45D8-88B1-8BF4118BD0E4}" dt="2022-01-14T04:58:13.648" v="269" actId="1076"/>
          <ac:picMkLst>
            <pc:docMk/>
            <pc:sldMk cId="3205824813" sldId="269"/>
            <ac:picMk id="6" creationId="{AE60C1F4-5A1D-49D6-B9F7-4244C313E09C}"/>
          </ac:picMkLst>
        </pc:picChg>
        <pc:picChg chg="add del mod">
          <ac:chgData name="Stewart Gale" userId="3647ddd2-6040-41ae-a96d-232c23482af8" providerId="ADAL" clId="{6736B95F-BA03-45D8-88B1-8BF4118BD0E4}" dt="2022-01-14T04:56:56.346" v="231"/>
          <ac:picMkLst>
            <pc:docMk/>
            <pc:sldMk cId="3205824813" sldId="269"/>
            <ac:picMk id="7" creationId="{B22F1683-5894-4D67-8C39-E67AAFCBF8E0}"/>
          </ac:picMkLst>
        </pc:picChg>
        <pc:picChg chg="del mod modCrop">
          <ac:chgData name="Stewart Gale" userId="3647ddd2-6040-41ae-a96d-232c23482af8" providerId="ADAL" clId="{6736B95F-BA03-45D8-88B1-8BF4118BD0E4}" dt="2022-01-14T04:56:52.792" v="229" actId="478"/>
          <ac:picMkLst>
            <pc:docMk/>
            <pc:sldMk cId="3205824813" sldId="269"/>
            <ac:picMk id="9" creationId="{00000000-0000-0000-0000-000000000000}"/>
          </ac:picMkLst>
        </pc:picChg>
        <pc:picChg chg="add mod modCrop">
          <ac:chgData name="Stewart Gale" userId="3647ddd2-6040-41ae-a96d-232c23482af8" providerId="ADAL" clId="{6736B95F-BA03-45D8-88B1-8BF4118BD0E4}" dt="2022-01-14T04:58:14.871" v="270" actId="1076"/>
          <ac:picMkLst>
            <pc:docMk/>
            <pc:sldMk cId="3205824813" sldId="269"/>
            <ac:picMk id="10" creationId="{0C4527DB-D83E-444C-845E-D4268BF1D1B9}"/>
          </ac:picMkLst>
        </pc:picChg>
        <pc:picChg chg="del mod">
          <ac:chgData name="Stewart Gale" userId="3647ddd2-6040-41ae-a96d-232c23482af8" providerId="ADAL" clId="{6736B95F-BA03-45D8-88B1-8BF4118BD0E4}" dt="2022-01-14T04:57:13.132" v="239" actId="21"/>
          <ac:picMkLst>
            <pc:docMk/>
            <pc:sldMk cId="3205824813" sldId="269"/>
            <ac:picMk id="11" creationId="{00000000-0000-0000-0000-000000000000}"/>
          </ac:picMkLst>
        </pc:picChg>
        <pc:picChg chg="add mod modCrop">
          <ac:chgData name="Stewart Gale" userId="3647ddd2-6040-41ae-a96d-232c23482af8" providerId="ADAL" clId="{6736B95F-BA03-45D8-88B1-8BF4118BD0E4}" dt="2022-01-14T04:58:16.223" v="271" actId="1076"/>
          <ac:picMkLst>
            <pc:docMk/>
            <pc:sldMk cId="3205824813" sldId="269"/>
            <ac:picMk id="12" creationId="{3FCB3CF3-6617-431C-B4D7-3DF5BF48F29C}"/>
          </ac:picMkLst>
        </pc:picChg>
      </pc:sldChg>
      <pc:sldChg chg="addSp delSp modSp add mod delAnim modAnim">
        <pc:chgData name="Stewart Gale" userId="3647ddd2-6040-41ae-a96d-232c23482af8" providerId="ADAL" clId="{6736B95F-BA03-45D8-88B1-8BF4118BD0E4}" dt="2022-01-14T04:51:28.176" v="115"/>
        <pc:sldMkLst>
          <pc:docMk/>
          <pc:sldMk cId="2171955264" sldId="270"/>
        </pc:sldMkLst>
        <pc:picChg chg="add mod modCrop">
          <ac:chgData name="Stewart Gale" userId="3647ddd2-6040-41ae-a96d-232c23482af8" providerId="ADAL" clId="{6736B95F-BA03-45D8-88B1-8BF4118BD0E4}" dt="2022-01-14T04:50:41.858" v="108" actId="1076"/>
          <ac:picMkLst>
            <pc:docMk/>
            <pc:sldMk cId="2171955264" sldId="270"/>
            <ac:picMk id="2" creationId="{FC952C08-A2BC-49BC-B756-89AF5D7D3A4F}"/>
          </ac:picMkLst>
        </pc:picChg>
        <pc:picChg chg="del">
          <ac:chgData name="Stewart Gale" userId="3647ddd2-6040-41ae-a96d-232c23482af8" providerId="ADAL" clId="{6736B95F-BA03-45D8-88B1-8BF4118BD0E4}" dt="2022-01-14T04:47:10.288" v="25" actId="478"/>
          <ac:picMkLst>
            <pc:docMk/>
            <pc:sldMk cId="2171955264" sldId="270"/>
            <ac:picMk id="3" creationId="{00000000-0000-0000-0000-000000000000}"/>
          </ac:picMkLst>
        </pc:picChg>
        <pc:picChg chg="del">
          <ac:chgData name="Stewart Gale" userId="3647ddd2-6040-41ae-a96d-232c23482af8" providerId="ADAL" clId="{6736B95F-BA03-45D8-88B1-8BF4118BD0E4}" dt="2022-01-14T04:47:10.288" v="25" actId="478"/>
          <ac:picMkLst>
            <pc:docMk/>
            <pc:sldMk cId="2171955264" sldId="270"/>
            <ac:picMk id="4" creationId="{00000000-0000-0000-0000-000000000000}"/>
          </ac:picMkLst>
        </pc:picChg>
        <pc:picChg chg="del">
          <ac:chgData name="Stewart Gale" userId="3647ddd2-6040-41ae-a96d-232c23482af8" providerId="ADAL" clId="{6736B95F-BA03-45D8-88B1-8BF4118BD0E4}" dt="2022-01-14T04:47:10.288" v="25" actId="478"/>
          <ac:picMkLst>
            <pc:docMk/>
            <pc:sldMk cId="2171955264" sldId="270"/>
            <ac:picMk id="5" creationId="{00000000-0000-0000-0000-000000000000}"/>
          </ac:picMkLst>
        </pc:picChg>
        <pc:picChg chg="del">
          <ac:chgData name="Stewart Gale" userId="3647ddd2-6040-41ae-a96d-232c23482af8" providerId="ADAL" clId="{6736B95F-BA03-45D8-88B1-8BF4118BD0E4}" dt="2022-01-14T04:47:10.288" v="25" actId="478"/>
          <ac:picMkLst>
            <pc:docMk/>
            <pc:sldMk cId="2171955264" sldId="270"/>
            <ac:picMk id="6" creationId="{00000000-0000-0000-0000-000000000000}"/>
          </ac:picMkLst>
        </pc:picChg>
        <pc:picChg chg="mod modCrop">
          <ac:chgData name="Stewart Gale" userId="3647ddd2-6040-41ae-a96d-232c23482af8" providerId="ADAL" clId="{6736B95F-BA03-45D8-88B1-8BF4118BD0E4}" dt="2022-01-14T04:50:44.662" v="110" actId="1076"/>
          <ac:picMkLst>
            <pc:docMk/>
            <pc:sldMk cId="2171955264" sldId="270"/>
            <ac:picMk id="7" creationId="{00000000-0000-0000-0000-000000000000}"/>
          </ac:picMkLst>
        </pc:picChg>
        <pc:picChg chg="mod modCrop">
          <ac:chgData name="Stewart Gale" userId="3647ddd2-6040-41ae-a96d-232c23482af8" providerId="ADAL" clId="{6736B95F-BA03-45D8-88B1-8BF4118BD0E4}" dt="2022-01-14T04:50:22.152" v="100" actId="1076"/>
          <ac:picMkLst>
            <pc:docMk/>
            <pc:sldMk cId="2171955264" sldId="270"/>
            <ac:picMk id="8" creationId="{00000000-0000-0000-0000-000000000000}"/>
          </ac:picMkLst>
        </pc:picChg>
        <pc:picChg chg="mod">
          <ac:chgData name="Stewart Gale" userId="3647ddd2-6040-41ae-a96d-232c23482af8" providerId="ADAL" clId="{6736B95F-BA03-45D8-88B1-8BF4118BD0E4}" dt="2022-01-14T04:50:40.313" v="107" actId="14100"/>
          <ac:picMkLst>
            <pc:docMk/>
            <pc:sldMk cId="2171955264" sldId="270"/>
            <ac:picMk id="9" creationId="{00000000-0000-0000-0000-000000000000}"/>
          </ac:picMkLst>
        </pc:picChg>
        <pc:picChg chg="mod">
          <ac:chgData name="Stewart Gale" userId="3647ddd2-6040-41ae-a96d-232c23482af8" providerId="ADAL" clId="{6736B95F-BA03-45D8-88B1-8BF4118BD0E4}" dt="2022-01-14T04:50:35.633" v="106" actId="14100"/>
          <ac:picMkLst>
            <pc:docMk/>
            <pc:sldMk cId="2171955264" sldId="270"/>
            <ac:picMk id="10" creationId="{00000000-0000-0000-0000-000000000000}"/>
          </ac:picMkLst>
        </pc:picChg>
        <pc:picChg chg="add mod modCrop">
          <ac:chgData name="Stewart Gale" userId="3647ddd2-6040-41ae-a96d-232c23482af8" providerId="ADAL" clId="{6736B95F-BA03-45D8-88B1-8BF4118BD0E4}" dt="2022-01-14T04:50:43.521" v="109" actId="1076"/>
          <ac:picMkLst>
            <pc:docMk/>
            <pc:sldMk cId="2171955264" sldId="270"/>
            <ac:picMk id="11" creationId="{E954613E-1D28-4367-90B9-CBE64CC434CC}"/>
          </ac:picMkLst>
        </pc:picChg>
      </pc:sldChg>
      <pc:sldChg chg="addSp delSp modSp add mod delAnim modAnim">
        <pc:chgData name="Stewart Gale" userId="3647ddd2-6040-41ae-a96d-232c23482af8" providerId="ADAL" clId="{6736B95F-BA03-45D8-88B1-8BF4118BD0E4}" dt="2022-01-14T04:54:01.229" v="175"/>
        <pc:sldMkLst>
          <pc:docMk/>
          <pc:sldMk cId="4218798788" sldId="271"/>
        </pc:sldMkLst>
        <pc:picChg chg="del">
          <ac:chgData name="Stewart Gale" userId="3647ddd2-6040-41ae-a96d-232c23482af8" providerId="ADAL" clId="{6736B95F-BA03-45D8-88B1-8BF4118BD0E4}" dt="2022-01-14T04:53:05.095" v="151" actId="478"/>
          <ac:picMkLst>
            <pc:docMk/>
            <pc:sldMk cId="4218798788" sldId="271"/>
            <ac:picMk id="2" creationId="{00000000-0000-0000-0000-000000000000}"/>
          </ac:picMkLst>
        </pc:picChg>
        <pc:picChg chg="del">
          <ac:chgData name="Stewart Gale" userId="3647ddd2-6040-41ae-a96d-232c23482af8" providerId="ADAL" clId="{6736B95F-BA03-45D8-88B1-8BF4118BD0E4}" dt="2022-01-14T04:53:05.095" v="151" actId="478"/>
          <ac:picMkLst>
            <pc:docMk/>
            <pc:sldMk cId="4218798788" sldId="271"/>
            <ac:picMk id="3" creationId="{00000000-0000-0000-0000-000000000000}"/>
          </ac:picMkLst>
        </pc:picChg>
        <pc:picChg chg="add mod modCrop">
          <ac:chgData name="Stewart Gale" userId="3647ddd2-6040-41ae-a96d-232c23482af8" providerId="ADAL" clId="{6736B95F-BA03-45D8-88B1-8BF4118BD0E4}" dt="2022-01-14T04:53:21.629" v="158" actId="1076"/>
          <ac:picMkLst>
            <pc:docMk/>
            <pc:sldMk cId="4218798788" sldId="271"/>
            <ac:picMk id="4" creationId="{7D85845B-1611-485F-A776-D891033DC416}"/>
          </ac:picMkLst>
        </pc:picChg>
        <pc:picChg chg="add mod modCrop">
          <ac:chgData name="Stewart Gale" userId="3647ddd2-6040-41ae-a96d-232c23482af8" providerId="ADAL" clId="{6736B95F-BA03-45D8-88B1-8BF4118BD0E4}" dt="2022-01-14T04:53:33.597" v="162" actId="1076"/>
          <ac:picMkLst>
            <pc:docMk/>
            <pc:sldMk cId="4218798788" sldId="271"/>
            <ac:picMk id="5" creationId="{FD41B7AD-68A0-4331-B00D-E41634AFBA19}"/>
          </ac:picMkLst>
        </pc:picChg>
        <pc:picChg chg="mod modCrop">
          <ac:chgData name="Stewart Gale" userId="3647ddd2-6040-41ae-a96d-232c23482af8" providerId="ADAL" clId="{6736B95F-BA03-45D8-88B1-8BF4118BD0E4}" dt="2022-01-14T04:53:31.333" v="161" actId="732"/>
          <ac:picMkLst>
            <pc:docMk/>
            <pc:sldMk cId="4218798788" sldId="271"/>
            <ac:picMk id="10" creationId="{00000000-0000-0000-0000-000000000000}"/>
          </ac:picMkLst>
        </pc:picChg>
        <pc:picChg chg="mod">
          <ac:chgData name="Stewart Gale" userId="3647ddd2-6040-41ae-a96d-232c23482af8" providerId="ADAL" clId="{6736B95F-BA03-45D8-88B1-8BF4118BD0E4}" dt="2022-01-14T04:53:58.935" v="174" actId="1076"/>
          <ac:picMkLst>
            <pc:docMk/>
            <pc:sldMk cId="4218798788" sldId="271"/>
            <ac:picMk id="11" creationId="{00000000-0000-0000-0000-000000000000}"/>
          </ac:picMkLst>
        </pc:picChg>
        <pc:picChg chg="del">
          <ac:chgData name="Stewart Gale" userId="3647ddd2-6040-41ae-a96d-232c23482af8" providerId="ADAL" clId="{6736B95F-BA03-45D8-88B1-8BF4118BD0E4}" dt="2022-01-14T04:53:05.095" v="151" actId="478"/>
          <ac:picMkLst>
            <pc:docMk/>
            <pc:sldMk cId="4218798788" sldId="271"/>
            <ac:picMk id="12" creationId="{00000000-0000-0000-0000-000000000000}"/>
          </ac:picMkLst>
        </pc:picChg>
        <pc:picChg chg="del">
          <ac:chgData name="Stewart Gale" userId="3647ddd2-6040-41ae-a96d-232c23482af8" providerId="ADAL" clId="{6736B95F-BA03-45D8-88B1-8BF4118BD0E4}" dt="2022-01-14T04:53:05.095" v="151" actId="478"/>
          <ac:picMkLst>
            <pc:docMk/>
            <pc:sldMk cId="4218798788" sldId="271"/>
            <ac:picMk id="13" creationId="{00000000-0000-0000-0000-000000000000}"/>
          </ac:picMkLst>
        </pc:picChg>
        <pc:picChg chg="mod">
          <ac:chgData name="Stewart Gale" userId="3647ddd2-6040-41ae-a96d-232c23482af8" providerId="ADAL" clId="{6736B95F-BA03-45D8-88B1-8BF4118BD0E4}" dt="2022-01-14T04:53:49.125" v="170" actId="14100"/>
          <ac:picMkLst>
            <pc:docMk/>
            <pc:sldMk cId="4218798788" sldId="271"/>
            <ac:picMk id="14" creationId="{00000000-0000-0000-0000-000000000000}"/>
          </ac:picMkLst>
        </pc:picChg>
        <pc:picChg chg="mod">
          <ac:chgData name="Stewart Gale" userId="3647ddd2-6040-41ae-a96d-232c23482af8" providerId="ADAL" clId="{6736B95F-BA03-45D8-88B1-8BF4118BD0E4}" dt="2022-01-14T04:53:58.494" v="173" actId="1076"/>
          <ac:picMkLst>
            <pc:docMk/>
            <pc:sldMk cId="4218798788" sldId="271"/>
            <ac:picMk id="15" creationId="{00000000-0000-0000-0000-000000000000}"/>
          </ac:picMkLst>
        </pc:picChg>
      </pc:sldChg>
      <pc:sldChg chg="addSp delSp modSp add mod delAnim modAnim">
        <pc:chgData name="Stewart Gale" userId="3647ddd2-6040-41ae-a96d-232c23482af8" providerId="ADAL" clId="{6736B95F-BA03-45D8-88B1-8BF4118BD0E4}" dt="2022-01-14T04:55:41.461" v="208" actId="1076"/>
        <pc:sldMkLst>
          <pc:docMk/>
          <pc:sldMk cId="2614822141" sldId="272"/>
        </pc:sldMkLst>
        <pc:spChg chg="add del mod">
          <ac:chgData name="Stewart Gale" userId="3647ddd2-6040-41ae-a96d-232c23482af8" providerId="ADAL" clId="{6736B95F-BA03-45D8-88B1-8BF4118BD0E4}" dt="2022-01-14T04:55:01.561" v="190" actId="478"/>
          <ac:spMkLst>
            <pc:docMk/>
            <pc:sldMk cId="2614822141" sldId="272"/>
            <ac:spMk id="8" creationId="{8C077B02-953D-4988-8ED6-AB499B139329}"/>
          </ac:spMkLst>
        </pc:spChg>
        <pc:picChg chg="add mod modCrop">
          <ac:chgData name="Stewart Gale" userId="3647ddd2-6040-41ae-a96d-232c23482af8" providerId="ADAL" clId="{6736B95F-BA03-45D8-88B1-8BF4118BD0E4}" dt="2022-01-14T04:55:41.461" v="208" actId="1076"/>
          <ac:picMkLst>
            <pc:docMk/>
            <pc:sldMk cId="2614822141" sldId="272"/>
            <ac:picMk id="2" creationId="{8BFA9D2D-F656-4D9E-809B-9C380B5BB2B1}"/>
          </ac:picMkLst>
        </pc:picChg>
        <pc:picChg chg="add mod modCrop">
          <ac:chgData name="Stewart Gale" userId="3647ddd2-6040-41ae-a96d-232c23482af8" providerId="ADAL" clId="{6736B95F-BA03-45D8-88B1-8BF4118BD0E4}" dt="2022-01-14T04:54:36.138" v="184" actId="1076"/>
          <ac:picMkLst>
            <pc:docMk/>
            <pc:sldMk cId="2614822141" sldId="272"/>
            <ac:picMk id="3" creationId="{FD961D0D-CA82-4C17-88DE-D6154059AEEA}"/>
          </ac:picMkLst>
        </pc:picChg>
        <pc:picChg chg="del mod modCrop">
          <ac:chgData name="Stewart Gale" userId="3647ddd2-6040-41ae-a96d-232c23482af8" providerId="ADAL" clId="{6736B95F-BA03-45D8-88B1-8BF4118BD0E4}" dt="2022-01-14T04:55:01.561" v="190" actId="478"/>
          <ac:picMkLst>
            <pc:docMk/>
            <pc:sldMk cId="2614822141" sldId="272"/>
            <ac:picMk id="4" creationId="{00000000-0000-0000-0000-000000000000}"/>
          </ac:picMkLst>
        </pc:picChg>
        <pc:picChg chg="del mod">
          <ac:chgData name="Stewart Gale" userId="3647ddd2-6040-41ae-a96d-232c23482af8" providerId="ADAL" clId="{6736B95F-BA03-45D8-88B1-8BF4118BD0E4}" dt="2022-01-14T04:55:13.069" v="196" actId="21"/>
          <ac:picMkLst>
            <pc:docMk/>
            <pc:sldMk cId="2614822141" sldId="272"/>
            <ac:picMk id="5" creationId="{00000000-0000-0000-0000-000000000000}"/>
          </ac:picMkLst>
        </pc:picChg>
        <pc:picChg chg="del mod">
          <ac:chgData name="Stewart Gale" userId="3647ddd2-6040-41ae-a96d-232c23482af8" providerId="ADAL" clId="{6736B95F-BA03-45D8-88B1-8BF4118BD0E4}" dt="2022-01-14T04:55:26.246" v="202" actId="21"/>
          <ac:picMkLst>
            <pc:docMk/>
            <pc:sldMk cId="2614822141" sldId="272"/>
            <ac:picMk id="6" creationId="{00000000-0000-0000-0000-000000000000}"/>
          </ac:picMkLst>
        </pc:picChg>
        <pc:picChg chg="mod">
          <ac:chgData name="Stewart Gale" userId="3647ddd2-6040-41ae-a96d-232c23482af8" providerId="ADAL" clId="{6736B95F-BA03-45D8-88B1-8BF4118BD0E4}" dt="2022-01-14T04:55:33.382" v="205" actId="1076"/>
          <ac:picMkLst>
            <pc:docMk/>
            <pc:sldMk cId="2614822141" sldId="272"/>
            <ac:picMk id="7" creationId="{00000000-0000-0000-0000-000000000000}"/>
          </ac:picMkLst>
        </pc:picChg>
        <pc:picChg chg="add mod modCrop">
          <ac:chgData name="Stewart Gale" userId="3647ddd2-6040-41ae-a96d-232c23482af8" providerId="ADAL" clId="{6736B95F-BA03-45D8-88B1-8BF4118BD0E4}" dt="2022-01-14T04:55:10.682" v="194" actId="1076"/>
          <ac:picMkLst>
            <pc:docMk/>
            <pc:sldMk cId="2614822141" sldId="272"/>
            <ac:picMk id="9" creationId="{4E586924-FD89-4CC5-9850-92B829BBA2B9}"/>
          </ac:picMkLst>
        </pc:picChg>
        <pc:picChg chg="add mod">
          <ac:chgData name="Stewart Gale" userId="3647ddd2-6040-41ae-a96d-232c23482af8" providerId="ADAL" clId="{6736B95F-BA03-45D8-88B1-8BF4118BD0E4}" dt="2022-01-14T04:55:38.506" v="207" actId="1076"/>
          <ac:picMkLst>
            <pc:docMk/>
            <pc:sldMk cId="2614822141" sldId="272"/>
            <ac:picMk id="10" creationId="{0F50C72D-8B8A-46D2-8509-466B8F0A1C03}"/>
          </ac:picMkLst>
        </pc:picChg>
        <pc:picChg chg="add mod">
          <ac:chgData name="Stewart Gale" userId="3647ddd2-6040-41ae-a96d-232c23482af8" providerId="ADAL" clId="{6736B95F-BA03-45D8-88B1-8BF4118BD0E4}" dt="2022-01-14T04:55:37.189" v="206" actId="1076"/>
          <ac:picMkLst>
            <pc:docMk/>
            <pc:sldMk cId="2614822141" sldId="272"/>
            <ac:picMk id="11" creationId="{BF39980F-A197-45CE-A851-656DB06E8524}"/>
          </ac:picMkLst>
        </pc:picChg>
      </pc:sldChg>
      <pc:sldChg chg="add del">
        <pc:chgData name="Stewart Gale" userId="3647ddd2-6040-41ae-a96d-232c23482af8" providerId="ADAL" clId="{6736B95F-BA03-45D8-88B1-8BF4118BD0E4}" dt="2022-01-14T04:55:58.052" v="210" actId="47"/>
        <pc:sldMkLst>
          <pc:docMk/>
          <pc:sldMk cId="1204639214" sldId="27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69D39-06D4-4C99-B2B1-5B340D1EC6E8}" type="datetimeFigureOut">
              <a:rPr lang="en-GB" smtClean="0"/>
              <a:t>14/01/2022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EB07B-9744-4F7B-88D5-8B99AF419B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5329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69D39-06D4-4C99-B2B1-5B340D1EC6E8}" type="datetimeFigureOut">
              <a:rPr lang="en-GB" smtClean="0"/>
              <a:t>14/01/2022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EB07B-9744-4F7B-88D5-8B99AF419B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4916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69D39-06D4-4C99-B2B1-5B340D1EC6E8}" type="datetimeFigureOut">
              <a:rPr lang="en-GB" smtClean="0"/>
              <a:t>14/01/2022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EB07B-9744-4F7B-88D5-8B99AF419B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3453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69D39-06D4-4C99-B2B1-5B340D1EC6E8}" type="datetimeFigureOut">
              <a:rPr lang="en-GB" smtClean="0"/>
              <a:t>14/01/2022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EB07B-9744-4F7B-88D5-8B99AF419B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9363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69D39-06D4-4C99-B2B1-5B340D1EC6E8}" type="datetimeFigureOut">
              <a:rPr lang="en-GB" smtClean="0"/>
              <a:t>14/01/2022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EB07B-9744-4F7B-88D5-8B99AF419B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7235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69D39-06D4-4C99-B2B1-5B340D1EC6E8}" type="datetimeFigureOut">
              <a:rPr lang="en-GB" smtClean="0"/>
              <a:t>14/01/2022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EB07B-9744-4F7B-88D5-8B99AF419B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08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69D39-06D4-4C99-B2B1-5B340D1EC6E8}" type="datetimeFigureOut">
              <a:rPr lang="en-GB" smtClean="0"/>
              <a:t>14/01/2022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EB07B-9744-4F7B-88D5-8B99AF419B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7328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69D39-06D4-4C99-B2B1-5B340D1EC6E8}" type="datetimeFigureOut">
              <a:rPr lang="en-GB" smtClean="0"/>
              <a:t>14/01/2022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EB07B-9744-4F7B-88D5-8B99AF419B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1128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69D39-06D4-4C99-B2B1-5B340D1EC6E8}" type="datetimeFigureOut">
              <a:rPr lang="en-GB" smtClean="0"/>
              <a:t>14/01/2022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EB07B-9744-4F7B-88D5-8B99AF419B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4859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69D39-06D4-4C99-B2B1-5B340D1EC6E8}" type="datetimeFigureOut">
              <a:rPr lang="en-GB" smtClean="0"/>
              <a:t>14/01/2022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EB07B-9744-4F7B-88D5-8B99AF419B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48300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69D39-06D4-4C99-B2B1-5B340D1EC6E8}" type="datetimeFigureOut">
              <a:rPr lang="en-GB" smtClean="0"/>
              <a:t>14/01/2022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EB07B-9744-4F7B-88D5-8B99AF419B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5822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969D39-06D4-4C99-B2B1-5B340D1EC6E8}" type="datetimeFigureOut">
              <a:rPr lang="en-GB" smtClean="0"/>
              <a:t>14/01/2022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1EB07B-9744-4F7B-88D5-8B99AF419B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3376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15473" t="26720" r="54209" b="43605"/>
          <a:stretch/>
        </p:blipFill>
        <p:spPr>
          <a:xfrm>
            <a:off x="76199" y="195942"/>
            <a:ext cx="11653157" cy="6574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1894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6078" t="59828" r="52011" b="11658"/>
          <a:stretch/>
        </p:blipFill>
        <p:spPr>
          <a:xfrm>
            <a:off x="125184" y="97972"/>
            <a:ext cx="11876316" cy="6683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9836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32214" y="2160629"/>
            <a:ext cx="858338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4352422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8425" t="38021" r="39780" b="51330"/>
          <a:stretch/>
        </p:blipFill>
        <p:spPr>
          <a:xfrm>
            <a:off x="2911927" y="2912230"/>
            <a:ext cx="5566290" cy="1529047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63980" t="38021" r="15223" b="51330"/>
          <a:stretch/>
        </p:blipFill>
        <p:spPr>
          <a:xfrm>
            <a:off x="2911927" y="5024162"/>
            <a:ext cx="5566290" cy="1532435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243DFB5-C57A-43C6-BF1B-5A35C4DCC9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0808" t="33091"/>
          <a:stretch/>
        </p:blipFill>
        <p:spPr>
          <a:xfrm>
            <a:off x="610203" y="5158012"/>
            <a:ext cx="2058082" cy="107688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F070731-9792-402C-81F5-A72598D126C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849" t="39153" r="41778" b="9469"/>
          <a:stretch/>
        </p:blipFill>
        <p:spPr>
          <a:xfrm>
            <a:off x="539182" y="3170765"/>
            <a:ext cx="1970314" cy="82691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2CE226F-932E-4F76-9EDB-3340AE501C61}"/>
              </a:ext>
            </a:extLst>
          </p:cNvPr>
          <p:cNvSpPr/>
          <p:nvPr/>
        </p:nvSpPr>
        <p:spPr>
          <a:xfrm>
            <a:off x="4876801" y="810986"/>
            <a:ext cx="1807028" cy="800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B88B415-AD72-4EDB-9BA3-99901123A4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203" y="235241"/>
            <a:ext cx="6181880" cy="160948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9927516-5B42-4843-8CBD-0D3CD21B88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237" t="38021" r="63704" b="51330"/>
          <a:stretch/>
        </p:blipFill>
        <p:spPr>
          <a:xfrm>
            <a:off x="2911928" y="892827"/>
            <a:ext cx="5532839" cy="1436518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400779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t="53377" r="82448" b="5248"/>
          <a:stretch/>
        </p:blipFill>
        <p:spPr>
          <a:xfrm>
            <a:off x="338588" y="266699"/>
            <a:ext cx="2328413" cy="14151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13631" t="48689" r="67613" b="40184"/>
          <a:stretch/>
        </p:blipFill>
        <p:spPr>
          <a:xfrm>
            <a:off x="2928257" y="266699"/>
            <a:ext cx="4912088" cy="1638301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39062" t="49143" r="45822" b="41057"/>
          <a:stretch/>
        </p:blipFill>
        <p:spPr>
          <a:xfrm>
            <a:off x="2928256" y="2342920"/>
            <a:ext cx="4969330" cy="1769388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l="63717" t="47830" r="15356" b="41078"/>
          <a:stretch/>
        </p:blipFill>
        <p:spPr>
          <a:xfrm>
            <a:off x="2983412" y="4550228"/>
            <a:ext cx="6092328" cy="1926772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C952C08-A2BC-49BC-B756-89AF5D7D3A4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8588" r="45257"/>
          <a:stretch/>
        </p:blipFill>
        <p:spPr>
          <a:xfrm>
            <a:off x="382130" y="2696226"/>
            <a:ext cx="1872343" cy="159119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954613E-1D28-4367-90B9-CBE64CC434C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5220" r="4398"/>
          <a:stretch/>
        </p:blipFill>
        <p:spPr>
          <a:xfrm>
            <a:off x="190499" y="4952060"/>
            <a:ext cx="2362200" cy="1591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955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/>
          <a:srcRect l="37926" t="54152" r="35449" b="23124"/>
          <a:stretch/>
        </p:blipFill>
        <p:spPr>
          <a:xfrm>
            <a:off x="3231950" y="2898929"/>
            <a:ext cx="5010713" cy="1428758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/>
          <a:srcRect l="70399" t="54152" r="4203" b="25436"/>
          <a:stretch/>
        </p:blipFill>
        <p:spPr>
          <a:xfrm>
            <a:off x="3231950" y="4905331"/>
            <a:ext cx="5409130" cy="1452303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A28361F-211A-4587-B976-6F3C62680E8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6808" t="33250"/>
          <a:stretch/>
        </p:blipFill>
        <p:spPr>
          <a:xfrm>
            <a:off x="283414" y="5022668"/>
            <a:ext cx="2591719" cy="124932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690B271-2CD1-464A-A535-0FD32010BAC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116" t="33605" r="41603" b="1493"/>
          <a:stretch/>
        </p:blipFill>
        <p:spPr>
          <a:xfrm>
            <a:off x="446070" y="2976903"/>
            <a:ext cx="2266406" cy="121471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D5C31CB-34A5-4717-9AF9-9EB01AAA2B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452" y="198978"/>
            <a:ext cx="6364776" cy="187163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35F8571-D2FB-43BF-8432-FDA1014E44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53" t="54152" r="65313" b="21234"/>
          <a:stretch/>
        </p:blipFill>
        <p:spPr>
          <a:xfrm>
            <a:off x="3231950" y="911943"/>
            <a:ext cx="5266812" cy="1446858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346096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/>
          <a:srcRect t="63828" r="81726"/>
          <a:stretch/>
        </p:blipFill>
        <p:spPr>
          <a:xfrm>
            <a:off x="159317" y="378636"/>
            <a:ext cx="2218123" cy="137160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/>
          <a:srcRect l="4753" t="79290" r="69097"/>
          <a:stretch/>
        </p:blipFill>
        <p:spPr>
          <a:xfrm>
            <a:off x="2799566" y="378636"/>
            <a:ext cx="5474181" cy="1448371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/>
          <a:srcRect l="36508" t="79290" r="42823" b="-2359"/>
          <a:stretch/>
        </p:blipFill>
        <p:spPr>
          <a:xfrm>
            <a:off x="2799566" y="2807727"/>
            <a:ext cx="4169467" cy="1554721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/>
          <a:srcRect l="69175" t="79290" b="1573"/>
          <a:stretch/>
        </p:blipFill>
        <p:spPr>
          <a:xfrm>
            <a:off x="2799566" y="5012799"/>
            <a:ext cx="6613620" cy="1371719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D85845B-1611-485F-A776-D891033DC41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1587" r="40135"/>
          <a:stretch/>
        </p:blipFill>
        <p:spPr>
          <a:xfrm>
            <a:off x="418011" y="2683872"/>
            <a:ext cx="2048152" cy="13717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D41B7AD-68A0-4331-B00D-E41634AFBA1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9358"/>
          <a:stretch/>
        </p:blipFill>
        <p:spPr>
          <a:xfrm>
            <a:off x="283414" y="4828923"/>
            <a:ext cx="2313046" cy="1371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798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5472" t="59363" r="51119" b="31589"/>
          <a:stretch/>
        </p:blipFill>
        <p:spPr>
          <a:xfrm>
            <a:off x="342454" y="204282"/>
            <a:ext cx="11277117" cy="2036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2576" t="21792" r="45883" b="68367"/>
          <a:stretch/>
        </p:blipFill>
        <p:spPr>
          <a:xfrm>
            <a:off x="2274850" y="2240282"/>
            <a:ext cx="8107204" cy="1079783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12920" t="32242" r="49198" b="56020"/>
          <a:stretch/>
        </p:blipFill>
        <p:spPr>
          <a:xfrm>
            <a:off x="2375211" y="3686871"/>
            <a:ext cx="7393261" cy="1287965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12549" t="43676" r="48540" b="46974"/>
          <a:stretch/>
        </p:blipFill>
        <p:spPr>
          <a:xfrm>
            <a:off x="2274850" y="5397189"/>
            <a:ext cx="7593982" cy="1025913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912166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12549" t="43676" r="48540" b="46974"/>
          <a:stretch/>
        </p:blipFill>
        <p:spPr>
          <a:xfrm>
            <a:off x="3790142" y="5111518"/>
            <a:ext cx="7593982" cy="1025913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BFA9D2D-F656-4D9E-809B-9C380B5BB2B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704" t="33641" r="34384" b="6370"/>
          <a:stretch/>
        </p:blipFill>
        <p:spPr>
          <a:xfrm>
            <a:off x="641992" y="3098372"/>
            <a:ext cx="3148150" cy="122151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D961D0D-CA82-4C17-88DE-D6154059AEE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2087" t="31716" b="11188"/>
          <a:stretch/>
        </p:blipFill>
        <p:spPr>
          <a:xfrm>
            <a:off x="566543" y="4974836"/>
            <a:ext cx="3148151" cy="116259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E586924-FD89-4CC5-9850-92B829BBA2B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310"/>
          <a:stretch/>
        </p:blipFill>
        <p:spPr>
          <a:xfrm>
            <a:off x="566543" y="204042"/>
            <a:ext cx="5903757" cy="203624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F50C72D-8B8A-46D2-8509-466B8F0A1C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576" t="21792" r="45883" b="68367"/>
          <a:stretch/>
        </p:blipFill>
        <p:spPr>
          <a:xfrm>
            <a:off x="3714694" y="1032751"/>
            <a:ext cx="8107204" cy="1079783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F39980F-A197-45CE-A851-656DB06E85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920" t="32242" r="49198" b="56020"/>
          <a:stretch/>
        </p:blipFill>
        <p:spPr>
          <a:xfrm>
            <a:off x="3790142" y="3031917"/>
            <a:ext cx="7393261" cy="1287965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614822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580B5C8-026F-41B3-8A9E-C6EC602504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568" t="74444" r="62530" b="20116"/>
          <a:stretch/>
        </p:blipFill>
        <p:spPr>
          <a:xfrm>
            <a:off x="179030" y="2881226"/>
            <a:ext cx="3442062" cy="126056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5DDF174-5B7F-4741-B6E0-F711630AEB5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3208" t="34655" b="17320"/>
          <a:stretch/>
        </p:blipFill>
        <p:spPr>
          <a:xfrm>
            <a:off x="431075" y="4983480"/>
            <a:ext cx="3111640" cy="110381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49528DE-741C-422A-8E0B-F3AC0A0AD34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9978"/>
          <a:stretch/>
        </p:blipFill>
        <p:spPr>
          <a:xfrm>
            <a:off x="333103" y="200313"/>
            <a:ext cx="6005080" cy="18392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C4527DB-D83E-444C-845E-D4268BF1D1B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3276" t="48886" r="52671" b="40561"/>
          <a:stretch/>
        </p:blipFill>
        <p:spPr>
          <a:xfrm>
            <a:off x="3621092" y="4983480"/>
            <a:ext cx="7678572" cy="1337862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E60C1F4-5A1D-49D6-B9F7-4244C313E09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365" t="34511" r="4917" b="33569"/>
          <a:stretch/>
        </p:blipFill>
        <p:spPr>
          <a:xfrm>
            <a:off x="3621092" y="3009428"/>
            <a:ext cx="8215821" cy="1169333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FCB3CF3-6617-431C-B4D7-3DF5BF48F29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70" r="16671" b="68860"/>
          <a:stretch/>
        </p:blipFill>
        <p:spPr>
          <a:xfrm>
            <a:off x="3621092" y="1054477"/>
            <a:ext cx="8007532" cy="1260567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2058248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/>
          <a:srcRect l="12559" t="59287" r="43749" b="29442"/>
          <a:stretch/>
        </p:blipFill>
        <p:spPr>
          <a:xfrm>
            <a:off x="3833949" y="853871"/>
            <a:ext cx="8072970" cy="1170872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l="15472" t="82512" r="74419" b="10968"/>
          <a:stretch/>
        </p:blipFill>
        <p:spPr>
          <a:xfrm>
            <a:off x="115071" y="630575"/>
            <a:ext cx="3590741" cy="154391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2"/>
          <a:srcRect l="13712" t="70801" r="47035" b="18252"/>
          <a:stretch/>
        </p:blipFill>
        <p:spPr>
          <a:xfrm>
            <a:off x="3833949" y="2975469"/>
            <a:ext cx="7955280" cy="1247343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81654BD-AA6D-4A2C-9E5B-5DB84F07A42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6666" t="14148" r="38187" b="9508"/>
          <a:stretch/>
        </p:blipFill>
        <p:spPr>
          <a:xfrm>
            <a:off x="194178" y="2863322"/>
            <a:ext cx="3432526" cy="1359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600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1</Words>
  <Application>Microsoft Office PowerPoint</Application>
  <PresentationFormat>Widescreen</PresentationFormat>
  <Paragraphs>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5</cp:revision>
  <dcterms:created xsi:type="dcterms:W3CDTF">2016-01-29T12:20:34Z</dcterms:created>
  <dcterms:modified xsi:type="dcterms:W3CDTF">2022-01-14T04:59:29Z</dcterms:modified>
</cp:coreProperties>
</file>