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617" r:id="rId2"/>
    <p:sldId id="616" r:id="rId3"/>
    <p:sldId id="594" r:id="rId4"/>
    <p:sldId id="619" r:id="rId5"/>
    <p:sldId id="621" r:id="rId6"/>
    <p:sldId id="622" r:id="rId7"/>
    <p:sldId id="623" r:id="rId8"/>
    <p:sldId id="624" r:id="rId9"/>
    <p:sldId id="337" r:id="rId10"/>
    <p:sldId id="351" r:id="rId11"/>
    <p:sldId id="589" r:id="rId12"/>
    <p:sldId id="596" r:id="rId13"/>
    <p:sldId id="615" r:id="rId14"/>
    <p:sldId id="59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FF2F14-21AD-4415-8DE4-81E8A634600C}" v="38" dt="2023-09-15T04:42:25.1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5" autoAdjust="0"/>
    <p:restoredTop sz="92308" autoAdjust="0"/>
  </p:normalViewPr>
  <p:slideViewPr>
    <p:cSldViewPr>
      <p:cViewPr varScale="1">
        <p:scale>
          <a:sx n="86" d="100"/>
          <a:sy n="86" d="100"/>
        </p:scale>
        <p:origin x="87" y="4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1FF2F14-21AD-4415-8DE4-81E8A634600C}"/>
    <pc:docChg chg="custSel addSld modSld modMainMaster modNotesMaster">
      <pc:chgData name="Stewart Gale" userId="3647ddd2-6040-41ae-a96d-232c23482af8" providerId="ADAL" clId="{F1FF2F14-21AD-4415-8DE4-81E8A634600C}" dt="2023-09-15T04:42:29.239" v="306" actId="1076"/>
      <pc:docMkLst>
        <pc:docMk/>
      </pc:docMkLst>
      <pc:sldChg chg="modSp add mod">
        <pc:chgData name="Stewart Gale" userId="3647ddd2-6040-41ae-a96d-232c23482af8" providerId="ADAL" clId="{F1FF2F14-21AD-4415-8DE4-81E8A634600C}" dt="2023-09-15T04:10:15.331" v="223" actId="1076"/>
        <pc:sldMkLst>
          <pc:docMk/>
          <pc:sldMk cId="478105519" sldId="337"/>
        </pc:sldMkLst>
        <pc:spChg chg="mod">
          <ac:chgData name="Stewart Gale" userId="3647ddd2-6040-41ae-a96d-232c23482af8" providerId="ADAL" clId="{F1FF2F14-21AD-4415-8DE4-81E8A634600C}" dt="2023-09-15T04:10:11.074" v="221" actId="1076"/>
          <ac:spMkLst>
            <pc:docMk/>
            <pc:sldMk cId="478105519" sldId="337"/>
            <ac:spMk id="20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9-15T04:09:33.685" v="156" actId="207"/>
          <ac:spMkLst>
            <pc:docMk/>
            <pc:sldMk cId="478105519" sldId="337"/>
            <ac:spMk id="24" creationId="{4205FB53-9AB4-48D5-EF16-A01EF4933B7A}"/>
          </ac:spMkLst>
        </pc:spChg>
        <pc:spChg chg="mod">
          <ac:chgData name="Stewart Gale" userId="3647ddd2-6040-41ae-a96d-232c23482af8" providerId="ADAL" clId="{F1FF2F14-21AD-4415-8DE4-81E8A634600C}" dt="2023-09-15T04:10:15.331" v="223" actId="1076"/>
          <ac:spMkLst>
            <pc:docMk/>
            <pc:sldMk cId="478105519" sldId="337"/>
            <ac:spMk id="30" creationId="{BB97D958-51EF-F718-D8E2-E4F2F3744FB3}"/>
          </ac:spMkLst>
        </pc:spChg>
        <pc:spChg chg="mod">
          <ac:chgData name="Stewart Gale" userId="3647ddd2-6040-41ae-a96d-232c23482af8" providerId="ADAL" clId="{F1FF2F14-21AD-4415-8DE4-81E8A634600C}" dt="2023-09-15T04:10:12.788" v="222" actId="1076"/>
          <ac:spMkLst>
            <pc:docMk/>
            <pc:sldMk cId="478105519" sldId="337"/>
            <ac:spMk id="32" creationId="{627C0A5F-A106-D00C-0CEB-0E1109B82683}"/>
          </ac:spMkLst>
        </pc:spChg>
      </pc:sldChg>
      <pc:sldChg chg="addSp delSp modSp add mod delAnim modAnim">
        <pc:chgData name="Stewart Gale" userId="3647ddd2-6040-41ae-a96d-232c23482af8" providerId="ADAL" clId="{F1FF2F14-21AD-4415-8DE4-81E8A634600C}" dt="2023-09-15T04:41:54.851" v="296" actId="1076"/>
        <pc:sldMkLst>
          <pc:docMk/>
          <pc:sldMk cId="1938754156" sldId="351"/>
        </pc:sldMkLst>
        <pc:spChg chg="add mod">
          <ac:chgData name="Stewart Gale" userId="3647ddd2-6040-41ae-a96d-232c23482af8" providerId="ADAL" clId="{F1FF2F14-21AD-4415-8DE4-81E8A634600C}" dt="2023-09-15T04:10:38.554" v="255" actId="14100"/>
          <ac:spMkLst>
            <pc:docMk/>
            <pc:sldMk cId="1938754156" sldId="351"/>
            <ac:spMk id="2" creationId="{C566F15E-ED9C-D2A1-D8C0-20C29DA5719E}"/>
          </ac:spMkLst>
        </pc:spChg>
        <pc:spChg chg="add mod">
          <ac:chgData name="Stewart Gale" userId="3647ddd2-6040-41ae-a96d-232c23482af8" providerId="ADAL" clId="{F1FF2F14-21AD-4415-8DE4-81E8A634600C}" dt="2023-09-15T04:41:54.851" v="296" actId="1076"/>
          <ac:spMkLst>
            <pc:docMk/>
            <pc:sldMk cId="1938754156" sldId="351"/>
            <ac:spMk id="3" creationId="{7BFAA41D-43B0-695B-D9AD-EB79E3948B41}"/>
          </ac:spMkLst>
        </pc:spChg>
        <pc:spChg chg="mod">
          <ac:chgData name="Stewart Gale" userId="3647ddd2-6040-41ae-a96d-232c23482af8" providerId="ADAL" clId="{F1FF2F14-21AD-4415-8DE4-81E8A634600C}" dt="2023-09-15T04:37:53.664" v="279" actId="1076"/>
          <ac:spMkLst>
            <pc:docMk/>
            <pc:sldMk cId="1938754156" sldId="351"/>
            <ac:spMk id="5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9-15T04:37:53.664" v="279" actId="1076"/>
          <ac:spMkLst>
            <pc:docMk/>
            <pc:sldMk cId="1938754156" sldId="351"/>
            <ac:spMk id="6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9-15T04:37:53.664" v="279" actId="1076"/>
          <ac:spMkLst>
            <pc:docMk/>
            <pc:sldMk cId="1938754156" sldId="351"/>
            <ac:spMk id="7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9-15T04:37:53.664" v="279" actId="1076"/>
          <ac:spMkLst>
            <pc:docMk/>
            <pc:sldMk cId="1938754156" sldId="351"/>
            <ac:spMk id="8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9-15T04:38:03.513" v="284" actId="1076"/>
          <ac:spMkLst>
            <pc:docMk/>
            <pc:sldMk cId="1938754156" sldId="351"/>
            <ac:spMk id="11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9-15T04:37:53.664" v="279" actId="1076"/>
          <ac:spMkLst>
            <pc:docMk/>
            <pc:sldMk cId="1938754156" sldId="351"/>
            <ac:spMk id="17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9-15T04:37:53.664" v="279" actId="1076"/>
          <ac:spMkLst>
            <pc:docMk/>
            <pc:sldMk cId="1938754156" sldId="351"/>
            <ac:spMk id="18" creationId="{00000000-0000-0000-0000-000000000000}"/>
          </ac:spMkLst>
        </pc:spChg>
        <pc:spChg chg="del mod">
          <ac:chgData name="Stewart Gale" userId="3647ddd2-6040-41ae-a96d-232c23482af8" providerId="ADAL" clId="{F1FF2F14-21AD-4415-8DE4-81E8A634600C}" dt="2023-09-15T04:41:50.314" v="295" actId="478"/>
          <ac:spMkLst>
            <pc:docMk/>
            <pc:sldMk cId="1938754156" sldId="351"/>
            <ac:spMk id="20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9-15T04:37:57.024" v="280" actId="1076"/>
          <ac:spMkLst>
            <pc:docMk/>
            <pc:sldMk cId="1938754156" sldId="351"/>
            <ac:spMk id="27" creationId="{9224677B-9613-35F1-1B01-86C153CBA381}"/>
          </ac:spMkLst>
        </pc:spChg>
        <pc:spChg chg="mod">
          <ac:chgData name="Stewart Gale" userId="3647ddd2-6040-41ae-a96d-232c23482af8" providerId="ADAL" clId="{F1FF2F14-21AD-4415-8DE4-81E8A634600C}" dt="2023-09-15T04:41:54.851" v="296" actId="1076"/>
          <ac:spMkLst>
            <pc:docMk/>
            <pc:sldMk cId="1938754156" sldId="351"/>
            <ac:spMk id="29" creationId="{3B6D414D-9E27-9565-81F7-E8725F68803B}"/>
          </ac:spMkLst>
        </pc:spChg>
        <pc:cxnChg chg="mod">
          <ac:chgData name="Stewart Gale" userId="3647ddd2-6040-41ae-a96d-232c23482af8" providerId="ADAL" clId="{F1FF2F14-21AD-4415-8DE4-81E8A634600C}" dt="2023-09-15T04:37:53.664" v="279" actId="1076"/>
          <ac:cxnSpMkLst>
            <pc:docMk/>
            <pc:sldMk cId="1938754156" sldId="351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F1FF2F14-21AD-4415-8DE4-81E8A634600C}" dt="2023-09-15T04:37:53.664" v="279" actId="1076"/>
          <ac:cxnSpMkLst>
            <pc:docMk/>
            <pc:sldMk cId="1938754156" sldId="351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F1FF2F14-21AD-4415-8DE4-81E8A634600C}" dt="2023-09-15T04:37:53.664" v="279" actId="1076"/>
          <ac:cxnSpMkLst>
            <pc:docMk/>
            <pc:sldMk cId="1938754156" sldId="351"/>
            <ac:cxnSpMk id="19" creationId="{00000000-0000-0000-0000-000000000000}"/>
          </ac:cxnSpMkLst>
        </pc:cxnChg>
      </pc:sldChg>
      <pc:sldChg chg="delSp modSp mod">
        <pc:chgData name="Stewart Gale" userId="3647ddd2-6040-41ae-a96d-232c23482af8" providerId="ADAL" clId="{F1FF2F14-21AD-4415-8DE4-81E8A634600C}" dt="2023-06-21T06:59:38.780" v="73" actId="1076"/>
        <pc:sldMkLst>
          <pc:docMk/>
          <pc:sldMk cId="3265699334" sldId="589"/>
        </pc:sldMkLst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65699334" sldId="589"/>
            <ac:spMk id="3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65699334" sldId="589"/>
            <ac:spMk id="5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65699334" sldId="589"/>
            <ac:spMk id="6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65699334" sldId="589"/>
            <ac:spMk id="7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65699334" sldId="589"/>
            <ac:spMk id="8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65699334" sldId="589"/>
            <ac:spMk id="9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9:38.780" v="73" actId="1076"/>
          <ac:spMkLst>
            <pc:docMk/>
            <pc:sldMk cId="3265699334" sldId="589"/>
            <ac:spMk id="10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65699334" sldId="589"/>
            <ac:spMk id="11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65699334" sldId="589"/>
            <ac:spMk id="12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65699334" sldId="589"/>
            <ac:spMk id="13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65699334" sldId="589"/>
            <ac:spMk id="14" creationId="{00000000-0000-0000-0000-000000000000}"/>
          </ac:spMkLst>
        </pc:spChg>
        <pc:grpChg chg="del mod">
          <ac:chgData name="Stewart Gale" userId="3647ddd2-6040-41ae-a96d-232c23482af8" providerId="ADAL" clId="{F1FF2F14-21AD-4415-8DE4-81E8A634600C}" dt="2023-06-21T06:57:23.206" v="67" actId="478"/>
          <ac:grpSpMkLst>
            <pc:docMk/>
            <pc:sldMk cId="3265699334" sldId="58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1FF2F14-21AD-4415-8DE4-81E8A634600C}" dt="2023-06-21T06:50:16.040" v="0"/>
          <ac:cxnSpMkLst>
            <pc:docMk/>
            <pc:sldMk cId="3265699334" sldId="58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F1FF2F14-21AD-4415-8DE4-81E8A634600C}" dt="2023-06-21T06:56:42.879" v="55" actId="1076"/>
        <pc:sldMkLst>
          <pc:docMk/>
          <pc:sldMk cId="3844286048" sldId="594"/>
        </pc:sldMkLst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844286048" sldId="594"/>
            <ac:spMk id="3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6:42.879" v="55" actId="1076"/>
          <ac:spMkLst>
            <pc:docMk/>
            <pc:sldMk cId="3844286048" sldId="594"/>
            <ac:spMk id="19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6:42.879" v="55" actId="1076"/>
          <ac:spMkLst>
            <pc:docMk/>
            <pc:sldMk cId="3844286048" sldId="594"/>
            <ac:spMk id="20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6:42.879" v="55" actId="1076"/>
          <ac:spMkLst>
            <pc:docMk/>
            <pc:sldMk cId="3844286048" sldId="594"/>
            <ac:spMk id="46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6:42.879" v="55" actId="1076"/>
          <ac:spMkLst>
            <pc:docMk/>
            <pc:sldMk cId="3844286048" sldId="594"/>
            <ac:spMk id="47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6:42.879" v="55" actId="1076"/>
          <ac:spMkLst>
            <pc:docMk/>
            <pc:sldMk cId="3844286048" sldId="594"/>
            <ac:spMk id="48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6:42.879" v="55" actId="1076"/>
          <ac:spMkLst>
            <pc:docMk/>
            <pc:sldMk cId="3844286048" sldId="594"/>
            <ac:spMk id="50" creationId="{00000000-0000-0000-0000-000000000000}"/>
          </ac:spMkLst>
        </pc:spChg>
        <pc:grpChg chg="del mod">
          <ac:chgData name="Stewart Gale" userId="3647ddd2-6040-41ae-a96d-232c23482af8" providerId="ADAL" clId="{F1FF2F14-21AD-4415-8DE4-81E8A634600C}" dt="2023-06-21T06:56:37.038" v="54" actId="478"/>
          <ac:grpSpMkLst>
            <pc:docMk/>
            <pc:sldMk cId="3844286048" sldId="59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1FF2F14-21AD-4415-8DE4-81E8A634600C}" dt="2023-06-21T06:50:16.040" v="0"/>
          <ac:cxnSpMkLst>
            <pc:docMk/>
            <pc:sldMk cId="3844286048" sldId="594"/>
            <ac:cxnSpMk id="4" creationId="{00000000-0000-0000-0000-000000000000}"/>
          </ac:cxnSpMkLst>
        </pc:cxnChg>
      </pc:sldChg>
      <pc:sldChg chg="delSp modSp add mod">
        <pc:chgData name="Stewart Gale" userId="3647ddd2-6040-41ae-a96d-232c23482af8" providerId="ADAL" clId="{F1FF2F14-21AD-4415-8DE4-81E8A634600C}" dt="2023-06-21T07:01:30.840" v="87" actId="1076"/>
        <pc:sldMkLst>
          <pc:docMk/>
          <pc:sldMk cId="2140368262" sldId="595"/>
        </pc:sldMkLst>
        <pc:grpChg chg="del">
          <ac:chgData name="Stewart Gale" userId="3647ddd2-6040-41ae-a96d-232c23482af8" providerId="ADAL" clId="{F1FF2F14-21AD-4415-8DE4-81E8A634600C}" dt="2023-06-21T07:01:24.886" v="84" actId="478"/>
          <ac:grpSpMkLst>
            <pc:docMk/>
            <pc:sldMk cId="2140368262" sldId="59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1FF2F14-21AD-4415-8DE4-81E8A634600C}" dt="2023-06-21T07:01:30.840" v="87" actId="1076"/>
          <ac:picMkLst>
            <pc:docMk/>
            <pc:sldMk cId="2140368262" sldId="595"/>
            <ac:picMk id="6" creationId="{00000000-0000-0000-0000-000000000000}"/>
          </ac:picMkLst>
        </pc:picChg>
      </pc:sldChg>
      <pc:sldChg chg="delSp modSp mod">
        <pc:chgData name="Stewart Gale" userId="3647ddd2-6040-41ae-a96d-232c23482af8" providerId="ADAL" clId="{F1FF2F14-21AD-4415-8DE4-81E8A634600C}" dt="2023-06-21T07:00:06.292" v="78" actId="1076"/>
        <pc:sldMkLst>
          <pc:docMk/>
          <pc:sldMk cId="541998306" sldId="596"/>
        </pc:sldMkLst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541998306" sldId="596"/>
            <ac:spMk id="3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7:00:06.292" v="78" actId="1076"/>
          <ac:spMkLst>
            <pc:docMk/>
            <pc:sldMk cId="541998306" sldId="596"/>
            <ac:spMk id="7" creationId="{00000000-0000-0000-0000-000000000000}"/>
          </ac:spMkLst>
        </pc:spChg>
        <pc:grpChg chg="del mod">
          <ac:chgData name="Stewart Gale" userId="3647ddd2-6040-41ae-a96d-232c23482af8" providerId="ADAL" clId="{F1FF2F14-21AD-4415-8DE4-81E8A634600C}" dt="2023-06-21T06:59:53.508" v="75" actId="478"/>
          <ac:grpSpMkLst>
            <pc:docMk/>
            <pc:sldMk cId="541998306" sldId="596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1FF2F14-21AD-4415-8DE4-81E8A634600C}" dt="2023-06-21T07:00:01.988" v="77" actId="14100"/>
          <ac:picMkLst>
            <pc:docMk/>
            <pc:sldMk cId="541998306" sldId="596"/>
            <ac:picMk id="5" creationId="{00000000-0000-0000-0000-000000000000}"/>
          </ac:picMkLst>
        </pc:picChg>
        <pc:cxnChg chg="mod">
          <ac:chgData name="Stewart Gale" userId="3647ddd2-6040-41ae-a96d-232c23482af8" providerId="ADAL" clId="{F1FF2F14-21AD-4415-8DE4-81E8A634600C}" dt="2023-06-21T06:50:16.040" v="0"/>
          <ac:cxnSpMkLst>
            <pc:docMk/>
            <pc:sldMk cId="541998306" sldId="596"/>
            <ac:cxnSpMk id="4" creationId="{00000000-0000-0000-0000-000000000000}"/>
          </ac:cxnSpMkLst>
        </pc:cxnChg>
      </pc:sldChg>
      <pc:sldChg chg="delSp modSp add mod">
        <pc:chgData name="Stewart Gale" userId="3647ddd2-6040-41ae-a96d-232c23482af8" providerId="ADAL" clId="{F1FF2F14-21AD-4415-8DE4-81E8A634600C}" dt="2023-09-15T04:42:29.239" v="306" actId="1076"/>
        <pc:sldMkLst>
          <pc:docMk/>
          <pc:sldMk cId="1062345479" sldId="615"/>
        </pc:sldMkLst>
        <pc:spChg chg="mod">
          <ac:chgData name="Stewart Gale" userId="3647ddd2-6040-41ae-a96d-232c23482af8" providerId="ADAL" clId="{F1FF2F14-21AD-4415-8DE4-81E8A634600C}" dt="2023-06-21T07:01:41.004" v="91" actId="1076"/>
          <ac:spMkLst>
            <pc:docMk/>
            <pc:sldMk cId="1062345479" sldId="615"/>
            <ac:spMk id="6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7:01:22.326" v="83" actId="1076"/>
          <ac:spMkLst>
            <pc:docMk/>
            <pc:sldMk cId="1062345479" sldId="615"/>
            <ac:spMk id="7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7:01:22.326" v="83" actId="1076"/>
          <ac:spMkLst>
            <pc:docMk/>
            <pc:sldMk cId="1062345479" sldId="615"/>
            <ac:spMk id="8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7:01:22.326" v="83" actId="1076"/>
          <ac:spMkLst>
            <pc:docMk/>
            <pc:sldMk cId="1062345479" sldId="615"/>
            <ac:spMk id="9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9-15T04:42:29.239" v="306" actId="1076"/>
          <ac:spMkLst>
            <pc:docMk/>
            <pc:sldMk cId="1062345479" sldId="615"/>
            <ac:spMk id="16" creationId="{00000000-0000-0000-0000-000000000000}"/>
          </ac:spMkLst>
        </pc:spChg>
        <pc:grpChg chg="del mod">
          <ac:chgData name="Stewart Gale" userId="3647ddd2-6040-41ae-a96d-232c23482af8" providerId="ADAL" clId="{F1FF2F14-21AD-4415-8DE4-81E8A634600C}" dt="2023-06-21T07:00:59.515" v="81" actId="478"/>
          <ac:grpSpMkLst>
            <pc:docMk/>
            <pc:sldMk cId="1062345479" sldId="615"/>
            <ac:grpSpMk id="2" creationId="{00000000-0000-0000-0000-000000000000}"/>
          </ac:grpSpMkLst>
        </pc:grpChg>
      </pc:sldChg>
      <pc:sldChg chg="addSp delSp modSp mod">
        <pc:chgData name="Stewart Gale" userId="3647ddd2-6040-41ae-a96d-232c23482af8" providerId="ADAL" clId="{F1FF2F14-21AD-4415-8DE4-81E8A634600C}" dt="2023-06-21T07:10:14.564" v="152" actId="1582"/>
        <pc:sldMkLst>
          <pc:docMk/>
          <pc:sldMk cId="269734868" sldId="616"/>
        </pc:sldMkLst>
        <pc:spChg chg="mod">
          <ac:chgData name="Stewart Gale" userId="3647ddd2-6040-41ae-a96d-232c23482af8" providerId="ADAL" clId="{F1FF2F14-21AD-4415-8DE4-81E8A634600C}" dt="2023-06-21T07:07:07.357" v="106" actId="1076"/>
          <ac:spMkLst>
            <pc:docMk/>
            <pc:sldMk cId="269734868" sldId="616"/>
            <ac:spMk id="2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269734868" sldId="616"/>
            <ac:spMk id="4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7:08:55.963" v="142" actId="1076"/>
          <ac:spMkLst>
            <pc:docMk/>
            <pc:sldMk cId="269734868" sldId="616"/>
            <ac:spMk id="6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7:07:11.038" v="108" actId="404"/>
          <ac:spMkLst>
            <pc:docMk/>
            <pc:sldMk cId="269734868" sldId="616"/>
            <ac:spMk id="7" creationId="{00000000-0000-0000-0000-000000000000}"/>
          </ac:spMkLst>
        </pc:spChg>
        <pc:spChg chg="mod topLvl">
          <ac:chgData name="Stewart Gale" userId="3647ddd2-6040-41ae-a96d-232c23482af8" providerId="ADAL" clId="{F1FF2F14-21AD-4415-8DE4-81E8A634600C}" dt="2023-06-21T07:08:53.675" v="141" actId="1076"/>
          <ac:spMkLst>
            <pc:docMk/>
            <pc:sldMk cId="269734868" sldId="616"/>
            <ac:spMk id="8" creationId="{44552D80-5B48-22BF-4922-7DA888AD8318}"/>
          </ac:spMkLst>
        </pc:spChg>
        <pc:spChg chg="mod topLvl">
          <ac:chgData name="Stewart Gale" userId="3647ddd2-6040-41ae-a96d-232c23482af8" providerId="ADAL" clId="{F1FF2F14-21AD-4415-8DE4-81E8A634600C}" dt="2023-06-21T07:08:53.675" v="141" actId="1076"/>
          <ac:spMkLst>
            <pc:docMk/>
            <pc:sldMk cId="269734868" sldId="616"/>
            <ac:spMk id="9" creationId="{28823018-067D-5AA0-AB4B-D3440738CE34}"/>
          </ac:spMkLst>
        </pc:spChg>
        <pc:spChg chg="mod topLvl">
          <ac:chgData name="Stewart Gale" userId="3647ddd2-6040-41ae-a96d-232c23482af8" providerId="ADAL" clId="{F1FF2F14-21AD-4415-8DE4-81E8A634600C}" dt="2023-06-21T07:08:53.675" v="141" actId="1076"/>
          <ac:spMkLst>
            <pc:docMk/>
            <pc:sldMk cId="269734868" sldId="616"/>
            <ac:spMk id="10" creationId="{FF7CC0AC-9016-53A2-C41F-3FAF33FFC236}"/>
          </ac:spMkLst>
        </pc:spChg>
        <pc:spChg chg="mod topLvl">
          <ac:chgData name="Stewart Gale" userId="3647ddd2-6040-41ae-a96d-232c23482af8" providerId="ADAL" clId="{F1FF2F14-21AD-4415-8DE4-81E8A634600C}" dt="2023-06-21T07:08:53.675" v="141" actId="1076"/>
          <ac:spMkLst>
            <pc:docMk/>
            <pc:sldMk cId="269734868" sldId="616"/>
            <ac:spMk id="11" creationId="{BD2384CC-71FB-618A-9B87-E39382C37FCE}"/>
          </ac:spMkLst>
        </pc:spChg>
        <pc:spChg chg="del mod topLvl">
          <ac:chgData name="Stewart Gale" userId="3647ddd2-6040-41ae-a96d-232c23482af8" providerId="ADAL" clId="{F1FF2F14-21AD-4415-8DE4-81E8A634600C}" dt="2023-06-21T07:07:48.582" v="118" actId="478"/>
          <ac:spMkLst>
            <pc:docMk/>
            <pc:sldMk cId="269734868" sldId="616"/>
            <ac:spMk id="12" creationId="{B46AC1AE-3D57-3F39-3535-B9EE6202C4E3}"/>
          </ac:spMkLst>
        </pc:spChg>
        <pc:spChg chg="del mod topLvl">
          <ac:chgData name="Stewart Gale" userId="3647ddd2-6040-41ae-a96d-232c23482af8" providerId="ADAL" clId="{F1FF2F14-21AD-4415-8DE4-81E8A634600C}" dt="2023-06-21T07:07:48.582" v="118" actId="478"/>
          <ac:spMkLst>
            <pc:docMk/>
            <pc:sldMk cId="269734868" sldId="616"/>
            <ac:spMk id="13" creationId="{7692CDAC-E3DB-0438-462D-C9543B5910A1}"/>
          </ac:spMkLst>
        </pc:spChg>
        <pc:spChg chg="del mod topLvl">
          <ac:chgData name="Stewart Gale" userId="3647ddd2-6040-41ae-a96d-232c23482af8" providerId="ADAL" clId="{F1FF2F14-21AD-4415-8DE4-81E8A634600C}" dt="2023-06-21T07:07:40.873" v="114" actId="478"/>
          <ac:spMkLst>
            <pc:docMk/>
            <pc:sldMk cId="269734868" sldId="616"/>
            <ac:spMk id="14" creationId="{BAE486C6-9B9E-E921-0DC3-3642501CD2C3}"/>
          </ac:spMkLst>
        </pc:spChg>
        <pc:spChg chg="add mod">
          <ac:chgData name="Stewart Gale" userId="3647ddd2-6040-41ae-a96d-232c23482af8" providerId="ADAL" clId="{F1FF2F14-21AD-4415-8DE4-81E8A634600C}" dt="2023-06-21T07:09:46.003" v="149" actId="207"/>
          <ac:spMkLst>
            <pc:docMk/>
            <pc:sldMk cId="269734868" sldId="616"/>
            <ac:spMk id="15" creationId="{EB2FCE8F-6485-ADAE-3E07-58D65AC5EF4F}"/>
          </ac:spMkLst>
        </pc:spChg>
        <pc:grpChg chg="del mod">
          <ac:chgData name="Stewart Gale" userId="3647ddd2-6040-41ae-a96d-232c23482af8" providerId="ADAL" clId="{F1FF2F14-21AD-4415-8DE4-81E8A634600C}" dt="2023-06-21T06:51:05.241" v="35" actId="478"/>
          <ac:grpSpMkLst>
            <pc:docMk/>
            <pc:sldMk cId="269734868" sldId="616"/>
            <ac:grpSpMk id="3" creationId="{00000000-0000-0000-0000-000000000000}"/>
          </ac:grpSpMkLst>
        </pc:grpChg>
        <pc:grpChg chg="add del mod">
          <ac:chgData name="Stewart Gale" userId="3647ddd2-6040-41ae-a96d-232c23482af8" providerId="ADAL" clId="{F1FF2F14-21AD-4415-8DE4-81E8A634600C}" dt="2023-06-21T07:07:29.815" v="112" actId="165"/>
          <ac:grpSpMkLst>
            <pc:docMk/>
            <pc:sldMk cId="269734868" sldId="616"/>
            <ac:grpSpMk id="3" creationId="{C99AF7DA-27E5-C430-8433-8EA8FB4D584E}"/>
          </ac:grpSpMkLst>
        </pc:grpChg>
        <pc:cxnChg chg="mod topLvl">
          <ac:chgData name="Stewart Gale" userId="3647ddd2-6040-41ae-a96d-232c23482af8" providerId="ADAL" clId="{F1FF2F14-21AD-4415-8DE4-81E8A634600C}" dt="2023-06-21T07:08:53.675" v="141" actId="1076"/>
          <ac:cxnSpMkLst>
            <pc:docMk/>
            <pc:sldMk cId="269734868" sldId="616"/>
            <ac:cxnSpMk id="4" creationId="{09479152-D474-52A0-D420-7C86C02750CA}"/>
          </ac:cxnSpMkLst>
        </pc:cxnChg>
        <pc:cxnChg chg="mod">
          <ac:chgData name="Stewart Gale" userId="3647ddd2-6040-41ae-a96d-232c23482af8" providerId="ADAL" clId="{F1FF2F14-21AD-4415-8DE4-81E8A634600C}" dt="2023-06-21T06:50:16.040" v="0"/>
          <ac:cxnSpMkLst>
            <pc:docMk/>
            <pc:sldMk cId="269734868" sldId="616"/>
            <ac:cxnSpMk id="5" creationId="{00000000-0000-0000-0000-000000000000}"/>
          </ac:cxnSpMkLst>
        </pc:cxnChg>
        <pc:cxnChg chg="mod topLvl">
          <ac:chgData name="Stewart Gale" userId="3647ddd2-6040-41ae-a96d-232c23482af8" providerId="ADAL" clId="{F1FF2F14-21AD-4415-8DE4-81E8A634600C}" dt="2023-06-21T07:08:53.675" v="141" actId="1076"/>
          <ac:cxnSpMkLst>
            <pc:docMk/>
            <pc:sldMk cId="269734868" sldId="616"/>
            <ac:cxnSpMk id="5" creationId="{89414AAE-87BD-3475-0A2B-18588DABF290}"/>
          </ac:cxnSpMkLst>
        </pc:cxnChg>
        <pc:cxnChg chg="add mod">
          <ac:chgData name="Stewart Gale" userId="3647ddd2-6040-41ae-a96d-232c23482af8" providerId="ADAL" clId="{F1FF2F14-21AD-4415-8DE4-81E8A634600C}" dt="2023-06-21T07:10:14.564" v="152" actId="1582"/>
          <ac:cxnSpMkLst>
            <pc:docMk/>
            <pc:sldMk cId="269734868" sldId="616"/>
            <ac:cxnSpMk id="17" creationId="{FC014F00-C5CE-5761-B9CC-F575688E6925}"/>
          </ac:cxnSpMkLst>
        </pc:cxnChg>
      </pc:sldChg>
      <pc:sldChg chg="delSp modSp mod">
        <pc:chgData name="Stewart Gale" userId="3647ddd2-6040-41ae-a96d-232c23482af8" providerId="ADAL" clId="{F1FF2F14-21AD-4415-8DE4-81E8A634600C}" dt="2023-06-21T06:51:01.989" v="34" actId="1076"/>
        <pc:sldMkLst>
          <pc:docMk/>
          <pc:sldMk cId="3566906277" sldId="617"/>
        </pc:sldMkLst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566906277" sldId="617"/>
            <ac:spMk id="3" creationId="{1DCD659B-9B0F-4736-B272-47379BEFFD3A}"/>
          </ac:spMkLst>
        </pc:spChg>
        <pc:spChg chg="mod">
          <ac:chgData name="Stewart Gale" userId="3647ddd2-6040-41ae-a96d-232c23482af8" providerId="ADAL" clId="{F1FF2F14-21AD-4415-8DE4-81E8A634600C}" dt="2023-06-21T06:51:01.989" v="34" actId="1076"/>
          <ac:spMkLst>
            <pc:docMk/>
            <pc:sldMk cId="3566906277" sldId="617"/>
            <ac:spMk id="5" creationId="{00000000-0000-0000-0000-000000000000}"/>
          </ac:spMkLst>
        </pc:spChg>
        <pc:grpChg chg="del mod">
          <ac:chgData name="Stewart Gale" userId="3647ddd2-6040-41ae-a96d-232c23482af8" providerId="ADAL" clId="{F1FF2F14-21AD-4415-8DE4-81E8A634600C}" dt="2023-06-21T06:50:21.497" v="1" actId="478"/>
          <ac:grpSpMkLst>
            <pc:docMk/>
            <pc:sldMk cId="3566906277" sldId="617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F1FF2F14-21AD-4415-8DE4-81E8A634600C}" dt="2023-06-21T06:50:16.040" v="0"/>
          <ac:cxnSpMkLst>
            <pc:docMk/>
            <pc:sldMk cId="3566906277" sldId="617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F1FF2F14-21AD-4415-8DE4-81E8A634600C}" dt="2023-06-21T06:57:00.733" v="61" actId="1076"/>
        <pc:sldMkLst>
          <pc:docMk/>
          <pc:sldMk cId="29399970" sldId="619"/>
        </pc:sldMkLst>
        <pc:spChg chg="del mod topLvl">
          <ac:chgData name="Stewart Gale" userId="3647ddd2-6040-41ae-a96d-232c23482af8" providerId="ADAL" clId="{F1FF2F14-21AD-4415-8DE4-81E8A634600C}" dt="2023-06-21T06:56:49.635" v="56" actId="478"/>
          <ac:spMkLst>
            <pc:docMk/>
            <pc:sldMk cId="29399970" sldId="619"/>
            <ac:spMk id="3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00.733" v="61" actId="1076"/>
          <ac:spMkLst>
            <pc:docMk/>
            <pc:sldMk cId="29399970" sldId="619"/>
            <ac:spMk id="19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00.733" v="61" actId="1076"/>
          <ac:spMkLst>
            <pc:docMk/>
            <pc:sldMk cId="29399970" sldId="619"/>
            <ac:spMk id="20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00.733" v="61" actId="1076"/>
          <ac:spMkLst>
            <pc:docMk/>
            <pc:sldMk cId="29399970" sldId="619"/>
            <ac:spMk id="46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00.733" v="61" actId="1076"/>
          <ac:spMkLst>
            <pc:docMk/>
            <pc:sldMk cId="29399970" sldId="619"/>
            <ac:spMk id="47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00.733" v="61" actId="1076"/>
          <ac:spMkLst>
            <pc:docMk/>
            <pc:sldMk cId="29399970" sldId="619"/>
            <ac:spMk id="48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00.733" v="61" actId="1076"/>
          <ac:spMkLst>
            <pc:docMk/>
            <pc:sldMk cId="29399970" sldId="619"/>
            <ac:spMk id="50" creationId="{00000000-0000-0000-0000-000000000000}"/>
          </ac:spMkLst>
        </pc:spChg>
        <pc:grpChg chg="del mod">
          <ac:chgData name="Stewart Gale" userId="3647ddd2-6040-41ae-a96d-232c23482af8" providerId="ADAL" clId="{F1FF2F14-21AD-4415-8DE4-81E8A634600C}" dt="2023-06-21T06:56:49.635" v="56" actId="478"/>
          <ac:grpSpMkLst>
            <pc:docMk/>
            <pc:sldMk cId="29399970" sldId="619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F1FF2F14-21AD-4415-8DE4-81E8A634600C}" dt="2023-06-21T06:56:50.771" v="58" actId="478"/>
          <ac:cxnSpMkLst>
            <pc:docMk/>
            <pc:sldMk cId="29399970" sldId="619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F1FF2F14-21AD-4415-8DE4-81E8A634600C}" dt="2023-06-21T06:57:06.722" v="62" actId="1076"/>
        <pc:sldMkLst>
          <pc:docMk/>
          <pc:sldMk cId="1674687504" sldId="621"/>
        </pc:sldMkLst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1674687504" sldId="621"/>
            <ac:spMk id="3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06.722" v="62" actId="1076"/>
          <ac:spMkLst>
            <pc:docMk/>
            <pc:sldMk cId="1674687504" sldId="621"/>
            <ac:spMk id="19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06.722" v="62" actId="1076"/>
          <ac:spMkLst>
            <pc:docMk/>
            <pc:sldMk cId="1674687504" sldId="621"/>
            <ac:spMk id="20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06.722" v="62" actId="1076"/>
          <ac:spMkLst>
            <pc:docMk/>
            <pc:sldMk cId="1674687504" sldId="621"/>
            <ac:spMk id="46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06.722" v="62" actId="1076"/>
          <ac:spMkLst>
            <pc:docMk/>
            <pc:sldMk cId="1674687504" sldId="621"/>
            <ac:spMk id="47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06.722" v="62" actId="1076"/>
          <ac:spMkLst>
            <pc:docMk/>
            <pc:sldMk cId="1674687504" sldId="621"/>
            <ac:spMk id="48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06.722" v="62" actId="1076"/>
          <ac:spMkLst>
            <pc:docMk/>
            <pc:sldMk cId="1674687504" sldId="621"/>
            <ac:spMk id="50" creationId="{00000000-0000-0000-0000-000000000000}"/>
          </ac:spMkLst>
        </pc:spChg>
        <pc:grpChg chg="del mod">
          <ac:chgData name="Stewart Gale" userId="3647ddd2-6040-41ae-a96d-232c23482af8" providerId="ADAL" clId="{F1FF2F14-21AD-4415-8DE4-81E8A634600C}" dt="2023-06-21T06:56:57.098" v="60" actId="478"/>
          <ac:grpSpMkLst>
            <pc:docMk/>
            <pc:sldMk cId="1674687504" sldId="62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1FF2F14-21AD-4415-8DE4-81E8A634600C}" dt="2023-06-21T06:50:16.040" v="0"/>
          <ac:cxnSpMkLst>
            <pc:docMk/>
            <pc:sldMk cId="1674687504" sldId="621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F1FF2F14-21AD-4415-8DE4-81E8A634600C}" dt="2023-06-21T06:57:13.150" v="64" actId="1076"/>
        <pc:sldMkLst>
          <pc:docMk/>
          <pc:sldMk cId="2160798455" sldId="622"/>
        </pc:sldMkLst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2160798455" sldId="622"/>
            <ac:spMk id="3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13.150" v="64" actId="1076"/>
          <ac:spMkLst>
            <pc:docMk/>
            <pc:sldMk cId="2160798455" sldId="622"/>
            <ac:spMk id="19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13.150" v="64" actId="1076"/>
          <ac:spMkLst>
            <pc:docMk/>
            <pc:sldMk cId="2160798455" sldId="622"/>
            <ac:spMk id="20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13.150" v="64" actId="1076"/>
          <ac:spMkLst>
            <pc:docMk/>
            <pc:sldMk cId="2160798455" sldId="622"/>
            <ac:spMk id="46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13.150" v="64" actId="1076"/>
          <ac:spMkLst>
            <pc:docMk/>
            <pc:sldMk cId="2160798455" sldId="622"/>
            <ac:spMk id="47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13.150" v="64" actId="1076"/>
          <ac:spMkLst>
            <pc:docMk/>
            <pc:sldMk cId="2160798455" sldId="622"/>
            <ac:spMk id="48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13.150" v="64" actId="1076"/>
          <ac:spMkLst>
            <pc:docMk/>
            <pc:sldMk cId="2160798455" sldId="622"/>
            <ac:spMk id="50" creationId="{00000000-0000-0000-0000-000000000000}"/>
          </ac:spMkLst>
        </pc:spChg>
        <pc:grpChg chg="del mod">
          <ac:chgData name="Stewart Gale" userId="3647ddd2-6040-41ae-a96d-232c23482af8" providerId="ADAL" clId="{F1FF2F14-21AD-4415-8DE4-81E8A634600C}" dt="2023-06-21T06:57:09.394" v="63" actId="478"/>
          <ac:grpSpMkLst>
            <pc:docMk/>
            <pc:sldMk cId="2160798455" sldId="62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1FF2F14-21AD-4415-8DE4-81E8A634600C}" dt="2023-06-21T06:50:16.040" v="0"/>
          <ac:cxnSpMkLst>
            <pc:docMk/>
            <pc:sldMk cId="2160798455" sldId="622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F1FF2F14-21AD-4415-8DE4-81E8A634600C}" dt="2023-06-21T06:57:20.033" v="66" actId="1076"/>
        <pc:sldMkLst>
          <pc:docMk/>
          <pc:sldMk cId="116262678" sldId="623"/>
        </pc:sldMkLst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116262678" sldId="623"/>
            <ac:spMk id="3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20.033" v="66" actId="1076"/>
          <ac:spMkLst>
            <pc:docMk/>
            <pc:sldMk cId="116262678" sldId="623"/>
            <ac:spMk id="19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20.033" v="66" actId="1076"/>
          <ac:spMkLst>
            <pc:docMk/>
            <pc:sldMk cId="116262678" sldId="623"/>
            <ac:spMk id="20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20.033" v="66" actId="1076"/>
          <ac:spMkLst>
            <pc:docMk/>
            <pc:sldMk cId="116262678" sldId="623"/>
            <ac:spMk id="46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20.033" v="66" actId="1076"/>
          <ac:spMkLst>
            <pc:docMk/>
            <pc:sldMk cId="116262678" sldId="623"/>
            <ac:spMk id="47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20.033" v="66" actId="1076"/>
          <ac:spMkLst>
            <pc:docMk/>
            <pc:sldMk cId="116262678" sldId="623"/>
            <ac:spMk id="48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7:20.033" v="66" actId="1076"/>
          <ac:spMkLst>
            <pc:docMk/>
            <pc:sldMk cId="116262678" sldId="623"/>
            <ac:spMk id="50" creationId="{00000000-0000-0000-0000-000000000000}"/>
          </ac:spMkLst>
        </pc:spChg>
        <pc:grpChg chg="del mod">
          <ac:chgData name="Stewart Gale" userId="3647ddd2-6040-41ae-a96d-232c23482af8" providerId="ADAL" clId="{F1FF2F14-21AD-4415-8DE4-81E8A634600C}" dt="2023-06-21T06:57:16.106" v="65" actId="478"/>
          <ac:grpSpMkLst>
            <pc:docMk/>
            <pc:sldMk cId="116262678" sldId="62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1FF2F14-21AD-4415-8DE4-81E8A634600C}" dt="2023-06-21T06:50:16.040" v="0"/>
          <ac:cxnSpMkLst>
            <pc:docMk/>
            <pc:sldMk cId="116262678" sldId="623"/>
            <ac:cxnSpMk id="4" creationId="{00000000-0000-0000-0000-000000000000}"/>
          </ac:cxnSpMkLst>
        </pc:cxnChg>
      </pc:sldChg>
      <pc:sldChg chg="modSp">
        <pc:chgData name="Stewart Gale" userId="3647ddd2-6040-41ae-a96d-232c23482af8" providerId="ADAL" clId="{F1FF2F14-21AD-4415-8DE4-81E8A634600C}" dt="2023-06-21T06:50:16.040" v="0"/>
        <pc:sldMkLst>
          <pc:docMk/>
          <pc:sldMk cId="3200019925" sldId="624"/>
        </pc:sldMkLst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00019925" sldId="624"/>
            <ac:spMk id="3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00019925" sldId="624"/>
            <ac:spMk id="19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00019925" sldId="624"/>
            <ac:spMk id="20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00019925" sldId="624"/>
            <ac:spMk id="46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00019925" sldId="624"/>
            <ac:spMk id="47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00019925" sldId="624"/>
            <ac:spMk id="48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k cId="3200019925" sldId="624"/>
            <ac:spMk id="50" creationId="{00000000-0000-0000-0000-000000000000}"/>
          </ac:spMkLst>
        </pc:spChg>
        <pc:grpChg chg="mod">
          <ac:chgData name="Stewart Gale" userId="3647ddd2-6040-41ae-a96d-232c23482af8" providerId="ADAL" clId="{F1FF2F14-21AD-4415-8DE4-81E8A634600C}" dt="2023-06-21T06:50:16.040" v="0"/>
          <ac:grpSpMkLst>
            <pc:docMk/>
            <pc:sldMk cId="3200019925" sldId="62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1FF2F14-21AD-4415-8DE4-81E8A634600C}" dt="2023-06-21T06:50:16.040" v="0"/>
          <ac:cxnSpMkLst>
            <pc:docMk/>
            <pc:sldMk cId="3200019925" sldId="624"/>
            <ac:cxnSpMk id="4" creationId="{00000000-0000-0000-0000-000000000000}"/>
          </ac:cxnSpMkLst>
        </pc:cxnChg>
      </pc:sldChg>
      <pc:sldMasterChg chg="modSp modSldLayout">
        <pc:chgData name="Stewart Gale" userId="3647ddd2-6040-41ae-a96d-232c23482af8" providerId="ADAL" clId="{F1FF2F14-21AD-4415-8DE4-81E8A634600C}" dt="2023-06-21T06:50:16.040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F1FF2F14-21AD-4415-8DE4-81E8A634600C}" dt="2023-06-21T06:50:16.040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F1FF2F14-21AD-4415-8DE4-81E8A634600C}" dt="2023-06-21T06:50:16.040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1FF2F14-21AD-4415-8DE4-81E8A634600C}" dt="2023-06-21T06:50:16.040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1FF2F14-21AD-4415-8DE4-81E8A634600C}" dt="2023-06-21T06:50:16.040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1FF2F14-21AD-4415-8DE4-81E8A634600C}" dt="2023-06-21T06:50:16.040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1FF2F14-21AD-4415-8DE4-81E8A634600C}" dt="2023-06-21T06:50:16.040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1FF2F14-21AD-4415-8DE4-81E8A634600C}" dt="2023-06-21T06:50:16.040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1FF2F14-21AD-4415-8DE4-81E8A634600C}" dt="2023-06-21T06:50:16.040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1FF2F14-21AD-4415-8DE4-81E8A634600C}" dt="2023-06-21T06:50:16.040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15/09/2023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15/09/2023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15/09/2023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220.png"/><Relationship Id="rId7" Type="http://schemas.openxmlformats.org/officeDocument/2006/relationships/image" Target="../media/image26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0.png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0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image" Target="../media/image2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41.png"/><Relationship Id="rId4" Type="http://schemas.openxmlformats.org/officeDocument/2006/relationships/image" Target="../media/image3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11424" y="980728"/>
            <a:ext cx="1029714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u="sng" dirty="0"/>
              <a:t>FM: Equation of a Circle</a:t>
            </a:r>
          </a:p>
        </p:txBody>
      </p:sp>
    </p:spTree>
    <p:extLst>
      <p:ext uri="{BB962C8B-B14F-4D97-AF65-F5344CB8AC3E}">
        <p14:creationId xmlns:p14="http://schemas.microsoft.com/office/powerpoint/2010/main" val="3566906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960900" y="4110918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7201260" y="2479957"/>
            <a:ext cx="216024" cy="2160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901500" y="4334147"/>
                <a:ext cx="12560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(1,6)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1500" y="4334147"/>
                <a:ext cx="125605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7417284" y="2023439"/>
                <a:ext cx="12399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(5,9)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7284" y="2023439"/>
                <a:ext cx="123990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 flipV="1">
            <a:off x="4062320" y="2594695"/>
            <a:ext cx="3256384" cy="1632857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5" idx="6"/>
          </p:cNvCxnSpPr>
          <p:nvPr/>
        </p:nvCxnSpPr>
        <p:spPr>
          <a:xfrm>
            <a:off x="4157559" y="4220313"/>
            <a:ext cx="3166160" cy="8621"/>
          </a:xfrm>
          <a:prstGeom prst="line">
            <a:avLst/>
          </a:prstGeom>
          <a:ln w="76200"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4"/>
          </p:cNvCxnSpPr>
          <p:nvPr/>
        </p:nvCxnSpPr>
        <p:spPr>
          <a:xfrm flipH="1">
            <a:off x="7280678" y="2697364"/>
            <a:ext cx="9229" cy="1540900"/>
          </a:xfrm>
          <a:prstGeom prst="line">
            <a:avLst/>
          </a:prstGeom>
          <a:ln w="76200"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205462" y="4326942"/>
                <a:ext cx="143918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320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462" y="4326942"/>
                <a:ext cx="143918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7392144" y="3223316"/>
                <a:ext cx="14791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320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3223316"/>
                <a:ext cx="147919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9144442" y="3161760"/>
                <a:ext cx="255603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00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GB" sz="2000" dirty="0"/>
                  <a:t> (Greek letter ‘delta’) </a:t>
                </a:r>
              </a:p>
              <a:p>
                <a:pPr algn="ctr"/>
                <a:r>
                  <a:rPr lang="en-GB" sz="2000" dirty="0"/>
                  <a:t>means “change in”</a:t>
                </a: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442" y="3161760"/>
                <a:ext cx="2556031" cy="707886"/>
              </a:xfrm>
              <a:prstGeom prst="rect">
                <a:avLst/>
              </a:prstGeom>
              <a:blipFill>
                <a:blip r:embed="rId6"/>
                <a:stretch>
                  <a:fillRect t="-5172" r="-3580" b="-146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9224677B-9613-35F1-1B01-86C153CBA381}"/>
              </a:ext>
            </a:extLst>
          </p:cNvPr>
          <p:cNvSpPr txBox="1"/>
          <p:nvPr/>
        </p:nvSpPr>
        <p:spPr>
          <a:xfrm>
            <a:off x="524240" y="1228274"/>
            <a:ext cx="1133017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What is the </a:t>
            </a:r>
            <a:r>
              <a:rPr lang="en-GB" sz="4400" b="1" dirty="0"/>
              <a:t>distance</a:t>
            </a:r>
            <a:r>
              <a:rPr lang="en-GB" sz="4400" dirty="0"/>
              <a:t> between these two points?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B6D414D-9E27-9565-81F7-E8725F68803B}"/>
                  </a:ext>
                </a:extLst>
              </p:cNvPr>
              <p:cNvSpPr txBox="1"/>
              <p:nvPr/>
            </p:nvSpPr>
            <p:spPr>
              <a:xfrm>
                <a:off x="3534043" y="5424268"/>
                <a:ext cx="3667217" cy="8377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4000" b="0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4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40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GB" sz="4000" b="0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chemeClr val="tx1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3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B6D414D-9E27-9565-81F7-E8725F688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4043" y="5424268"/>
                <a:ext cx="3667217" cy="83779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566F15E-ED9C-D2A1-D8C0-20C29DA5719E}"/>
              </a:ext>
            </a:extLst>
          </p:cNvPr>
          <p:cNvSpPr txBox="1"/>
          <p:nvPr/>
        </p:nvSpPr>
        <p:spPr>
          <a:xfrm>
            <a:off x="524240" y="267948"/>
            <a:ext cx="7155935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Distance between two points</a:t>
            </a:r>
            <a:endParaRPr lang="en-GB" sz="3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FAA41D-43B0-695B-D9AD-EB79E3948B41}"/>
                  </a:ext>
                </a:extLst>
              </p:cNvPr>
              <p:cNvSpPr txBox="1"/>
              <p:nvPr/>
            </p:nvSpPr>
            <p:spPr>
              <a:xfrm>
                <a:off x="7127820" y="5492620"/>
                <a:ext cx="64807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FAA41D-43B0-695B-D9AD-EB79E3948B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7820" y="5492620"/>
                <a:ext cx="648072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875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1" grpId="0"/>
      <p:bldP spid="29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207568" y="2481863"/>
            <a:ext cx="2880320" cy="280831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2178994" y="4191555"/>
            <a:ext cx="189543" cy="19562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4910972" y="3347650"/>
            <a:ext cx="189543" cy="19562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907679" y="3010454"/>
                <a:ext cx="9361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5,8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7679" y="3010454"/>
                <a:ext cx="936104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24442" y="3817286"/>
                <a:ext cx="9361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−7,4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442" y="3817286"/>
                <a:ext cx="93610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55440" y="311747"/>
                <a:ext cx="10153128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A line segment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3600" dirty="0"/>
                  <a:t> is the diameter of a circle, </a:t>
                </a:r>
              </a:p>
              <a:p>
                <a:pPr algn="ctr"/>
                <a:r>
                  <a:rPr lang="en-GB" sz="3600" dirty="0"/>
                  <a:t>where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600" dirty="0"/>
                  <a:t> have coordinates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5,8</m:t>
                        </m:r>
                      </m:e>
                    </m:d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−7,4</m:t>
                        </m:r>
                      </m:e>
                    </m:d>
                  </m:oMath>
                </a14:m>
                <a:r>
                  <a:rPr lang="en-GB" sz="3600" dirty="0"/>
                  <a:t> respectively. Determine the equation of the circle.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11747"/>
                <a:ext cx="10153128" cy="1754326"/>
              </a:xfrm>
              <a:prstGeom prst="rect">
                <a:avLst/>
              </a:prstGeom>
              <a:blipFill>
                <a:blip r:embed="rId4"/>
                <a:stretch>
                  <a:fillRect t="-316" b="-6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312025" y="3831748"/>
                <a:ext cx="3033099" cy="778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5" y="3831748"/>
                <a:ext cx="3033099" cy="7786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6230874" y="2871955"/>
                <a:ext cx="311425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3600" dirty="0">
                    <a:solidFill>
                      <a:prstClr val="black"/>
                    </a:solidFill>
                  </a:rPr>
                  <a:t>Centre: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−1, 6</m:t>
                        </m:r>
                      </m:e>
                    </m:d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0874" y="2871955"/>
                <a:ext cx="3114250" cy="646331"/>
              </a:xfrm>
              <a:prstGeom prst="rect">
                <a:avLst/>
              </a:prstGeom>
              <a:blipFill>
                <a:blip r:embed="rId6"/>
                <a:stretch>
                  <a:fillRect l="-5871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373233" y="5876424"/>
                <a:ext cx="597189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0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e>
                          </m:d>
                        </m:e>
                        <m:sup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</m:oMath>
                  </m:oMathPara>
                </a14:m>
                <a:endParaRPr lang="en-GB" sz="40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233" y="5876424"/>
                <a:ext cx="5971891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6258003" y="4898103"/>
                <a:ext cx="3601692" cy="7116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e>
                      </m:ra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ra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8003" y="4898103"/>
                <a:ext cx="3601692" cy="7116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569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88640"/>
            <a:ext cx="11143237" cy="309634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143672" y="3645024"/>
                <a:ext cx="6408712" cy="2723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LcParenR"/>
                </a:pPr>
                <a:r>
                  <a:rPr lang="en-GB" sz="40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b="1" i="1">
                            <a:latin typeface="Cambria Math"/>
                          </a:rPr>
                          <m:t>𝟗</m:t>
                        </m:r>
                        <m:r>
                          <a:rPr lang="en-GB" sz="4000" b="1" i="1">
                            <a:latin typeface="Cambria Math"/>
                          </a:rPr>
                          <m:t>, </m:t>
                        </m:r>
                        <m:r>
                          <a:rPr lang="en-GB" sz="4000" b="1" i="1">
                            <a:latin typeface="Cambria Math"/>
                          </a:rPr>
                          <m:t>𝟓</m:t>
                        </m:r>
                      </m:e>
                    </m:d>
                  </m:oMath>
                </a14:m>
                <a:endParaRPr lang="en-GB" sz="4000" b="1" dirty="0"/>
              </a:p>
              <a:p>
                <a:pPr marL="342900" indent="-342900">
                  <a:buAutoNum type="alphaLcParenR"/>
                </a:pPr>
                <a:endParaRPr lang="en-GB" sz="4000" dirty="0"/>
              </a:p>
              <a:p>
                <a:pPr marL="342900" indent="-342900">
                  <a:buAutoNum type="alphaLcParenR"/>
                </a:pPr>
                <a:r>
                  <a:rPr lang="en-GB" sz="4000" dirty="0"/>
                  <a:t>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/>
                      </a:rPr>
                      <m:t>𝑟</m:t>
                    </m:r>
                    <m:r>
                      <a:rPr lang="en-GB" sz="4000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>
                                <a:latin typeface="Cambria Math"/>
                              </a:rPr>
                              <m:t>4</m:t>
                            </m:r>
                          </m:e>
                          <m:sup>
                            <m:r>
                              <a:rPr lang="en-GB" sz="4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GB" sz="4000" i="1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>
                                <a:latin typeface="Cambria Math"/>
                              </a:rPr>
                              <m:t>6</m:t>
                            </m:r>
                          </m:e>
                          <m:sup>
                            <m:r>
                              <a:rPr lang="en-GB" sz="40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GB" sz="4000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000" i="1">
                            <a:latin typeface="Cambria Math"/>
                          </a:rPr>
                          <m:t>52</m:t>
                        </m:r>
                      </m:e>
                    </m:rad>
                  </m:oMath>
                </a14:m>
                <a:br>
                  <a:rPr lang="en-GB" sz="4000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000" i="1">
                                <a:latin typeface="Cambria Math"/>
                              </a:rPr>
                              <m:t>𝑥</m:t>
                            </m:r>
                            <m:r>
                              <a:rPr lang="en-GB" sz="4000" i="1">
                                <a:latin typeface="Cambria Math"/>
                              </a:rPr>
                              <m:t>−9</m:t>
                            </m:r>
                          </m:e>
                        </m:d>
                      </m:e>
                      <m:sup>
                        <m:r>
                          <a:rPr lang="en-GB" sz="4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sz="4000" i="1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000" i="1">
                                <a:latin typeface="Cambria Math"/>
                              </a:rPr>
                              <m:t>𝑦</m:t>
                            </m:r>
                            <m:r>
                              <a:rPr lang="en-GB" sz="4000" i="1">
                                <a:latin typeface="Cambria Math"/>
                              </a:rPr>
                              <m:t>−5</m:t>
                            </m:r>
                          </m:e>
                        </m:d>
                      </m:e>
                      <m:sup>
                        <m:r>
                          <a:rPr lang="en-GB" sz="40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sz="4000" i="1">
                        <a:latin typeface="Cambria Math"/>
                      </a:rPr>
                      <m:t>=</m:t>
                    </m:r>
                    <m:r>
                      <a:rPr lang="en-GB" sz="4000" b="1" i="1">
                        <a:latin typeface="Cambria Math"/>
                      </a:rPr>
                      <m:t>𝟓𝟐</m:t>
                    </m:r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3645024"/>
                <a:ext cx="6408712" cy="2723246"/>
              </a:xfrm>
              <a:prstGeom prst="rect">
                <a:avLst/>
              </a:prstGeom>
              <a:blipFill>
                <a:blip r:embed="rId3"/>
                <a:stretch>
                  <a:fillRect l="-3425" t="-42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199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87488" y="356976"/>
                <a:ext cx="9217024" cy="13401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Find the centre and radius of the circle with equation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8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GB" sz="4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8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356976"/>
                <a:ext cx="9217024" cy="13401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51114" y="2103934"/>
                <a:ext cx="6228590" cy="707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br>
                  <a:rPr lang="en-GB" sz="400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114" y="2103934"/>
                <a:ext cx="6228590" cy="7079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3143100" y="5556167"/>
                <a:ext cx="648072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b="1" dirty="0"/>
                  <a:t>(3, </a:t>
                </a:r>
                <a14:m>
                  <m:oMath xmlns:m="http://schemas.openxmlformats.org/officeDocument/2006/math">
                    <m:r>
                      <a:rPr lang="en-GB" sz="44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4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GB" sz="4400" b="1" dirty="0"/>
                  <a:t>) </a:t>
                </a:r>
                <a:r>
                  <a:rPr lang="en-GB" sz="4400" dirty="0"/>
                  <a:t>and the radius is </a:t>
                </a:r>
                <a:r>
                  <a:rPr lang="en-GB" sz="4400" b="1" dirty="0"/>
                  <a:t>4</a:t>
                </a: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100" y="5556167"/>
                <a:ext cx="6480720" cy="769441"/>
              </a:xfrm>
              <a:prstGeom prst="rect">
                <a:avLst/>
              </a:prstGeom>
              <a:blipFill>
                <a:blip r:embed="rId4"/>
                <a:stretch>
                  <a:fillRect l="-1035" t="-15748" r="-847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279004" y="3272716"/>
                <a:ext cx="8208912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−9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4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GB" sz="4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40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004" y="3272716"/>
                <a:ext cx="820891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315008" y="4452963"/>
                <a:ext cx="583264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008" y="4452963"/>
                <a:ext cx="583264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234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210607"/>
            <a:ext cx="10153128" cy="31504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79577" y="3574850"/>
                <a:ext cx="5851171" cy="584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−20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−16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+139=0</m:t>
                      </m:r>
                    </m:oMath>
                  </m:oMathPara>
                </a14:m>
                <a:br>
                  <a:rPr lang="en-GB" sz="3200" i="1" dirty="0">
                    <a:latin typeface="Cambria Math" panose="02040503050406030204" pitchFamily="18" charset="0"/>
                  </a:rPr>
                </a:br>
                <a:endParaRPr lang="en-GB" sz="32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7" y="3574850"/>
                <a:ext cx="5851171" cy="5848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135560" y="6014166"/>
                <a:ext cx="1656184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d>
                        <m:d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</m:d>
                    </m:oMath>
                  </m:oMathPara>
                </a14:m>
                <a:endParaRPr lang="en-GB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6014166"/>
                <a:ext cx="165618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135560" y="4380585"/>
                <a:ext cx="7920880" cy="584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−10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−100+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−8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−64+139=0</m:t>
                      </m:r>
                    </m:oMath>
                  </m:oMathPara>
                </a14:m>
                <a:br>
                  <a:rPr lang="en-GB" sz="32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4380585"/>
                <a:ext cx="7920880" cy="58484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135560" y="5188853"/>
                <a:ext cx="559836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−10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−8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=25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5188853"/>
                <a:ext cx="5598368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583833" y="5892382"/>
                <a:ext cx="2869953" cy="7229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e>
                      </m:rad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3" y="5892382"/>
                <a:ext cx="2869953" cy="7229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036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  <p:bldP spid="7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258" y="88955"/>
            <a:ext cx="11377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 equation of a circle can be given as</a:t>
            </a:r>
            <a:endParaRPr lang="en-GB" sz="6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63352" y="5652886"/>
                <a:ext cx="11449272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400" dirty="0">
                    <a:solidFill>
                      <a:prstClr val="black"/>
                    </a:solidFill>
                  </a:rPr>
                  <a:t>The centre of the circle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4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and the radius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5652886"/>
                <a:ext cx="11449272" cy="769441"/>
              </a:xfrm>
              <a:prstGeom prst="rect">
                <a:avLst/>
              </a:prstGeom>
              <a:blipFill>
                <a:blip r:embed="rId2"/>
                <a:stretch>
                  <a:fillRect l="-1278" t="-15748" r="-1331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82857" y="979473"/>
                <a:ext cx="10873208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6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857" y="979473"/>
                <a:ext cx="10873208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9479152-D474-52A0-D420-7C86C02750CA}"/>
              </a:ext>
            </a:extLst>
          </p:cNvPr>
          <p:cNvCxnSpPr/>
          <p:nvPr/>
        </p:nvCxnSpPr>
        <p:spPr>
          <a:xfrm>
            <a:off x="4198218" y="4044654"/>
            <a:ext cx="350043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9414AAE-87BD-3475-0A2B-18588DABF290}"/>
              </a:ext>
            </a:extLst>
          </p:cNvPr>
          <p:cNvCxnSpPr/>
          <p:nvPr/>
        </p:nvCxnSpPr>
        <p:spPr>
          <a:xfrm flipV="1">
            <a:off x="5893743" y="2470653"/>
            <a:ext cx="0" cy="301362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4552D80-5B48-22BF-4922-7DA888AD8318}"/>
                  </a:ext>
                </a:extLst>
              </p:cNvPr>
              <p:cNvSpPr txBox="1"/>
              <p:nvPr/>
            </p:nvSpPr>
            <p:spPr>
              <a:xfrm>
                <a:off x="7553626" y="3891760"/>
                <a:ext cx="437555" cy="273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4552D80-5B48-22BF-4922-7DA888AD83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626" y="3891760"/>
                <a:ext cx="437555" cy="273478"/>
              </a:xfrm>
              <a:prstGeom prst="rect">
                <a:avLst/>
              </a:prstGeom>
              <a:blipFill>
                <a:blip r:embed="rId4"/>
                <a:stretch>
                  <a:fillRect b="-17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8823018-067D-5AA0-AB4B-D3440738CE34}"/>
                  </a:ext>
                </a:extLst>
              </p:cNvPr>
              <p:cNvSpPr txBox="1"/>
              <p:nvPr/>
            </p:nvSpPr>
            <p:spPr>
              <a:xfrm>
                <a:off x="5674965" y="2197175"/>
                <a:ext cx="437555" cy="273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8823018-067D-5AA0-AB4B-D3440738CE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4965" y="2197175"/>
                <a:ext cx="437555" cy="273478"/>
              </a:xfrm>
              <a:prstGeom prst="rect">
                <a:avLst/>
              </a:prstGeom>
              <a:blipFill>
                <a:blip r:embed="rId5"/>
                <a:stretch>
                  <a:fillRect b="-444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>
            <a:extLst>
              <a:ext uri="{FF2B5EF4-FFF2-40B4-BE49-F238E27FC236}">
                <a16:creationId xmlns:a16="http://schemas.microsoft.com/office/drawing/2014/main" id="{FF7CC0AC-9016-53A2-C41F-3FAF33FFC236}"/>
              </a:ext>
            </a:extLst>
          </p:cNvPr>
          <p:cNvSpPr/>
          <p:nvPr/>
        </p:nvSpPr>
        <p:spPr>
          <a:xfrm>
            <a:off x="4799856" y="2924944"/>
            <a:ext cx="2187774" cy="213278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2384CC-71FB-618A-9B87-E39382C37FCE}"/>
              </a:ext>
            </a:extLst>
          </p:cNvPr>
          <p:cNvSpPr txBox="1"/>
          <p:nvPr/>
        </p:nvSpPr>
        <p:spPr>
          <a:xfrm>
            <a:off x="5915246" y="4028499"/>
            <a:ext cx="857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(</a:t>
            </a:r>
            <a:r>
              <a:rPr lang="en-GB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dirty="0"/>
              <a:t>, </a:t>
            </a:r>
            <a:r>
              <a:rPr lang="en-GB" sz="24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2400" dirty="0"/>
              <a:t>)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2FCE8F-6485-ADAE-3E07-58D65AC5EF4F}"/>
              </a:ext>
            </a:extLst>
          </p:cNvPr>
          <p:cNvSpPr/>
          <p:nvPr/>
        </p:nvSpPr>
        <p:spPr>
          <a:xfrm>
            <a:off x="5785732" y="3958301"/>
            <a:ext cx="238260" cy="20693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C014F00-C5CE-5761-B9CC-F575688E6925}"/>
              </a:ext>
            </a:extLst>
          </p:cNvPr>
          <p:cNvCxnSpPr>
            <a:stCxn id="15" idx="7"/>
            <a:endCxn id="10" idx="7"/>
          </p:cNvCxnSpPr>
          <p:nvPr/>
        </p:nvCxnSpPr>
        <p:spPr>
          <a:xfrm flipV="1">
            <a:off x="5989100" y="3237283"/>
            <a:ext cx="678138" cy="75132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34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906350" y="697914"/>
            <a:ext cx="311764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Centre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23992" y="697914"/>
            <a:ext cx="290202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Radius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27648" y="3584282"/>
            <a:ext cx="599836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927648" y="1412776"/>
                <a:ext cx="309634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(0,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0)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1412776"/>
                <a:ext cx="3096344" cy="16269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6023992" y="1412776"/>
                <a:ext cx="290202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1412776"/>
                <a:ext cx="2902024" cy="1626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927648" y="4365104"/>
                <a:ext cx="5998368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i="1">
                          <a:latin typeface="Cambria Math" panose="02040503050406030204" pitchFamily="18" charset="0"/>
                        </a:rPr>
                        <m:t>=25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365104"/>
                <a:ext cx="5998368" cy="1626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428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762334" y="625906"/>
            <a:ext cx="311764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Centre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79976" y="625906"/>
            <a:ext cx="290202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Radius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783632" y="3512274"/>
            <a:ext cx="599836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783632" y="1340768"/>
                <a:ext cx="309634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 3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1340768"/>
                <a:ext cx="3096344" cy="16269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5879976" y="1340768"/>
                <a:ext cx="290202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1340768"/>
                <a:ext cx="2902024" cy="1626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783632" y="4293096"/>
                <a:ext cx="5998368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00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−3)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i="1"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4293096"/>
                <a:ext cx="5998368" cy="1626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9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978358" y="625906"/>
            <a:ext cx="311764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Centre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96000" y="625906"/>
            <a:ext cx="290202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Radius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99656" y="3512274"/>
            <a:ext cx="599836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999656" y="1340768"/>
                <a:ext cx="309634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 2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1340768"/>
                <a:ext cx="3096344" cy="16269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6096000" y="1340768"/>
                <a:ext cx="290202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340768"/>
                <a:ext cx="2902024" cy="1626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999656" y="4293096"/>
                <a:ext cx="5998368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3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3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3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300" i="1">
                              <a:latin typeface="Cambria Math" panose="02040503050406030204" pitchFamily="18" charset="0"/>
                            </a:rPr>
                            <m:t>+5)</m:t>
                          </m:r>
                        </m:e>
                        <m:sup>
                          <m:r>
                            <a:rPr lang="en-GB" sz="43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3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3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3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300" i="1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a:rPr lang="en-GB" sz="43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300" i="1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GB" sz="43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3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300" i="1">
                          <a:latin typeface="Cambria Math" panose="02040503050406030204" pitchFamily="18" charset="0"/>
                        </a:rPr>
                        <m:t>49</m:t>
                      </m:r>
                    </m:oMath>
                  </m:oMathPara>
                </a14:m>
                <a:endParaRPr lang="en-GB" sz="43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4293096"/>
                <a:ext cx="5998368" cy="1626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468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978358" y="3578234"/>
            <a:ext cx="311764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Centre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96000" y="3578234"/>
            <a:ext cx="290202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Radius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99656" y="776535"/>
            <a:ext cx="599836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2999656" y="4293096"/>
                <a:ext cx="309634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 0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4293096"/>
                <a:ext cx="3096344" cy="16269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6096000" y="4293096"/>
                <a:ext cx="290202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293096"/>
                <a:ext cx="2902024" cy="1626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999656" y="1557357"/>
                <a:ext cx="5998368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i="1">
                                  <a:latin typeface="Cambria Math" panose="02040503050406030204" pitchFamily="18" charset="0"/>
                                </a:rPr>
                                <m:t>+6</m:t>
                              </m:r>
                            </m:e>
                          </m:d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1557357"/>
                <a:ext cx="5998368" cy="1626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079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050366" y="3578234"/>
            <a:ext cx="311764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Centre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68008" y="3578234"/>
            <a:ext cx="290202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Radius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071664" y="776535"/>
            <a:ext cx="599836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3071664" y="4293096"/>
                <a:ext cx="309634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 −1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4293096"/>
                <a:ext cx="3096344" cy="16269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6168008" y="4293096"/>
                <a:ext cx="290202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60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60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4293096"/>
                <a:ext cx="2902024" cy="1626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3071664" y="1557357"/>
                <a:ext cx="5998368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4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GB" sz="4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2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200" i="1">
                              <a:latin typeface="Cambria Math" panose="02040503050406030204" pitchFamily="18" charset="0"/>
                            </a:rPr>
                            <m:t>+1)</m:t>
                          </m:r>
                        </m:e>
                        <m:sup>
                          <m:r>
                            <a:rPr lang="en-GB" sz="4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200" i="1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42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1557357"/>
                <a:ext cx="5998368" cy="1626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26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/>
          <p:nvPr/>
        </p:nvGrpSpPr>
        <p:grpSpPr>
          <a:xfrm>
            <a:off x="1524000" y="1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Circles – </a:t>
              </a:r>
              <a:r>
                <a:rPr lang="en-GB" sz="3200" dirty="0">
                  <a:solidFill>
                    <a:prstClr val="white"/>
                  </a:solidFill>
                </a:rPr>
                <a:t>Equation of a Circle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3143672" y="3938274"/>
            <a:ext cx="3117642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Centre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61314" y="3938274"/>
            <a:ext cx="290202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Radius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164970" y="1136575"/>
            <a:ext cx="599836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Equation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46"/>
              <p:cNvSpPr/>
              <p:nvPr/>
            </p:nvSpPr>
            <p:spPr>
              <a:xfrm>
                <a:off x="3164970" y="4653136"/>
                <a:ext cx="309634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 3</m:t>
                      </m:r>
                      <m:r>
                        <a:rPr lang="en-GB" sz="6000" i="1" dirty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7" name="Rectangle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4970" y="4653136"/>
                <a:ext cx="3096344" cy="16269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6261314" y="4653136"/>
                <a:ext cx="2902024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US" sz="60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60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1314" y="4653136"/>
                <a:ext cx="2902024" cy="1626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3164970" y="1917397"/>
                <a:ext cx="5998368" cy="1626978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42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e>
                        <m:sup>
                          <m:r>
                            <a:rPr lang="en-GB" sz="4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2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4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2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4200" i="1">
                              <a:latin typeface="Cambria Math" panose="02040503050406030204" pitchFamily="18" charset="0"/>
                            </a:rPr>
                            <m:t>−3)</m:t>
                          </m:r>
                        </m:e>
                        <m:sup>
                          <m:r>
                            <a:rPr lang="en-GB" sz="4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200" i="1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GB" sz="4200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4970" y="1917397"/>
                <a:ext cx="5998368" cy="1626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001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 flipV="1">
            <a:off x="4511824" y="999924"/>
            <a:ext cx="2736304" cy="129614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439816" y="2224060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7204583" y="938736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5864371" y="1553955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53513" y="981134"/>
                <a:ext cx="5754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513" y="981134"/>
                <a:ext cx="575404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703512" y="2976787"/>
            <a:ext cx="90730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co-ordinate of M?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05FB53-9AB4-48D5-EF16-A01EF4933B7A}"/>
              </a:ext>
            </a:extLst>
          </p:cNvPr>
          <p:cNvSpPr txBox="1"/>
          <p:nvPr/>
        </p:nvSpPr>
        <p:spPr>
          <a:xfrm>
            <a:off x="524241" y="267948"/>
            <a:ext cx="2736304" cy="76944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bg1"/>
                </a:solidFill>
              </a:rPr>
              <a:t>Mid points</a:t>
            </a:r>
            <a:endParaRPr lang="en-GB" sz="36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71E2081-56A7-9BC2-8D26-748169F00373}"/>
                  </a:ext>
                </a:extLst>
              </p:cNvPr>
              <p:cNvSpPr txBox="1"/>
              <p:nvPr/>
            </p:nvSpPr>
            <p:spPr>
              <a:xfrm>
                <a:off x="3164009" y="2166174"/>
                <a:ext cx="124734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kumimoji="0" lang="en-GB" sz="4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2,5</m:t>
                        </m:r>
                      </m:e>
                    </m:d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  <a:endParaRPr lang="en-GB" sz="4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71E2081-56A7-9BC2-8D26-748169F003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4009" y="2166174"/>
                <a:ext cx="1247344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30F5937-006B-FC4E-9586-C6934655EB57}"/>
                  </a:ext>
                </a:extLst>
              </p:cNvPr>
              <p:cNvSpPr txBox="1"/>
              <p:nvPr/>
            </p:nvSpPr>
            <p:spPr>
              <a:xfrm>
                <a:off x="7348599" y="472091"/>
                <a:ext cx="146336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6,6</m:t>
                          </m:r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30F5937-006B-FC4E-9586-C6934655EB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599" y="472091"/>
                <a:ext cx="1463368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B97D958-51EF-F718-D8E2-E4F2F3744FB3}"/>
                  </a:ext>
                </a:extLst>
              </p:cNvPr>
              <p:cNvSpPr txBox="1"/>
              <p:nvPr/>
            </p:nvSpPr>
            <p:spPr>
              <a:xfrm>
                <a:off x="3843889" y="5636073"/>
                <a:ext cx="4504221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𝑴</m:t>
                      </m:r>
                      <m:r>
                        <a:rPr lang="en-GB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6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en-GB" sz="6000" b="1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B97D958-51EF-F718-D8E2-E4F2F3744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3889" y="5636073"/>
                <a:ext cx="4504221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27C0A5F-A106-D00C-0CEB-0E1109B82683}"/>
                  </a:ext>
                </a:extLst>
              </p:cNvPr>
              <p:cNvSpPr txBox="1"/>
              <p:nvPr/>
            </p:nvSpPr>
            <p:spPr>
              <a:xfrm>
                <a:off x="4151784" y="4062517"/>
                <a:ext cx="4037975" cy="14111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60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60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 + 6</m:t>
                        </m:r>
                      </m:num>
                      <m:den>
                        <m:r>
                          <a:rPr kumimoji="0" lang="en-GB" sz="60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 ,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GB" sz="60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60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5 + 6</m:t>
                        </m:r>
                      </m:num>
                      <m:den>
                        <m:r>
                          <a:rPr kumimoji="0" lang="en-GB" sz="60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den>
                    </m:f>
                  </m:oMath>
                </a14:m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)</a:t>
                </a:r>
                <a:r>
                  <a:rPr kumimoji="0" lang="en-GB" sz="6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lang="en-GB" sz="3200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27C0A5F-A106-D00C-0CEB-0E1109B826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4062517"/>
                <a:ext cx="4037975" cy="1411156"/>
              </a:xfrm>
              <a:prstGeom prst="rect">
                <a:avLst/>
              </a:prstGeom>
              <a:blipFill>
                <a:blip r:embed="rId7"/>
                <a:stretch>
                  <a:fillRect l="-5740" r="-10121" b="-150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810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24091</TotalTime>
  <Words>350</Words>
  <Application>Microsoft Office PowerPoint</Application>
  <PresentationFormat>Widescreen</PresentationFormat>
  <Paragraphs>83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944</cp:revision>
  <dcterms:created xsi:type="dcterms:W3CDTF">2013-02-28T07:36:55Z</dcterms:created>
  <dcterms:modified xsi:type="dcterms:W3CDTF">2023-09-15T04:42:31Z</dcterms:modified>
</cp:coreProperties>
</file>