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568" r:id="rId2"/>
    <p:sldId id="562" r:id="rId3"/>
    <p:sldId id="526" r:id="rId4"/>
    <p:sldId id="552" r:id="rId5"/>
    <p:sldId id="569" r:id="rId6"/>
    <p:sldId id="527" r:id="rId7"/>
    <p:sldId id="528" r:id="rId8"/>
    <p:sldId id="563" r:id="rId9"/>
    <p:sldId id="564" r:id="rId10"/>
    <p:sldId id="529" r:id="rId11"/>
    <p:sldId id="530" r:id="rId12"/>
    <p:sldId id="533" r:id="rId13"/>
    <p:sldId id="5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 FROST (JAF)" initials="JF(" lastIdx="1" clrIdx="0">
    <p:extLst>
      <p:ext uri="{19B8F6BF-5375-455C-9EA6-DF929625EA0E}">
        <p15:presenceInfo xmlns:p15="http://schemas.microsoft.com/office/powerpoint/2012/main" userId="S-1-5-21-725345543-1177238915-1801674531-661300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314A74-25FE-4C5F-A3CB-B656890825CD}" v="202" dt="2023-06-23T06:50:07.2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87638" autoAdjust="0"/>
  </p:normalViewPr>
  <p:slideViewPr>
    <p:cSldViewPr>
      <p:cViewPr varScale="1">
        <p:scale>
          <a:sx n="69" d="100"/>
          <a:sy n="69" d="100"/>
        </p:scale>
        <p:origin x="57" y="573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21314A74-25FE-4C5F-A3CB-B656890825CD}"/>
    <pc:docChg chg="undo redo custSel addSld delSld modSld sldOrd modMainMaster modNotesMaster">
      <pc:chgData name="Stewart Gale" userId="3647ddd2-6040-41ae-a96d-232c23482af8" providerId="ADAL" clId="{21314A74-25FE-4C5F-A3CB-B656890825CD}" dt="2023-06-23T06:50:07.200" v="698"/>
      <pc:docMkLst>
        <pc:docMk/>
      </pc:docMkLst>
      <pc:sldChg chg="del">
        <pc:chgData name="Stewart Gale" userId="3647ddd2-6040-41ae-a96d-232c23482af8" providerId="ADAL" clId="{21314A74-25FE-4C5F-A3CB-B656890825CD}" dt="2023-06-23T05:46:07.646" v="0" actId="47"/>
        <pc:sldMkLst>
          <pc:docMk/>
          <pc:sldMk cId="1629306738" sldId="291"/>
        </pc:sldMkLst>
      </pc:sldChg>
      <pc:sldChg chg="del">
        <pc:chgData name="Stewart Gale" userId="3647ddd2-6040-41ae-a96d-232c23482af8" providerId="ADAL" clId="{21314A74-25FE-4C5F-A3CB-B656890825CD}" dt="2023-06-23T05:46:08.962" v="1" actId="47"/>
        <pc:sldMkLst>
          <pc:docMk/>
          <pc:sldMk cId="490500060" sldId="484"/>
        </pc:sldMkLst>
      </pc:sldChg>
      <pc:sldChg chg="addSp delSp modSp mod delAnim modAnim">
        <pc:chgData name="Stewart Gale" userId="3647ddd2-6040-41ae-a96d-232c23482af8" providerId="ADAL" clId="{21314A74-25FE-4C5F-A3CB-B656890825CD}" dt="2023-06-23T05:52:36.362" v="192"/>
        <pc:sldMkLst>
          <pc:docMk/>
          <pc:sldMk cId="573538352" sldId="526"/>
        </pc:sldMkLst>
        <pc:spChg chg="del mod topLvl">
          <ac:chgData name="Stewart Gale" userId="3647ddd2-6040-41ae-a96d-232c23482af8" providerId="ADAL" clId="{21314A74-25FE-4C5F-A3CB-B656890825CD}" dt="2023-06-23T05:49:15.500" v="131" actId="478"/>
          <ac:spMkLst>
            <pc:docMk/>
            <pc:sldMk cId="573538352" sldId="526"/>
            <ac:spMk id="3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5:49:48.779" v="148" actId="478"/>
          <ac:spMkLst>
            <pc:docMk/>
            <pc:sldMk cId="573538352" sldId="526"/>
            <ac:spMk id="5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573538352" sldId="526"/>
            <ac:spMk id="6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573538352" sldId="526"/>
            <ac:spMk id="7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573538352" sldId="526"/>
            <ac:spMk id="8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573538352" sldId="526"/>
            <ac:spMk id="9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573538352" sldId="526"/>
            <ac:spMk id="10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573538352" sldId="526"/>
            <ac:spMk id="11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573538352" sldId="526"/>
            <ac:spMk id="12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573538352" sldId="526"/>
            <ac:spMk id="13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50:02.291" v="157" actId="14100"/>
          <ac:spMkLst>
            <pc:docMk/>
            <pc:sldMk cId="573538352" sldId="526"/>
            <ac:spMk id="14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5:49:50.018" v="150" actId="478"/>
          <ac:spMkLst>
            <pc:docMk/>
            <pc:sldMk cId="573538352" sldId="526"/>
            <ac:spMk id="15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52:04.431" v="185" actId="20577"/>
          <ac:spMkLst>
            <pc:docMk/>
            <pc:sldMk cId="573538352" sldId="526"/>
            <ac:spMk id="17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5:50:07.227" v="159" actId="478"/>
          <ac:spMkLst>
            <pc:docMk/>
            <pc:sldMk cId="573538352" sldId="526"/>
            <ac:spMk id="18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5:50:18.467" v="164" actId="478"/>
          <ac:spMkLst>
            <pc:docMk/>
            <pc:sldMk cId="573538352" sldId="526"/>
            <ac:spMk id="19" creationId="{00000000-0000-0000-0000-000000000000}"/>
          </ac:spMkLst>
        </pc:spChg>
        <pc:spChg chg="add del">
          <ac:chgData name="Stewart Gale" userId="3647ddd2-6040-41ae-a96d-232c23482af8" providerId="ADAL" clId="{21314A74-25FE-4C5F-A3CB-B656890825CD}" dt="2023-06-23T05:49:21.104" v="134" actId="22"/>
          <ac:spMkLst>
            <pc:docMk/>
            <pc:sldMk cId="573538352" sldId="526"/>
            <ac:spMk id="21" creationId="{20428E1F-C6F6-214D-F97F-47D2299379F7}"/>
          </ac:spMkLst>
        </pc:spChg>
        <pc:spChg chg="add mod">
          <ac:chgData name="Stewart Gale" userId="3647ddd2-6040-41ae-a96d-232c23482af8" providerId="ADAL" clId="{21314A74-25FE-4C5F-A3CB-B656890825CD}" dt="2023-06-23T05:49:39.897" v="146" actId="14100"/>
          <ac:spMkLst>
            <pc:docMk/>
            <pc:sldMk cId="573538352" sldId="526"/>
            <ac:spMk id="23" creationId="{3160D42B-BAB4-2EBD-38A2-AE8DD9C9739C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573538352" sldId="526"/>
            <ac:spMk id="26" creationId="{66C9B974-40BB-4160-A1CE-BDEA7D9D545C}"/>
          </ac:spMkLst>
        </pc:spChg>
        <pc:spChg chg="add mod">
          <ac:chgData name="Stewart Gale" userId="3647ddd2-6040-41ae-a96d-232c23482af8" providerId="ADAL" clId="{21314A74-25FE-4C5F-A3CB-B656890825CD}" dt="2023-06-23T05:51:00.573" v="175" actId="120"/>
          <ac:spMkLst>
            <pc:docMk/>
            <pc:sldMk cId="573538352" sldId="526"/>
            <ac:spMk id="27" creationId="{4FF56ACD-A050-8DFB-98EA-199F692F7756}"/>
          </ac:spMkLst>
        </pc:spChg>
        <pc:spChg chg="del mod">
          <ac:chgData name="Stewart Gale" userId="3647ddd2-6040-41ae-a96d-232c23482af8" providerId="ADAL" clId="{21314A74-25FE-4C5F-A3CB-B656890825CD}" dt="2023-06-23T05:50:04.687" v="158" actId="478"/>
          <ac:spMkLst>
            <pc:docMk/>
            <pc:sldMk cId="573538352" sldId="526"/>
            <ac:spMk id="31" creationId="{96861FCC-DDDE-4419-B273-8C80F1B33A43}"/>
          </ac:spMkLst>
        </pc:spChg>
        <pc:spChg chg="del mod">
          <ac:chgData name="Stewart Gale" userId="3647ddd2-6040-41ae-a96d-232c23482af8" providerId="ADAL" clId="{21314A74-25FE-4C5F-A3CB-B656890825CD}" dt="2023-06-23T05:50:15.556" v="163" actId="478"/>
          <ac:spMkLst>
            <pc:docMk/>
            <pc:sldMk cId="573538352" sldId="526"/>
            <ac:spMk id="46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5:50:18.467" v="164" actId="478"/>
          <ac:spMkLst>
            <pc:docMk/>
            <pc:sldMk cId="573538352" sldId="526"/>
            <ac:spMk id="47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5:50:18.467" v="164" actId="478"/>
          <ac:spMkLst>
            <pc:docMk/>
            <pc:sldMk cId="573538352" sldId="526"/>
            <ac:spMk id="48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5:50:18.467" v="164" actId="478"/>
          <ac:spMkLst>
            <pc:docMk/>
            <pc:sldMk cId="573538352" sldId="526"/>
            <ac:spMk id="49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5:50:12.706" v="160" actId="478"/>
          <ac:spMkLst>
            <pc:docMk/>
            <pc:sldMk cId="573538352" sldId="526"/>
            <ac:spMk id="50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5:50:14.101" v="162" actId="478"/>
          <ac:spMkLst>
            <pc:docMk/>
            <pc:sldMk cId="573538352" sldId="526"/>
            <ac:spMk id="51" creationId="{00000000-0000-0000-0000-000000000000}"/>
          </ac:spMkLst>
        </pc:spChg>
        <pc:grpChg chg="del mod">
          <ac:chgData name="Stewart Gale" userId="3647ddd2-6040-41ae-a96d-232c23482af8" providerId="ADAL" clId="{21314A74-25FE-4C5F-A3CB-B656890825CD}" dt="2023-06-23T05:49:15.500" v="131" actId="478"/>
          <ac:grpSpMkLst>
            <pc:docMk/>
            <pc:sldMk cId="573538352" sldId="526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21314A74-25FE-4C5F-A3CB-B656890825CD}" dt="2023-06-23T05:46:23.084" v="5"/>
          <ac:grpSpMkLst>
            <pc:docMk/>
            <pc:sldMk cId="573538352" sldId="526"/>
            <ac:grpSpMk id="65" creationId="{00000000-0000-0000-0000-000000000000}"/>
          </ac:grpSpMkLst>
        </pc:grpChg>
        <pc:cxnChg chg="del mod topLvl">
          <ac:chgData name="Stewart Gale" userId="3647ddd2-6040-41ae-a96d-232c23482af8" providerId="ADAL" clId="{21314A74-25FE-4C5F-A3CB-B656890825CD}" dt="2023-06-23T05:49:16.497" v="132" actId="478"/>
          <ac:cxnSpMkLst>
            <pc:docMk/>
            <pc:sldMk cId="573538352" sldId="526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51:17.104" v="183" actId="14100"/>
          <ac:cxnSpMkLst>
            <pc:docMk/>
            <pc:sldMk cId="573538352" sldId="526"/>
            <ac:cxnSpMk id="20" creationId="{48D315B0-4561-480A-8C81-32161C5ACFC6}"/>
          </ac:cxnSpMkLst>
        </pc:cxnChg>
        <pc:cxnChg chg="mod">
          <ac:chgData name="Stewart Gale" userId="3647ddd2-6040-41ae-a96d-232c23482af8" providerId="ADAL" clId="{21314A74-25FE-4C5F-A3CB-B656890825CD}" dt="2023-06-23T05:51:14.927" v="182" actId="14100"/>
          <ac:cxnSpMkLst>
            <pc:docMk/>
            <pc:sldMk cId="573538352" sldId="526"/>
            <ac:cxnSpMk id="29" creationId="{7EA8E6C9-6A0B-4E48-998F-16F4B2449F48}"/>
          </ac:cxnSpMkLst>
        </pc:cxnChg>
        <pc:cxnChg chg="del mod">
          <ac:chgData name="Stewart Gale" userId="3647ddd2-6040-41ae-a96d-232c23482af8" providerId="ADAL" clId="{21314A74-25FE-4C5F-A3CB-B656890825CD}" dt="2023-06-23T05:51:03.514" v="176" actId="478"/>
          <ac:cxnSpMkLst>
            <pc:docMk/>
            <pc:sldMk cId="573538352" sldId="526"/>
            <ac:cxnSpMk id="33" creationId="{C6FC8500-8CD0-4632-AFD8-5D0F1AEC5963}"/>
          </ac:cxnSpMkLst>
        </pc:cxnChg>
      </pc:sldChg>
      <pc:sldChg chg="addSp delSp modSp mod delAnim modAnim">
        <pc:chgData name="Stewart Gale" userId="3647ddd2-6040-41ae-a96d-232c23482af8" providerId="ADAL" clId="{21314A74-25FE-4C5F-A3CB-B656890825CD}" dt="2023-06-23T06:03:15.176" v="371"/>
        <pc:sldMkLst>
          <pc:docMk/>
          <pc:sldMk cId="2671932468" sldId="527"/>
        </pc:sldMkLst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671932468" sldId="527"/>
            <ac:spMk id="3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02:33.565" v="358" actId="20577"/>
          <ac:spMkLst>
            <pc:docMk/>
            <pc:sldMk cId="2671932468" sldId="527"/>
            <ac:spMk id="6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6:01:10.947" v="314" actId="478"/>
          <ac:spMkLst>
            <pc:docMk/>
            <pc:sldMk cId="2671932468" sldId="527"/>
            <ac:spMk id="8" creationId="{00000000-0000-0000-0000-000000000000}"/>
          </ac:spMkLst>
        </pc:spChg>
        <pc:spChg chg="add mod">
          <ac:chgData name="Stewart Gale" userId="3647ddd2-6040-41ae-a96d-232c23482af8" providerId="ADAL" clId="{21314A74-25FE-4C5F-A3CB-B656890825CD}" dt="2023-06-23T06:02:10.609" v="343" actId="14100"/>
          <ac:spMkLst>
            <pc:docMk/>
            <pc:sldMk cId="2671932468" sldId="527"/>
            <ac:spMk id="9" creationId="{7325241B-19B2-329B-9D85-CE3C6C90ECAC}"/>
          </ac:spMkLst>
        </pc:spChg>
        <pc:spChg chg="add mod">
          <ac:chgData name="Stewart Gale" userId="3647ddd2-6040-41ae-a96d-232c23482af8" providerId="ADAL" clId="{21314A74-25FE-4C5F-A3CB-B656890825CD}" dt="2023-06-23T06:02:42.569" v="361" actId="21"/>
          <ac:spMkLst>
            <pc:docMk/>
            <pc:sldMk cId="2671932468" sldId="527"/>
            <ac:spMk id="11" creationId="{2EE1BDD7-4F80-72BD-B777-0EA4520969C2}"/>
          </ac:spMkLst>
        </pc:spChg>
        <pc:spChg chg="add mod">
          <ac:chgData name="Stewart Gale" userId="3647ddd2-6040-41ae-a96d-232c23482af8" providerId="ADAL" clId="{21314A74-25FE-4C5F-A3CB-B656890825CD}" dt="2023-06-23T06:03:03.838" v="368" actId="1076"/>
          <ac:spMkLst>
            <pc:docMk/>
            <pc:sldMk cId="2671932468" sldId="527"/>
            <ac:spMk id="13" creationId="{2B8F158B-8135-CDCD-88BD-BEE79F4BD4DF}"/>
          </ac:spMkLst>
        </pc:spChg>
        <pc:spChg chg="add mod">
          <ac:chgData name="Stewart Gale" userId="3647ddd2-6040-41ae-a96d-232c23482af8" providerId="ADAL" clId="{21314A74-25FE-4C5F-A3CB-B656890825CD}" dt="2023-06-23T06:03:06.700" v="369" actId="1076"/>
          <ac:spMkLst>
            <pc:docMk/>
            <pc:sldMk cId="2671932468" sldId="527"/>
            <ac:spMk id="15" creationId="{06B84A67-F401-D3BA-98FE-B6E794DEF028}"/>
          </ac:spMkLst>
        </pc:spChg>
        <pc:grpChg chg="del mod">
          <ac:chgData name="Stewart Gale" userId="3647ddd2-6040-41ae-a96d-232c23482af8" providerId="ADAL" clId="{21314A74-25FE-4C5F-A3CB-B656890825CD}" dt="2023-06-23T06:01:08.534" v="313" actId="478"/>
          <ac:grpSpMkLst>
            <pc:docMk/>
            <pc:sldMk cId="2671932468" sldId="527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21314A74-25FE-4C5F-A3CB-B656890825CD}" dt="2023-06-23T06:01:44.714" v="332" actId="1076"/>
          <ac:picMkLst>
            <pc:docMk/>
            <pc:sldMk cId="2671932468" sldId="527"/>
            <ac:picMk id="5" creationId="{00000000-0000-0000-0000-000000000000}"/>
          </ac:picMkLst>
        </pc:pic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671932468" sldId="527"/>
            <ac:cxnSpMk id="4" creationId="{00000000-0000-0000-0000-000000000000}"/>
          </ac:cxnSpMkLst>
        </pc:cxnChg>
      </pc:sldChg>
      <pc:sldChg chg="addSp delSp modSp mod delAnim">
        <pc:chgData name="Stewart Gale" userId="3647ddd2-6040-41ae-a96d-232c23482af8" providerId="ADAL" clId="{21314A74-25FE-4C5F-A3CB-B656890825CD}" dt="2023-06-23T06:05:17.776" v="420" actId="1076"/>
        <pc:sldMkLst>
          <pc:docMk/>
          <pc:sldMk cId="3042937032" sldId="528"/>
        </pc:sldMkLst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042937032" sldId="528"/>
            <ac:spMk id="3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04:41.918" v="409" actId="1076"/>
          <ac:spMkLst>
            <pc:docMk/>
            <pc:sldMk cId="3042937032" sldId="528"/>
            <ac:spMk id="5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04:41.918" v="409" actId="1076"/>
          <ac:spMkLst>
            <pc:docMk/>
            <pc:sldMk cId="3042937032" sldId="528"/>
            <ac:spMk id="6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04:41.918" v="409" actId="1076"/>
          <ac:spMkLst>
            <pc:docMk/>
            <pc:sldMk cId="3042937032" sldId="528"/>
            <ac:spMk id="7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05:17.776" v="420" actId="1076"/>
          <ac:spMkLst>
            <pc:docMk/>
            <pc:sldMk cId="3042937032" sldId="528"/>
            <ac:spMk id="8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6:03:47.132" v="386" actId="478"/>
          <ac:spMkLst>
            <pc:docMk/>
            <pc:sldMk cId="3042937032" sldId="528"/>
            <ac:spMk id="9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04:41.918" v="409" actId="1076"/>
          <ac:spMkLst>
            <pc:docMk/>
            <pc:sldMk cId="3042937032" sldId="528"/>
            <ac:spMk id="10" creationId="{00000000-0000-0000-0000-000000000000}"/>
          </ac:spMkLst>
        </pc:spChg>
        <pc:spChg chg="add mod">
          <ac:chgData name="Stewart Gale" userId="3647ddd2-6040-41ae-a96d-232c23482af8" providerId="ADAL" clId="{21314A74-25FE-4C5F-A3CB-B656890825CD}" dt="2023-06-23T06:03:35.719" v="383" actId="14100"/>
          <ac:spMkLst>
            <pc:docMk/>
            <pc:sldMk cId="3042937032" sldId="528"/>
            <ac:spMk id="13" creationId="{06F86C45-F3D1-E914-B0CF-0502DD2C9FC8}"/>
          </ac:spMkLst>
        </pc:spChg>
        <pc:spChg chg="del mod">
          <ac:chgData name="Stewart Gale" userId="3647ddd2-6040-41ae-a96d-232c23482af8" providerId="ADAL" clId="{21314A74-25FE-4C5F-A3CB-B656890825CD}" dt="2023-06-23T06:03:45.369" v="385" actId="478"/>
          <ac:spMkLst>
            <pc:docMk/>
            <pc:sldMk cId="3042937032" sldId="528"/>
            <ac:spMk id="26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05:15.939" v="419" actId="1076"/>
          <ac:spMkLst>
            <pc:docMk/>
            <pc:sldMk cId="3042937032" sldId="528"/>
            <ac:spMk id="27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042937032" sldId="528"/>
            <ac:spMk id="29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042937032" sldId="528"/>
            <ac:spMk id="34" creationId="{00000000-0000-0000-0000-000000000000}"/>
          </ac:spMkLst>
        </pc:spChg>
        <pc:grpChg chg="del mod">
          <ac:chgData name="Stewart Gale" userId="3647ddd2-6040-41ae-a96d-232c23482af8" providerId="ADAL" clId="{21314A74-25FE-4C5F-A3CB-B656890825CD}" dt="2023-06-23T06:03:24.765" v="372" actId="478"/>
          <ac:grpSpMkLst>
            <pc:docMk/>
            <pc:sldMk cId="3042937032" sldId="528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21314A74-25FE-4C5F-A3CB-B656890825CD}" dt="2023-06-23T06:04:41.918" v="409" actId="1076"/>
          <ac:grpSpMkLst>
            <pc:docMk/>
            <pc:sldMk cId="3042937032" sldId="528"/>
            <ac:grpSpMk id="33" creationId="{00000000-0000-0000-0000-000000000000}"/>
          </ac:grpSpMkLst>
        </pc:grpChg>
        <pc:grpChg chg="mod">
          <ac:chgData name="Stewart Gale" userId="3647ddd2-6040-41ae-a96d-232c23482af8" providerId="ADAL" clId="{21314A74-25FE-4C5F-A3CB-B656890825CD}" dt="2023-06-23T06:04:41.918" v="409" actId="1076"/>
          <ac:grpSpMkLst>
            <pc:docMk/>
            <pc:sldMk cId="3042937032" sldId="528"/>
            <ac:grpSpMk id="35" creationId="{00000000-0000-0000-0000-000000000000}"/>
          </ac:grpSpMkLst>
        </pc:grp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3042937032" sldId="52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6:04:41.918" v="409" actId="1076"/>
          <ac:cxnSpMkLst>
            <pc:docMk/>
            <pc:sldMk cId="3042937032" sldId="528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3042937032" sldId="528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3042937032" sldId="528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3042937032" sldId="528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3042937032" sldId="528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3042937032" sldId="528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3042937032" sldId="528"/>
            <ac:cxnSpMk id="32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21314A74-25FE-4C5F-A3CB-B656890825CD}" dt="2023-06-23T06:12:35.621" v="558"/>
        <pc:sldMkLst>
          <pc:docMk/>
          <pc:sldMk cId="4132390607" sldId="529"/>
        </pc:sldMkLst>
        <pc:spChg chg="del mod topLvl">
          <ac:chgData name="Stewart Gale" userId="3647ddd2-6040-41ae-a96d-232c23482af8" providerId="ADAL" clId="{21314A74-25FE-4C5F-A3CB-B656890825CD}" dt="2023-06-23T06:10:21.152" v="514" actId="478"/>
          <ac:spMkLst>
            <pc:docMk/>
            <pc:sldMk cId="4132390607" sldId="529"/>
            <ac:spMk id="3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4132390607" sldId="529"/>
            <ac:spMk id="5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4132390607" sldId="529"/>
            <ac:spMk id="6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6:10:43.439" v="530" actId="478"/>
          <ac:spMkLst>
            <pc:docMk/>
            <pc:sldMk cId="4132390607" sldId="529"/>
            <ac:spMk id="7" creationId="{2058D996-091F-47BA-8F0E-159604A2C234}"/>
          </ac:spMkLst>
        </pc:spChg>
        <pc:spChg chg="mod">
          <ac:chgData name="Stewart Gale" userId="3647ddd2-6040-41ae-a96d-232c23482af8" providerId="ADAL" clId="{21314A74-25FE-4C5F-A3CB-B656890825CD}" dt="2023-06-23T06:11:35.985" v="542" actId="1076"/>
          <ac:spMkLst>
            <pc:docMk/>
            <pc:sldMk cId="4132390607" sldId="529"/>
            <ac:spMk id="9" creationId="{00000000-0000-0000-0000-000000000000}"/>
          </ac:spMkLst>
        </pc:spChg>
        <pc:spChg chg="add mod">
          <ac:chgData name="Stewart Gale" userId="3647ddd2-6040-41ae-a96d-232c23482af8" providerId="ADAL" clId="{21314A74-25FE-4C5F-A3CB-B656890825CD}" dt="2023-06-23T06:10:33.345" v="526" actId="14100"/>
          <ac:spMkLst>
            <pc:docMk/>
            <pc:sldMk cId="4132390607" sldId="529"/>
            <ac:spMk id="11" creationId="{90056569-5C25-807E-290D-76303BA341CE}"/>
          </ac:spMkLst>
        </pc:spChg>
        <pc:spChg chg="add mod">
          <ac:chgData name="Stewart Gale" userId="3647ddd2-6040-41ae-a96d-232c23482af8" providerId="ADAL" clId="{21314A74-25FE-4C5F-A3CB-B656890825CD}" dt="2023-06-23T06:12:33.348" v="557" actId="1076"/>
          <ac:spMkLst>
            <pc:docMk/>
            <pc:sldMk cId="4132390607" sldId="529"/>
            <ac:spMk id="14" creationId="{E0AB170B-0D7A-E31C-BBE7-E3D37A62D45C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4132390607" sldId="529"/>
            <ac:spMk id="15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4132390607" sldId="529"/>
            <ac:spMk id="16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6:10:35.536" v="527" actId="478"/>
          <ac:spMkLst>
            <pc:docMk/>
            <pc:sldMk cId="4132390607" sldId="529"/>
            <ac:spMk id="17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4132390607" sldId="529"/>
            <ac:spMk id="18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4132390607" sldId="529"/>
            <ac:spMk id="38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4132390607" sldId="529"/>
            <ac:spMk id="39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4132390607" sldId="529"/>
            <ac:spMk id="40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4132390607" sldId="529"/>
            <ac:spMk id="41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4132390607" sldId="529"/>
            <ac:spMk id="49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4132390607" sldId="529"/>
            <ac:spMk id="50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12:23.271" v="552" actId="20577"/>
          <ac:spMkLst>
            <pc:docMk/>
            <pc:sldMk cId="4132390607" sldId="529"/>
            <ac:spMk id="51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6:10:37.344" v="528" actId="478"/>
          <ac:spMkLst>
            <pc:docMk/>
            <pc:sldMk cId="4132390607" sldId="529"/>
            <ac:spMk id="52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4132390607" sldId="529"/>
            <ac:spMk id="57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4132390607" sldId="529"/>
            <ac:spMk id="58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4132390607" sldId="529"/>
            <ac:spMk id="60" creationId="{00000000-0000-0000-0000-000000000000}"/>
          </ac:spMkLst>
        </pc:spChg>
        <pc:grpChg chg="del mod">
          <ac:chgData name="Stewart Gale" userId="3647ddd2-6040-41ae-a96d-232c23482af8" providerId="ADAL" clId="{21314A74-25FE-4C5F-A3CB-B656890825CD}" dt="2023-06-23T06:10:21.152" v="514" actId="478"/>
          <ac:grpSpMkLst>
            <pc:docMk/>
            <pc:sldMk cId="4132390607" sldId="529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21314A74-25FE-4C5F-A3CB-B656890825CD}" dt="2023-06-23T05:46:23.084" v="5"/>
          <ac:grpSpMkLst>
            <pc:docMk/>
            <pc:sldMk cId="4132390607" sldId="529"/>
            <ac:grpSpMk id="19" creationId="{00000000-0000-0000-0000-000000000000}"/>
          </ac:grpSpMkLst>
        </pc:grpChg>
        <pc:grpChg chg="mod">
          <ac:chgData name="Stewart Gale" userId="3647ddd2-6040-41ae-a96d-232c23482af8" providerId="ADAL" clId="{21314A74-25FE-4C5F-A3CB-B656890825CD}" dt="2023-06-23T05:46:23.084" v="5"/>
          <ac:grpSpMkLst>
            <pc:docMk/>
            <pc:sldMk cId="4132390607" sldId="529"/>
            <ac:grpSpMk id="59" creationId="{00000000-0000-0000-0000-000000000000}"/>
          </ac:grpSpMkLst>
        </pc:grpChg>
        <pc:cxnChg chg="del mod topLvl">
          <ac:chgData name="Stewart Gale" userId="3647ddd2-6040-41ae-a96d-232c23482af8" providerId="ADAL" clId="{21314A74-25FE-4C5F-A3CB-B656890825CD}" dt="2023-06-23T06:10:22.951" v="515" actId="478"/>
          <ac:cxnSpMkLst>
            <pc:docMk/>
            <pc:sldMk cId="4132390607" sldId="52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4132390607" sldId="529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4132390607" sldId="529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4132390607" sldId="529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4132390607" sldId="529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4132390607" sldId="529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4132390607" sldId="529"/>
            <ac:cxnSpMk id="28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4132390607" sldId="529"/>
            <ac:cxnSpMk id="34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4132390607" sldId="529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4132390607" sldId="529"/>
            <ac:cxnSpMk id="42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4132390607" sldId="529"/>
            <ac:cxnSpMk id="45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4132390607" sldId="529"/>
            <ac:cxnSpMk id="53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4132390607" sldId="529"/>
            <ac:cxnSpMk id="5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21314A74-25FE-4C5F-A3CB-B656890825CD}" dt="2023-06-23T06:46:17.588" v="612"/>
        <pc:sldMkLst>
          <pc:docMk/>
          <pc:sldMk cId="2204526269" sldId="530"/>
        </pc:sldMkLst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204526269" sldId="530"/>
            <ac:spMk id="3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1:42.160" v="580" actId="1036"/>
          <ac:spMkLst>
            <pc:docMk/>
            <pc:sldMk cId="2204526269" sldId="530"/>
            <ac:spMk id="6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1:42.160" v="580" actId="1036"/>
          <ac:spMkLst>
            <pc:docMk/>
            <pc:sldMk cId="2204526269" sldId="530"/>
            <ac:spMk id="15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204526269" sldId="530"/>
            <ac:spMk id="17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204526269" sldId="530"/>
            <ac:spMk id="18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204526269" sldId="530"/>
            <ac:spMk id="19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204526269" sldId="530"/>
            <ac:spMk id="20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1:42.160" v="580" actId="1036"/>
          <ac:spMkLst>
            <pc:docMk/>
            <pc:sldMk cId="2204526269" sldId="530"/>
            <ac:spMk id="21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1:42.160" v="580" actId="1036"/>
          <ac:spMkLst>
            <pc:docMk/>
            <pc:sldMk cId="2204526269" sldId="530"/>
            <ac:spMk id="22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1:42.160" v="580" actId="1036"/>
          <ac:spMkLst>
            <pc:docMk/>
            <pc:sldMk cId="2204526269" sldId="530"/>
            <ac:spMk id="23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1:42.160" v="580" actId="1036"/>
          <ac:spMkLst>
            <pc:docMk/>
            <pc:sldMk cId="2204526269" sldId="530"/>
            <ac:spMk id="24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1:42.160" v="580" actId="1036"/>
          <ac:spMkLst>
            <pc:docMk/>
            <pc:sldMk cId="2204526269" sldId="530"/>
            <ac:spMk id="25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1:23.073" v="574" actId="1076"/>
          <ac:spMkLst>
            <pc:docMk/>
            <pc:sldMk cId="2204526269" sldId="530"/>
            <ac:spMk id="26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5:02.479" v="589" actId="21"/>
          <ac:spMkLst>
            <pc:docMk/>
            <pc:sldMk cId="2204526269" sldId="530"/>
            <ac:spMk id="27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1:42.160" v="580" actId="1036"/>
          <ac:spMkLst>
            <pc:docMk/>
            <pc:sldMk cId="2204526269" sldId="530"/>
            <ac:spMk id="28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1:32.988" v="576" actId="14100"/>
          <ac:spMkLst>
            <pc:docMk/>
            <pc:sldMk cId="2204526269" sldId="530"/>
            <ac:spMk id="30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1:32.988" v="576" actId="14100"/>
          <ac:spMkLst>
            <pc:docMk/>
            <pc:sldMk cId="2204526269" sldId="530"/>
            <ac:spMk id="45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1:32.988" v="576" actId="14100"/>
          <ac:spMkLst>
            <pc:docMk/>
            <pc:sldMk cId="2204526269" sldId="530"/>
            <ac:spMk id="46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1:32.988" v="576" actId="14100"/>
          <ac:spMkLst>
            <pc:docMk/>
            <pc:sldMk cId="2204526269" sldId="530"/>
            <ac:spMk id="47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1:32.988" v="576" actId="14100"/>
          <ac:spMkLst>
            <pc:docMk/>
            <pc:sldMk cId="2204526269" sldId="530"/>
            <ac:spMk id="48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1:32.988" v="576" actId="14100"/>
          <ac:spMkLst>
            <pc:docMk/>
            <pc:sldMk cId="2204526269" sldId="530"/>
            <ac:spMk id="49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1:32.988" v="576" actId="14100"/>
          <ac:spMkLst>
            <pc:docMk/>
            <pc:sldMk cId="2204526269" sldId="530"/>
            <ac:spMk id="50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1:32.988" v="576" actId="14100"/>
          <ac:spMkLst>
            <pc:docMk/>
            <pc:sldMk cId="2204526269" sldId="530"/>
            <ac:spMk id="51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204526269" sldId="530"/>
            <ac:spMk id="53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204526269" sldId="530"/>
            <ac:spMk id="54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1:42.160" v="580" actId="1036"/>
          <ac:spMkLst>
            <pc:docMk/>
            <pc:sldMk cId="2204526269" sldId="530"/>
            <ac:spMk id="57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6:12:46.831" v="559" actId="478"/>
          <ac:spMkLst>
            <pc:docMk/>
            <pc:sldMk cId="2204526269" sldId="530"/>
            <ac:spMk id="58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6:12:46.831" v="559" actId="478"/>
          <ac:spMkLst>
            <pc:docMk/>
            <pc:sldMk cId="2204526269" sldId="530"/>
            <ac:spMk id="59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6:10.640" v="609" actId="1076"/>
          <ac:spMkLst>
            <pc:docMk/>
            <pc:sldMk cId="2204526269" sldId="530"/>
            <ac:spMk id="60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6:07.310" v="607" actId="1076"/>
          <ac:spMkLst>
            <pc:docMk/>
            <pc:sldMk cId="2204526269" sldId="530"/>
            <ac:spMk id="61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1:32.988" v="576" actId="14100"/>
          <ac:spMkLst>
            <pc:docMk/>
            <pc:sldMk cId="2204526269" sldId="530"/>
            <ac:spMk id="62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1:32.988" v="576" actId="14100"/>
          <ac:spMkLst>
            <pc:docMk/>
            <pc:sldMk cId="2204526269" sldId="530"/>
            <ac:spMk id="63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6:12:46.831" v="559" actId="478"/>
          <ac:spMkLst>
            <pc:docMk/>
            <pc:sldMk cId="2204526269" sldId="530"/>
            <ac:spMk id="64" creationId="{00000000-0000-0000-0000-000000000000}"/>
          </ac:spMkLst>
        </pc:spChg>
        <pc:spChg chg="add mod">
          <ac:chgData name="Stewart Gale" userId="3647ddd2-6040-41ae-a96d-232c23482af8" providerId="ADAL" clId="{21314A74-25FE-4C5F-A3CB-B656890825CD}" dt="2023-06-23T06:45:53.600" v="603" actId="1076"/>
          <ac:spMkLst>
            <pc:docMk/>
            <pc:sldMk cId="2204526269" sldId="530"/>
            <ac:spMk id="67" creationId="{0E45C01C-1DEE-4834-3932-14134E273E78}"/>
          </ac:spMkLst>
        </pc:spChg>
        <pc:grpChg chg="del mod">
          <ac:chgData name="Stewart Gale" userId="3647ddd2-6040-41ae-a96d-232c23482af8" providerId="ADAL" clId="{21314A74-25FE-4C5F-A3CB-B656890825CD}" dt="2023-06-23T06:12:49.300" v="560" actId="478"/>
          <ac:grpSpMkLst>
            <pc:docMk/>
            <pc:sldMk cId="2204526269" sldId="530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21314A74-25FE-4C5F-A3CB-B656890825CD}" dt="2023-06-23T06:41:42.160" v="580" actId="1036"/>
          <ac:grpSpMkLst>
            <pc:docMk/>
            <pc:sldMk cId="2204526269" sldId="530"/>
            <ac:grpSpMk id="16" creationId="{00000000-0000-0000-0000-000000000000}"/>
          </ac:grpSpMkLst>
        </pc:grpChg>
        <pc:grpChg chg="mod">
          <ac:chgData name="Stewart Gale" userId="3647ddd2-6040-41ae-a96d-232c23482af8" providerId="ADAL" clId="{21314A74-25FE-4C5F-A3CB-B656890825CD}" dt="2023-06-23T06:41:32.988" v="576" actId="14100"/>
          <ac:grpSpMkLst>
            <pc:docMk/>
            <pc:sldMk cId="2204526269" sldId="530"/>
            <ac:grpSpMk id="52" creationId="{00000000-0000-0000-0000-000000000000}"/>
          </ac:grpSpMkLst>
        </pc:grp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204526269" sldId="530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6:41:42.160" v="580" actId="1036"/>
          <ac:cxnSpMkLst>
            <pc:docMk/>
            <pc:sldMk cId="2204526269" sldId="530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6:41:42.160" v="580" actId="1036"/>
          <ac:cxnSpMkLst>
            <pc:docMk/>
            <pc:sldMk cId="2204526269" sldId="530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6:41:42.160" v="580" actId="1036"/>
          <ac:cxnSpMkLst>
            <pc:docMk/>
            <pc:sldMk cId="2204526269" sldId="530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6:41:42.160" v="580" actId="1036"/>
          <ac:cxnSpMkLst>
            <pc:docMk/>
            <pc:sldMk cId="2204526269" sldId="530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6:41:42.160" v="580" actId="1036"/>
          <ac:cxnSpMkLst>
            <pc:docMk/>
            <pc:sldMk cId="2204526269" sldId="530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6:41:42.160" v="580" actId="1036"/>
          <ac:cxnSpMkLst>
            <pc:docMk/>
            <pc:sldMk cId="2204526269" sldId="530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6:41:42.160" v="580" actId="1036"/>
          <ac:cxnSpMkLst>
            <pc:docMk/>
            <pc:sldMk cId="2204526269" sldId="530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6:41:42.160" v="580" actId="1036"/>
          <ac:cxnSpMkLst>
            <pc:docMk/>
            <pc:sldMk cId="2204526269" sldId="530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6:41:42.160" v="580" actId="1036"/>
          <ac:cxnSpMkLst>
            <pc:docMk/>
            <pc:sldMk cId="2204526269" sldId="530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6:41:32.988" v="576" actId="14100"/>
          <ac:cxnSpMkLst>
            <pc:docMk/>
            <pc:sldMk cId="2204526269" sldId="530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6:41:32.988" v="576" actId="14100"/>
          <ac:cxnSpMkLst>
            <pc:docMk/>
            <pc:sldMk cId="2204526269" sldId="530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6:41:32.988" v="576" actId="14100"/>
          <ac:cxnSpMkLst>
            <pc:docMk/>
            <pc:sldMk cId="2204526269" sldId="530"/>
            <ac:cxnSpMk id="32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6:41:32.988" v="576" actId="14100"/>
          <ac:cxnSpMkLst>
            <pc:docMk/>
            <pc:sldMk cId="2204526269" sldId="530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6:41:32.988" v="576" actId="14100"/>
          <ac:cxnSpMkLst>
            <pc:docMk/>
            <pc:sldMk cId="2204526269" sldId="530"/>
            <ac:cxnSpMk id="34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6:41:32.988" v="576" actId="14100"/>
          <ac:cxnSpMkLst>
            <pc:docMk/>
            <pc:sldMk cId="2204526269" sldId="530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6:41:32.988" v="576" actId="14100"/>
          <ac:cxnSpMkLst>
            <pc:docMk/>
            <pc:sldMk cId="2204526269" sldId="530"/>
            <ac:cxnSpMk id="36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6:41:32.988" v="576" actId="14100"/>
          <ac:cxnSpMkLst>
            <pc:docMk/>
            <pc:sldMk cId="2204526269" sldId="530"/>
            <ac:cxnSpMk id="37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6:41:32.988" v="576" actId="14100"/>
          <ac:cxnSpMkLst>
            <pc:docMk/>
            <pc:sldMk cId="2204526269" sldId="530"/>
            <ac:cxnSpMk id="38" creationId="{00000000-0000-0000-0000-000000000000}"/>
          </ac:cxnSpMkLst>
        </pc:cxnChg>
      </pc:sldChg>
      <pc:sldChg chg="delSp modSp del mod delAnim">
        <pc:chgData name="Stewart Gale" userId="3647ddd2-6040-41ae-a96d-232c23482af8" providerId="ADAL" clId="{21314A74-25FE-4C5F-A3CB-B656890825CD}" dt="2023-06-23T06:46:43.215" v="617" actId="47"/>
        <pc:sldMkLst>
          <pc:docMk/>
          <pc:sldMk cId="377609157" sldId="531"/>
        </pc:sldMkLst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77609157" sldId="531"/>
            <ac:spMk id="3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6:46:34.600" v="614" actId="478"/>
          <ac:spMkLst>
            <pc:docMk/>
            <pc:sldMk cId="377609157" sldId="531"/>
            <ac:spMk id="6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77609157" sldId="531"/>
            <ac:spMk id="7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77609157" sldId="531"/>
            <ac:spMk id="9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77609157" sldId="531"/>
            <ac:spMk id="12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6:46:36.400" v="615" actId="478"/>
          <ac:spMkLst>
            <pc:docMk/>
            <pc:sldMk cId="377609157" sldId="531"/>
            <ac:spMk id="13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6:46:38.045" v="616" actId="478"/>
          <ac:spMkLst>
            <pc:docMk/>
            <pc:sldMk cId="377609157" sldId="531"/>
            <ac:spMk id="14" creationId="{00000000-0000-0000-0000-000000000000}"/>
          </ac:spMkLst>
        </pc:spChg>
        <pc:grpChg chg="del mod">
          <ac:chgData name="Stewart Gale" userId="3647ddd2-6040-41ae-a96d-232c23482af8" providerId="ADAL" clId="{21314A74-25FE-4C5F-A3CB-B656890825CD}" dt="2023-06-23T06:46:32.488" v="613" actId="478"/>
          <ac:grpSpMkLst>
            <pc:docMk/>
            <pc:sldMk cId="377609157" sldId="531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21314A74-25FE-4C5F-A3CB-B656890825CD}" dt="2023-06-23T05:46:23.084" v="5"/>
          <ac:picMkLst>
            <pc:docMk/>
            <pc:sldMk cId="377609157" sldId="531"/>
            <ac:picMk id="5" creationId="{00000000-0000-0000-0000-000000000000}"/>
          </ac:picMkLst>
        </pc:pic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377609157" sldId="531"/>
            <ac:cxnSpMk id="4" creationId="{00000000-0000-0000-0000-000000000000}"/>
          </ac:cxnSpMkLst>
        </pc:cxnChg>
      </pc:sldChg>
      <pc:sldChg chg="modSp add del">
        <pc:chgData name="Stewart Gale" userId="3647ddd2-6040-41ae-a96d-232c23482af8" providerId="ADAL" clId="{21314A74-25FE-4C5F-A3CB-B656890825CD}" dt="2023-06-23T06:49:56.690" v="695" actId="47"/>
        <pc:sldMkLst>
          <pc:docMk/>
          <pc:sldMk cId="502459006" sldId="532"/>
        </pc:sldMkLst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502459006" sldId="532"/>
            <ac:spMk id="3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502459006" sldId="532"/>
            <ac:spMk id="6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502459006" sldId="532"/>
            <ac:spMk id="8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502459006" sldId="532"/>
            <ac:spMk id="9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502459006" sldId="532"/>
            <ac:spMk id="10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502459006" sldId="532"/>
            <ac:spMk id="11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502459006" sldId="532"/>
            <ac:spMk id="12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502459006" sldId="532"/>
            <ac:spMk id="13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502459006" sldId="532"/>
            <ac:spMk id="14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502459006" sldId="532"/>
            <ac:spMk id="15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502459006" sldId="532"/>
            <ac:spMk id="16" creationId="{5432EB36-D59F-41CC-B8DF-A4A2708BB7F4}"/>
          </ac:spMkLst>
        </pc:spChg>
        <pc:grpChg chg="mod">
          <ac:chgData name="Stewart Gale" userId="3647ddd2-6040-41ae-a96d-232c23482af8" providerId="ADAL" clId="{21314A74-25FE-4C5F-A3CB-B656890825CD}" dt="2023-06-23T05:46:23.084" v="5"/>
          <ac:grpSpMkLst>
            <pc:docMk/>
            <pc:sldMk cId="502459006" sldId="532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21314A74-25FE-4C5F-A3CB-B656890825CD}" dt="2023-06-23T05:46:23.084" v="5"/>
          <ac:picMkLst>
            <pc:docMk/>
            <pc:sldMk cId="502459006" sldId="532"/>
            <ac:picMk id="5" creationId="{00000000-0000-0000-0000-000000000000}"/>
          </ac:picMkLst>
        </pc:picChg>
        <pc:picChg chg="mod">
          <ac:chgData name="Stewart Gale" userId="3647ddd2-6040-41ae-a96d-232c23482af8" providerId="ADAL" clId="{21314A74-25FE-4C5F-A3CB-B656890825CD}" dt="2023-06-23T05:46:23.084" v="5"/>
          <ac:picMkLst>
            <pc:docMk/>
            <pc:sldMk cId="502459006" sldId="532"/>
            <ac:picMk id="7" creationId="{00000000-0000-0000-0000-000000000000}"/>
          </ac:picMkLst>
        </pc:pic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502459006" sldId="532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21314A74-25FE-4C5F-A3CB-B656890825CD}" dt="2023-06-23T06:48:08.390" v="640"/>
        <pc:sldMkLst>
          <pc:docMk/>
          <pc:sldMk cId="1391571889" sldId="533"/>
        </pc:sldMkLst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391571889" sldId="533"/>
            <ac:spMk id="3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7:30.333" v="636" actId="21"/>
          <ac:spMkLst>
            <pc:docMk/>
            <pc:sldMk cId="1391571889" sldId="533"/>
            <ac:spMk id="5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7:11.370" v="630" actId="1076"/>
          <ac:spMkLst>
            <pc:docMk/>
            <pc:sldMk cId="1391571889" sldId="533"/>
            <ac:spMk id="7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7:11.370" v="630" actId="1076"/>
          <ac:spMkLst>
            <pc:docMk/>
            <pc:sldMk cId="1391571889" sldId="533"/>
            <ac:spMk id="8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7:11.370" v="630" actId="1076"/>
          <ac:spMkLst>
            <pc:docMk/>
            <pc:sldMk cId="1391571889" sldId="533"/>
            <ac:spMk id="9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391571889" sldId="533"/>
            <ac:spMk id="11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391571889" sldId="533"/>
            <ac:spMk id="12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6:46:54.550" v="620" actId="478"/>
          <ac:spMkLst>
            <pc:docMk/>
            <pc:sldMk cId="1391571889" sldId="533"/>
            <ac:spMk id="13" creationId="{D53DCEB0-CAB6-40B7-A2FF-E784B579B393}"/>
          </ac:spMkLst>
        </pc:spChg>
        <pc:spChg chg="add mod">
          <ac:chgData name="Stewart Gale" userId="3647ddd2-6040-41ae-a96d-232c23482af8" providerId="ADAL" clId="{21314A74-25FE-4C5F-A3CB-B656890825CD}" dt="2023-06-23T06:47:27.134" v="635" actId="1076"/>
          <ac:spMkLst>
            <pc:docMk/>
            <pc:sldMk cId="1391571889" sldId="533"/>
            <ac:spMk id="14" creationId="{49B32A03-843D-1746-014E-9518D592812F}"/>
          </ac:spMkLst>
        </pc:spChg>
        <pc:spChg chg="mod">
          <ac:chgData name="Stewart Gale" userId="3647ddd2-6040-41ae-a96d-232c23482af8" providerId="ADAL" clId="{21314A74-25FE-4C5F-A3CB-B656890825CD}" dt="2023-06-23T06:47:11.370" v="630" actId="1076"/>
          <ac:spMkLst>
            <pc:docMk/>
            <pc:sldMk cId="1391571889" sldId="533"/>
            <ac:spMk id="15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7:11.370" v="630" actId="1076"/>
          <ac:spMkLst>
            <pc:docMk/>
            <pc:sldMk cId="1391571889" sldId="533"/>
            <ac:spMk id="16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47:11.370" v="630" actId="1076"/>
          <ac:spMkLst>
            <pc:docMk/>
            <pc:sldMk cId="1391571889" sldId="533"/>
            <ac:spMk id="17" creationId="{00000000-0000-0000-0000-000000000000}"/>
          </ac:spMkLst>
        </pc:spChg>
        <pc:spChg chg="add mod">
          <ac:chgData name="Stewart Gale" userId="3647ddd2-6040-41ae-a96d-232c23482af8" providerId="ADAL" clId="{21314A74-25FE-4C5F-A3CB-B656890825CD}" dt="2023-06-23T06:47:35.570" v="639" actId="1076"/>
          <ac:spMkLst>
            <pc:docMk/>
            <pc:sldMk cId="1391571889" sldId="533"/>
            <ac:spMk id="19" creationId="{9243C904-8B7E-C10B-164C-32A24BD9ACBD}"/>
          </ac:spMkLst>
        </pc:spChg>
        <pc:spChg chg="del mod">
          <ac:chgData name="Stewart Gale" userId="3647ddd2-6040-41ae-a96d-232c23482af8" providerId="ADAL" clId="{21314A74-25FE-4C5F-A3CB-B656890825CD}" dt="2023-06-23T06:46:54.550" v="620" actId="478"/>
          <ac:spMkLst>
            <pc:docMk/>
            <pc:sldMk cId="1391571889" sldId="533"/>
            <ac:spMk id="41" creationId="{BECCDB3F-C659-48DA-A53E-D89E1BBA6C9F}"/>
          </ac:spMkLst>
        </pc:spChg>
        <pc:spChg chg="del mod">
          <ac:chgData name="Stewart Gale" userId="3647ddd2-6040-41ae-a96d-232c23482af8" providerId="ADAL" clId="{21314A74-25FE-4C5F-A3CB-B656890825CD}" dt="2023-06-23T06:46:57.476" v="621" actId="478"/>
          <ac:spMkLst>
            <pc:docMk/>
            <pc:sldMk cId="1391571889" sldId="533"/>
            <ac:spMk id="61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6:46:47.062" v="618" actId="478"/>
          <ac:spMkLst>
            <pc:docMk/>
            <pc:sldMk cId="1391571889" sldId="533"/>
            <ac:spMk id="63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6:46:47.062" v="618" actId="478"/>
          <ac:spMkLst>
            <pc:docMk/>
            <pc:sldMk cId="1391571889" sldId="533"/>
            <ac:spMk id="64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6:46:54.550" v="620" actId="478"/>
          <ac:spMkLst>
            <pc:docMk/>
            <pc:sldMk cId="1391571889" sldId="533"/>
            <ac:spMk id="74" creationId="{622642B2-BC63-4333-9AD4-6B2EBBF9A90A}"/>
          </ac:spMkLst>
        </pc:spChg>
        <pc:spChg chg="del mod">
          <ac:chgData name="Stewart Gale" userId="3647ddd2-6040-41ae-a96d-232c23482af8" providerId="ADAL" clId="{21314A74-25FE-4C5F-A3CB-B656890825CD}" dt="2023-06-23T06:46:54.550" v="620" actId="478"/>
          <ac:spMkLst>
            <pc:docMk/>
            <pc:sldMk cId="1391571889" sldId="533"/>
            <ac:spMk id="75" creationId="{87DDF6D7-664A-44B0-9ABC-70F08743E539}"/>
          </ac:spMkLst>
        </pc:spChg>
        <pc:spChg chg="del mod">
          <ac:chgData name="Stewart Gale" userId="3647ddd2-6040-41ae-a96d-232c23482af8" providerId="ADAL" clId="{21314A74-25FE-4C5F-A3CB-B656890825CD}" dt="2023-06-23T06:46:54.550" v="620" actId="478"/>
          <ac:spMkLst>
            <pc:docMk/>
            <pc:sldMk cId="1391571889" sldId="533"/>
            <ac:spMk id="76" creationId="{9464EE19-F8C3-4C5E-8C27-FE1B2015D7E4}"/>
          </ac:spMkLst>
        </pc:spChg>
        <pc:spChg chg="del mod">
          <ac:chgData name="Stewart Gale" userId="3647ddd2-6040-41ae-a96d-232c23482af8" providerId="ADAL" clId="{21314A74-25FE-4C5F-A3CB-B656890825CD}" dt="2023-06-23T06:46:54.550" v="620" actId="478"/>
          <ac:spMkLst>
            <pc:docMk/>
            <pc:sldMk cId="1391571889" sldId="533"/>
            <ac:spMk id="77" creationId="{EE7A02D4-A297-479A-84F9-432F6817646D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391571889" sldId="533"/>
            <ac:spMk id="79" creationId="{8E59C215-1321-4715-8080-3F14E42A184D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391571889" sldId="533"/>
            <ac:spMk id="80" creationId="{EC6EFFE2-ACDA-43D8-BA7B-24E7F882E944}"/>
          </ac:spMkLst>
        </pc:spChg>
        <pc:spChg chg="del mod">
          <ac:chgData name="Stewart Gale" userId="3647ddd2-6040-41ae-a96d-232c23482af8" providerId="ADAL" clId="{21314A74-25FE-4C5F-A3CB-B656890825CD}" dt="2023-06-23T06:46:54.550" v="620" actId="478"/>
          <ac:spMkLst>
            <pc:docMk/>
            <pc:sldMk cId="1391571889" sldId="533"/>
            <ac:spMk id="81" creationId="{5954A1A4-6184-4E61-BF57-58ECB13C7ED3}"/>
          </ac:spMkLst>
        </pc:spChg>
        <pc:spChg chg="del mod">
          <ac:chgData name="Stewart Gale" userId="3647ddd2-6040-41ae-a96d-232c23482af8" providerId="ADAL" clId="{21314A74-25FE-4C5F-A3CB-B656890825CD}" dt="2023-06-23T06:46:54.550" v="620" actId="478"/>
          <ac:spMkLst>
            <pc:docMk/>
            <pc:sldMk cId="1391571889" sldId="533"/>
            <ac:spMk id="82" creationId="{11A6ABE5-E775-4DAC-8BD8-36B10C3FB52E}"/>
          </ac:spMkLst>
        </pc:spChg>
        <pc:spChg chg="del mod">
          <ac:chgData name="Stewart Gale" userId="3647ddd2-6040-41ae-a96d-232c23482af8" providerId="ADAL" clId="{21314A74-25FE-4C5F-A3CB-B656890825CD}" dt="2023-06-23T06:46:54.550" v="620" actId="478"/>
          <ac:spMkLst>
            <pc:docMk/>
            <pc:sldMk cId="1391571889" sldId="533"/>
            <ac:spMk id="83" creationId="{B4E65169-FFA8-46B0-BC61-128E81C000C9}"/>
          </ac:spMkLst>
        </pc:spChg>
        <pc:spChg chg="del mod">
          <ac:chgData name="Stewart Gale" userId="3647ddd2-6040-41ae-a96d-232c23482af8" providerId="ADAL" clId="{21314A74-25FE-4C5F-A3CB-B656890825CD}" dt="2023-06-23T06:46:54.550" v="620" actId="478"/>
          <ac:spMkLst>
            <pc:docMk/>
            <pc:sldMk cId="1391571889" sldId="533"/>
            <ac:spMk id="84" creationId="{167959B0-4D17-4215-AF21-46D8F36F8264}"/>
          </ac:spMkLst>
        </pc:spChg>
        <pc:spChg chg="del mod">
          <ac:chgData name="Stewart Gale" userId="3647ddd2-6040-41ae-a96d-232c23482af8" providerId="ADAL" clId="{21314A74-25FE-4C5F-A3CB-B656890825CD}" dt="2023-06-23T06:46:54.550" v="620" actId="478"/>
          <ac:spMkLst>
            <pc:docMk/>
            <pc:sldMk cId="1391571889" sldId="533"/>
            <ac:spMk id="85" creationId="{062D781E-4505-418B-B6C3-F2962AC81A0D}"/>
          </ac:spMkLst>
        </pc:spChg>
        <pc:spChg chg="mod">
          <ac:chgData name="Stewart Gale" userId="3647ddd2-6040-41ae-a96d-232c23482af8" providerId="ADAL" clId="{21314A74-25FE-4C5F-A3CB-B656890825CD}" dt="2023-06-23T06:47:11.370" v="630" actId="1076"/>
          <ac:spMkLst>
            <pc:docMk/>
            <pc:sldMk cId="1391571889" sldId="533"/>
            <ac:spMk id="86" creationId="{F2F9F7EC-93F3-4D07-9099-2810841B4263}"/>
          </ac:spMkLst>
        </pc:spChg>
        <pc:spChg chg="del mod">
          <ac:chgData name="Stewart Gale" userId="3647ddd2-6040-41ae-a96d-232c23482af8" providerId="ADAL" clId="{21314A74-25FE-4C5F-A3CB-B656890825CD}" dt="2023-06-23T06:46:54.550" v="620" actId="478"/>
          <ac:spMkLst>
            <pc:docMk/>
            <pc:sldMk cId="1391571889" sldId="533"/>
            <ac:spMk id="87" creationId="{DA8D4A44-0645-45F6-85CD-83880122920C}"/>
          </ac:spMkLst>
        </pc:spChg>
        <pc:grpChg chg="del mod">
          <ac:chgData name="Stewart Gale" userId="3647ddd2-6040-41ae-a96d-232c23482af8" providerId="ADAL" clId="{21314A74-25FE-4C5F-A3CB-B656890825CD}" dt="2023-06-23T06:46:50.160" v="619" actId="478"/>
          <ac:grpSpMkLst>
            <pc:docMk/>
            <pc:sldMk cId="1391571889" sldId="533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21314A74-25FE-4C5F-A3CB-B656890825CD}" dt="2023-06-23T06:47:11.370" v="630" actId="1076"/>
          <ac:grpSpMkLst>
            <pc:docMk/>
            <pc:sldMk cId="1391571889" sldId="533"/>
            <ac:grpSpMk id="10" creationId="{00000000-0000-0000-0000-000000000000}"/>
          </ac:grpSpMkLst>
        </pc:grpChg>
        <pc:grpChg chg="del mod">
          <ac:chgData name="Stewart Gale" userId="3647ddd2-6040-41ae-a96d-232c23482af8" providerId="ADAL" clId="{21314A74-25FE-4C5F-A3CB-B656890825CD}" dt="2023-06-23T06:46:54.550" v="620" actId="478"/>
          <ac:grpSpMkLst>
            <pc:docMk/>
            <pc:sldMk cId="1391571889" sldId="533"/>
            <ac:grpSpMk id="78" creationId="{BD147D18-BA3E-4047-A324-20FADDCBA6CB}"/>
          </ac:grpSpMkLst>
        </pc:grp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391571889" sldId="533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21314A74-25FE-4C5F-A3CB-B656890825CD}" dt="2023-06-23T06:49:45.059" v="692" actId="47"/>
        <pc:sldMkLst>
          <pc:docMk/>
          <pc:sldMk cId="1110109875" sldId="534"/>
        </pc:sldMkLst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3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33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34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35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36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37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38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39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40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41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42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43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44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49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50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52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66" creationId="{0168B21C-4FFE-4A67-A016-E1FA53611FE8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69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70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71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72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73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75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79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80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81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82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83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84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85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86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87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88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89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90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110109875" sldId="534"/>
            <ac:spMk id="91" creationId="{00000000-0000-0000-0000-000000000000}"/>
          </ac:spMkLst>
        </pc:spChg>
        <pc:grpChg chg="mod">
          <ac:chgData name="Stewart Gale" userId="3647ddd2-6040-41ae-a96d-232c23482af8" providerId="ADAL" clId="{21314A74-25FE-4C5F-A3CB-B656890825CD}" dt="2023-06-23T05:46:23.084" v="5"/>
          <ac:grpSpMkLst>
            <pc:docMk/>
            <pc:sldMk cId="1110109875" sldId="534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21314A74-25FE-4C5F-A3CB-B656890825CD}" dt="2023-06-23T05:46:23.084" v="5"/>
          <ac:grpSpMkLst>
            <pc:docMk/>
            <pc:sldMk cId="1110109875" sldId="534"/>
            <ac:grpSpMk id="51" creationId="{00000000-0000-0000-0000-000000000000}"/>
          </ac:grpSpMkLst>
        </pc:grp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30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32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46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47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55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56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57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58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59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60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61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62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110109875" sldId="534"/>
            <ac:cxnSpMk id="76" creationId="{00000000-0000-0000-0000-000000000000}"/>
          </ac:cxnSpMkLst>
        </pc:cxnChg>
      </pc:sldChg>
      <pc:sldChg chg="modSp del">
        <pc:chgData name="Stewart Gale" userId="3647ddd2-6040-41ae-a96d-232c23482af8" providerId="ADAL" clId="{21314A74-25FE-4C5F-A3CB-B656890825CD}" dt="2023-06-23T06:49:59.662" v="697" actId="47"/>
        <pc:sldMkLst>
          <pc:docMk/>
          <pc:sldMk cId="3459923393" sldId="535"/>
        </pc:sldMkLst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59923393" sldId="535"/>
            <ac:spMk id="3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59923393" sldId="535"/>
            <ac:spMk id="5" creationId="{DE06CA89-A322-4265-9D9F-4E39E6465E0A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59923393" sldId="535"/>
            <ac:spMk id="17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59923393" sldId="535"/>
            <ac:spMk id="18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59923393" sldId="535"/>
            <ac:spMk id="19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59923393" sldId="535"/>
            <ac:spMk id="20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59923393" sldId="535"/>
            <ac:spMk id="31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59923393" sldId="535"/>
            <ac:spMk id="32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59923393" sldId="535"/>
            <ac:spMk id="33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59923393" sldId="535"/>
            <ac:spMk id="34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59923393" sldId="535"/>
            <ac:spMk id="35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59923393" sldId="535"/>
            <ac:spMk id="36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59923393" sldId="535"/>
            <ac:spMk id="37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59923393" sldId="535"/>
            <ac:spMk id="39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59923393" sldId="535"/>
            <ac:spMk id="41" creationId="{D306D19C-09B2-4085-83BF-319FD25A6109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59923393" sldId="535"/>
            <ac:spMk id="42" creationId="{A452074E-5FCF-4347-9ECC-F90D0EA830A7}"/>
          </ac:spMkLst>
        </pc:spChg>
        <pc:grpChg chg="mod">
          <ac:chgData name="Stewart Gale" userId="3647ddd2-6040-41ae-a96d-232c23482af8" providerId="ADAL" clId="{21314A74-25FE-4C5F-A3CB-B656890825CD}" dt="2023-06-23T05:46:23.084" v="5"/>
          <ac:grpSpMkLst>
            <pc:docMk/>
            <pc:sldMk cId="3459923393" sldId="535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21314A74-25FE-4C5F-A3CB-B656890825CD}" dt="2023-06-23T05:46:23.084" v="5"/>
          <ac:picMkLst>
            <pc:docMk/>
            <pc:sldMk cId="3459923393" sldId="535"/>
            <ac:picMk id="16" creationId="{7C81B0D3-23DB-4B02-9234-C2B058196699}"/>
          </ac:picMkLst>
        </pc:pic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3459923393" sldId="535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3459923393" sldId="535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3459923393" sldId="535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3459923393" sldId="535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3459923393" sldId="535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3459923393" sldId="535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3459923393" sldId="535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3459923393" sldId="535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3459923393" sldId="535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3459923393" sldId="535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3459923393" sldId="535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3459923393" sldId="535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3459923393" sldId="535"/>
            <ac:cxnSpMk id="27" creationId="{00000000-0000-0000-0000-000000000000}"/>
          </ac:cxnSpMkLst>
        </pc:cxnChg>
      </pc:sldChg>
      <pc:sldChg chg="modSp del">
        <pc:chgData name="Stewart Gale" userId="3647ddd2-6040-41ae-a96d-232c23482af8" providerId="ADAL" clId="{21314A74-25FE-4C5F-A3CB-B656890825CD}" dt="2023-06-23T06:49:58.253" v="696" actId="47"/>
        <pc:sldMkLst>
          <pc:docMk/>
          <pc:sldMk cId="2307273464" sldId="536"/>
        </pc:sldMkLst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3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21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22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23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24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25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26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27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28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30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31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32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35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36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51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60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62" creationId="{CB51B226-564F-4FDE-B935-9F549D6E4D88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85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86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87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88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89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90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91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92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93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94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307273464" sldId="536"/>
            <ac:spMk id="95" creationId="{00000000-0000-0000-0000-000000000000}"/>
          </ac:spMkLst>
        </pc:spChg>
        <pc:grpChg chg="mod">
          <ac:chgData name="Stewart Gale" userId="3647ddd2-6040-41ae-a96d-232c23482af8" providerId="ADAL" clId="{21314A74-25FE-4C5F-A3CB-B656890825CD}" dt="2023-06-23T05:46:23.084" v="5"/>
          <ac:grpSpMkLst>
            <pc:docMk/>
            <pc:sldMk cId="2307273464" sldId="53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34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47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53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54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55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56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61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64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65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68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69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73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77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307273464" sldId="536"/>
            <ac:cxnSpMk id="82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21314A74-25FE-4C5F-A3CB-B656890825CD}" dt="2023-06-23T05:59:32.377" v="281"/>
        <pc:sldMkLst>
          <pc:docMk/>
          <pc:sldMk cId="93109054" sldId="552"/>
        </pc:sldMkLst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93109054" sldId="552"/>
            <ac:spMk id="3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53:44.463" v="212" actId="1076"/>
          <ac:spMkLst>
            <pc:docMk/>
            <pc:sldMk cId="93109054" sldId="552"/>
            <ac:spMk id="6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53:44.463" v="212" actId="1076"/>
          <ac:spMkLst>
            <pc:docMk/>
            <pc:sldMk cId="93109054" sldId="552"/>
            <ac:spMk id="15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53:44.463" v="212" actId="1076"/>
          <ac:spMkLst>
            <pc:docMk/>
            <pc:sldMk cId="93109054" sldId="552"/>
            <ac:spMk id="16" creationId="{00000000-0000-0000-0000-000000000000}"/>
          </ac:spMkLst>
        </pc:spChg>
        <pc:spChg chg="mod topLvl">
          <ac:chgData name="Stewart Gale" userId="3647ddd2-6040-41ae-a96d-232c23482af8" providerId="ADAL" clId="{21314A74-25FE-4C5F-A3CB-B656890825CD}" dt="2023-06-23T05:57:20.661" v="268" actId="1076"/>
          <ac:spMkLst>
            <pc:docMk/>
            <pc:sldMk cId="93109054" sldId="552"/>
            <ac:spMk id="18" creationId="{00000000-0000-0000-0000-000000000000}"/>
          </ac:spMkLst>
        </pc:spChg>
        <pc:spChg chg="mod topLvl">
          <ac:chgData name="Stewart Gale" userId="3647ddd2-6040-41ae-a96d-232c23482af8" providerId="ADAL" clId="{21314A74-25FE-4C5F-A3CB-B656890825CD}" dt="2023-06-23T05:57:11.691" v="267" actId="165"/>
          <ac:spMkLst>
            <pc:docMk/>
            <pc:sldMk cId="93109054" sldId="552"/>
            <ac:spMk id="19" creationId="{00000000-0000-0000-0000-000000000000}"/>
          </ac:spMkLst>
        </pc:spChg>
        <pc:spChg chg="del mod topLvl">
          <ac:chgData name="Stewart Gale" userId="3647ddd2-6040-41ae-a96d-232c23482af8" providerId="ADAL" clId="{21314A74-25FE-4C5F-A3CB-B656890825CD}" dt="2023-06-23T05:59:09.976" v="277" actId="21"/>
          <ac:spMkLst>
            <pc:docMk/>
            <pc:sldMk cId="93109054" sldId="552"/>
            <ac:spMk id="20" creationId="{00000000-0000-0000-0000-000000000000}"/>
          </ac:spMkLst>
        </pc:spChg>
        <pc:spChg chg="mod topLvl">
          <ac:chgData name="Stewart Gale" userId="3647ddd2-6040-41ae-a96d-232c23482af8" providerId="ADAL" clId="{21314A74-25FE-4C5F-A3CB-B656890825CD}" dt="2023-06-23T05:57:11.691" v="267" actId="165"/>
          <ac:spMkLst>
            <pc:docMk/>
            <pc:sldMk cId="93109054" sldId="552"/>
            <ac:spMk id="21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54:45.076" v="235" actId="1076"/>
          <ac:spMkLst>
            <pc:docMk/>
            <pc:sldMk cId="93109054" sldId="552"/>
            <ac:spMk id="22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56:07.720" v="258" actId="113"/>
          <ac:spMkLst>
            <pc:docMk/>
            <pc:sldMk cId="93109054" sldId="552"/>
            <ac:spMk id="23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5:53:09.255" v="197" actId="478"/>
          <ac:spMkLst>
            <pc:docMk/>
            <pc:sldMk cId="93109054" sldId="552"/>
            <ac:spMk id="24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5:53:55.904" v="214" actId="478"/>
          <ac:spMkLst>
            <pc:docMk/>
            <pc:sldMk cId="93109054" sldId="552"/>
            <ac:spMk id="26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5:53:08.160" v="196" actId="478"/>
          <ac:spMkLst>
            <pc:docMk/>
            <pc:sldMk cId="93109054" sldId="552"/>
            <ac:spMk id="28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5:53:08.160" v="196" actId="478"/>
          <ac:spMkLst>
            <pc:docMk/>
            <pc:sldMk cId="93109054" sldId="552"/>
            <ac:spMk id="37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5:53:08.160" v="196" actId="478"/>
          <ac:spMkLst>
            <pc:docMk/>
            <pc:sldMk cId="93109054" sldId="552"/>
            <ac:spMk id="38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93109054" sldId="552"/>
            <ac:spMk id="40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93109054" sldId="552"/>
            <ac:spMk id="41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93109054" sldId="552"/>
            <ac:spMk id="42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93109054" sldId="552"/>
            <ac:spMk id="43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5:53:08.160" v="196" actId="478"/>
          <ac:spMkLst>
            <pc:docMk/>
            <pc:sldMk cId="93109054" sldId="552"/>
            <ac:spMk id="44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5:53:08.160" v="196" actId="478"/>
          <ac:spMkLst>
            <pc:docMk/>
            <pc:sldMk cId="93109054" sldId="552"/>
            <ac:spMk id="45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5:53:08.160" v="196" actId="478"/>
          <ac:spMkLst>
            <pc:docMk/>
            <pc:sldMk cId="93109054" sldId="552"/>
            <ac:spMk id="46" creationId="{00000000-0000-0000-0000-000000000000}"/>
          </ac:spMkLst>
        </pc:spChg>
        <pc:spChg chg="add mod">
          <ac:chgData name="Stewart Gale" userId="3647ddd2-6040-41ae-a96d-232c23482af8" providerId="ADAL" clId="{21314A74-25FE-4C5F-A3CB-B656890825CD}" dt="2023-06-23T05:56:11.808" v="259" actId="113"/>
          <ac:spMkLst>
            <pc:docMk/>
            <pc:sldMk cId="93109054" sldId="552"/>
            <ac:spMk id="47" creationId="{5BBA245B-BF81-2012-5DD1-1535DEAAFAE5}"/>
          </ac:spMkLst>
        </pc:spChg>
        <pc:spChg chg="add mod">
          <ac:chgData name="Stewart Gale" userId="3647ddd2-6040-41ae-a96d-232c23482af8" providerId="ADAL" clId="{21314A74-25FE-4C5F-A3CB-B656890825CD}" dt="2023-06-23T05:56:15.079" v="260" actId="113"/>
          <ac:spMkLst>
            <pc:docMk/>
            <pc:sldMk cId="93109054" sldId="552"/>
            <ac:spMk id="49" creationId="{FEBE6C60-9C49-FF4F-4F63-44AAC2BDB7E6}"/>
          </ac:spMkLst>
        </pc:spChg>
        <pc:spChg chg="add mod">
          <ac:chgData name="Stewart Gale" userId="3647ddd2-6040-41ae-a96d-232c23482af8" providerId="ADAL" clId="{21314A74-25FE-4C5F-A3CB-B656890825CD}" dt="2023-06-23T05:59:11.567" v="278"/>
          <ac:spMkLst>
            <pc:docMk/>
            <pc:sldMk cId="93109054" sldId="552"/>
            <ac:spMk id="53" creationId="{D6CF9CCA-77F2-18E4-94A9-CA10841E0D86}"/>
          </ac:spMkLst>
        </pc:spChg>
        <pc:grpChg chg="del mod">
          <ac:chgData name="Stewart Gale" userId="3647ddd2-6040-41ae-a96d-232c23482af8" providerId="ADAL" clId="{21314A74-25FE-4C5F-A3CB-B656890825CD}" dt="2023-06-23T05:53:03.382" v="194" actId="478"/>
          <ac:grpSpMkLst>
            <pc:docMk/>
            <pc:sldMk cId="93109054" sldId="552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21314A74-25FE-4C5F-A3CB-B656890825CD}" dt="2023-06-23T05:57:11.691" v="267" actId="165"/>
          <ac:grpSpMkLst>
            <pc:docMk/>
            <pc:sldMk cId="93109054" sldId="552"/>
            <ac:grpSpMk id="17" creationId="{00000000-0000-0000-0000-000000000000}"/>
          </ac:grpSpMkLst>
        </pc:grpChg>
        <pc:grpChg chg="del mod">
          <ac:chgData name="Stewart Gale" userId="3647ddd2-6040-41ae-a96d-232c23482af8" providerId="ADAL" clId="{21314A74-25FE-4C5F-A3CB-B656890825CD}" dt="2023-06-23T05:53:08.160" v="196" actId="478"/>
          <ac:grpSpMkLst>
            <pc:docMk/>
            <pc:sldMk cId="93109054" sldId="552"/>
            <ac:grpSpMk id="39" creationId="{00000000-0000-0000-0000-000000000000}"/>
          </ac:grpSpMkLst>
        </pc:grpChg>
        <pc:picChg chg="add del mod">
          <ac:chgData name="Stewart Gale" userId="3647ddd2-6040-41ae-a96d-232c23482af8" providerId="ADAL" clId="{21314A74-25FE-4C5F-A3CB-B656890825CD}" dt="2023-06-23T05:55:36.538" v="253" actId="478"/>
          <ac:picMkLst>
            <pc:docMk/>
            <pc:sldMk cId="93109054" sldId="552"/>
            <ac:picMk id="50" creationId="{6A12DF34-E11C-996C-0D08-C239D9E64EDC}"/>
          </ac:picMkLst>
        </pc:pic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93109054" sldId="55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53:44.463" v="212" actId="1076"/>
          <ac:cxnSpMkLst>
            <pc:docMk/>
            <pc:sldMk cId="93109054" sldId="552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53:44.463" v="212" actId="1076"/>
          <ac:cxnSpMkLst>
            <pc:docMk/>
            <pc:sldMk cId="93109054" sldId="552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53:44.463" v="212" actId="1076"/>
          <ac:cxnSpMkLst>
            <pc:docMk/>
            <pc:sldMk cId="93109054" sldId="552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53:44.463" v="212" actId="1076"/>
          <ac:cxnSpMkLst>
            <pc:docMk/>
            <pc:sldMk cId="93109054" sldId="552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53:44.463" v="212" actId="1076"/>
          <ac:cxnSpMkLst>
            <pc:docMk/>
            <pc:sldMk cId="93109054" sldId="552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53:44.463" v="212" actId="1076"/>
          <ac:cxnSpMkLst>
            <pc:docMk/>
            <pc:sldMk cId="93109054" sldId="552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53:44.463" v="212" actId="1076"/>
          <ac:cxnSpMkLst>
            <pc:docMk/>
            <pc:sldMk cId="93109054" sldId="552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53:44.463" v="212" actId="1076"/>
          <ac:cxnSpMkLst>
            <pc:docMk/>
            <pc:sldMk cId="93109054" sldId="552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53:44.463" v="212" actId="1076"/>
          <ac:cxnSpMkLst>
            <pc:docMk/>
            <pc:sldMk cId="93109054" sldId="552"/>
            <ac:cxnSpMk id="14" creationId="{00000000-0000-0000-0000-000000000000}"/>
          </ac:cxnSpMkLst>
        </pc:cxnChg>
        <pc:cxnChg chg="del mod">
          <ac:chgData name="Stewart Gale" userId="3647ddd2-6040-41ae-a96d-232c23482af8" providerId="ADAL" clId="{21314A74-25FE-4C5F-A3CB-B656890825CD}" dt="2023-06-23T05:53:08.160" v="196" actId="478"/>
          <ac:cxnSpMkLst>
            <pc:docMk/>
            <pc:sldMk cId="93109054" sldId="552"/>
            <ac:cxnSpMk id="27" creationId="{00000000-0000-0000-0000-000000000000}"/>
          </ac:cxnSpMkLst>
        </pc:cxnChg>
        <pc:cxnChg chg="del mod">
          <ac:chgData name="Stewart Gale" userId="3647ddd2-6040-41ae-a96d-232c23482af8" providerId="ADAL" clId="{21314A74-25FE-4C5F-A3CB-B656890825CD}" dt="2023-06-23T05:53:08.160" v="196" actId="478"/>
          <ac:cxnSpMkLst>
            <pc:docMk/>
            <pc:sldMk cId="93109054" sldId="552"/>
            <ac:cxnSpMk id="29" creationId="{00000000-0000-0000-0000-000000000000}"/>
          </ac:cxnSpMkLst>
        </pc:cxnChg>
        <pc:cxnChg chg="del mod">
          <ac:chgData name="Stewart Gale" userId="3647ddd2-6040-41ae-a96d-232c23482af8" providerId="ADAL" clId="{21314A74-25FE-4C5F-A3CB-B656890825CD}" dt="2023-06-23T05:53:08.160" v="196" actId="478"/>
          <ac:cxnSpMkLst>
            <pc:docMk/>
            <pc:sldMk cId="93109054" sldId="552"/>
            <ac:cxnSpMk id="30" creationId="{00000000-0000-0000-0000-000000000000}"/>
          </ac:cxnSpMkLst>
        </pc:cxnChg>
        <pc:cxnChg chg="del mod">
          <ac:chgData name="Stewart Gale" userId="3647ddd2-6040-41ae-a96d-232c23482af8" providerId="ADAL" clId="{21314A74-25FE-4C5F-A3CB-B656890825CD}" dt="2023-06-23T05:53:08.160" v="196" actId="478"/>
          <ac:cxnSpMkLst>
            <pc:docMk/>
            <pc:sldMk cId="93109054" sldId="552"/>
            <ac:cxnSpMk id="31" creationId="{00000000-0000-0000-0000-000000000000}"/>
          </ac:cxnSpMkLst>
        </pc:cxnChg>
        <pc:cxnChg chg="del mod">
          <ac:chgData name="Stewart Gale" userId="3647ddd2-6040-41ae-a96d-232c23482af8" providerId="ADAL" clId="{21314A74-25FE-4C5F-A3CB-B656890825CD}" dt="2023-06-23T05:53:08.160" v="196" actId="478"/>
          <ac:cxnSpMkLst>
            <pc:docMk/>
            <pc:sldMk cId="93109054" sldId="552"/>
            <ac:cxnSpMk id="32" creationId="{00000000-0000-0000-0000-000000000000}"/>
          </ac:cxnSpMkLst>
        </pc:cxnChg>
        <pc:cxnChg chg="del mod">
          <ac:chgData name="Stewart Gale" userId="3647ddd2-6040-41ae-a96d-232c23482af8" providerId="ADAL" clId="{21314A74-25FE-4C5F-A3CB-B656890825CD}" dt="2023-06-23T05:53:08.160" v="196" actId="478"/>
          <ac:cxnSpMkLst>
            <pc:docMk/>
            <pc:sldMk cId="93109054" sldId="552"/>
            <ac:cxnSpMk id="33" creationId="{00000000-0000-0000-0000-000000000000}"/>
          </ac:cxnSpMkLst>
        </pc:cxnChg>
        <pc:cxnChg chg="del mod">
          <ac:chgData name="Stewart Gale" userId="3647ddd2-6040-41ae-a96d-232c23482af8" providerId="ADAL" clId="{21314A74-25FE-4C5F-A3CB-B656890825CD}" dt="2023-06-23T05:53:08.160" v="196" actId="478"/>
          <ac:cxnSpMkLst>
            <pc:docMk/>
            <pc:sldMk cId="93109054" sldId="552"/>
            <ac:cxnSpMk id="34" creationId="{00000000-0000-0000-0000-000000000000}"/>
          </ac:cxnSpMkLst>
        </pc:cxnChg>
        <pc:cxnChg chg="del mod">
          <ac:chgData name="Stewart Gale" userId="3647ddd2-6040-41ae-a96d-232c23482af8" providerId="ADAL" clId="{21314A74-25FE-4C5F-A3CB-B656890825CD}" dt="2023-06-23T05:53:08.160" v="196" actId="478"/>
          <ac:cxnSpMkLst>
            <pc:docMk/>
            <pc:sldMk cId="93109054" sldId="552"/>
            <ac:cxnSpMk id="35" creationId="{00000000-0000-0000-0000-000000000000}"/>
          </ac:cxnSpMkLst>
        </pc:cxnChg>
        <pc:cxnChg chg="del mod">
          <ac:chgData name="Stewart Gale" userId="3647ddd2-6040-41ae-a96d-232c23482af8" providerId="ADAL" clId="{21314A74-25FE-4C5F-A3CB-B656890825CD}" dt="2023-06-23T05:53:08.160" v="196" actId="478"/>
          <ac:cxnSpMkLst>
            <pc:docMk/>
            <pc:sldMk cId="93109054" sldId="552"/>
            <ac:cxnSpMk id="36" creationId="{00000000-0000-0000-0000-000000000000}"/>
          </ac:cxnSpMkLst>
        </pc:cxnChg>
        <pc:cxnChg chg="add mod">
          <ac:chgData name="Stewart Gale" userId="3647ddd2-6040-41ae-a96d-232c23482af8" providerId="ADAL" clId="{21314A74-25FE-4C5F-A3CB-B656890825CD}" dt="2023-06-23T05:57:20.661" v="268" actId="1076"/>
          <ac:cxnSpMkLst>
            <pc:docMk/>
            <pc:sldMk cId="93109054" sldId="552"/>
            <ac:cxnSpMk id="52" creationId="{131B747D-184E-24DC-35E6-3043BAA50EB3}"/>
          </ac:cxnSpMkLst>
        </pc:cxnChg>
      </pc:sldChg>
      <pc:sldChg chg="addSp delSp modSp mod delAnim modAnim">
        <pc:chgData name="Stewart Gale" userId="3647ddd2-6040-41ae-a96d-232c23482af8" providerId="ADAL" clId="{21314A74-25FE-4C5F-A3CB-B656890825CD}" dt="2023-06-23T05:49:06.796" v="129" actId="1076"/>
        <pc:sldMkLst>
          <pc:docMk/>
          <pc:sldMk cId="341607322" sldId="562"/>
        </pc:sldMkLst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1607322" sldId="562"/>
            <ac:spMk id="3" creationId="{C363F50E-C087-48E2-973E-2D99CABFDA6E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1607322" sldId="562"/>
            <ac:spMk id="6" creationId="{FB4CEAD4-57F0-4B00-BFBE-9789BE508903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1607322" sldId="562"/>
            <ac:spMk id="7" creationId="{91B20166-1273-4E44-954B-3890C61DEB56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1607322" sldId="562"/>
            <ac:spMk id="8" creationId="{ED5F2D5C-C43E-4E36-AD3A-C9DCF8F99FE7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1607322" sldId="562"/>
            <ac:spMk id="9" creationId="{6C097881-25A0-4102-B84F-4BC2F32D115D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1607322" sldId="562"/>
            <ac:spMk id="10" creationId="{6F152192-2BD1-4012-B0A2-0C47EEFEC622}"/>
          </ac:spMkLst>
        </pc:spChg>
        <pc:spChg chg="mod">
          <ac:chgData name="Stewart Gale" userId="3647ddd2-6040-41ae-a96d-232c23482af8" providerId="ADAL" clId="{21314A74-25FE-4C5F-A3CB-B656890825CD}" dt="2023-06-23T05:48:27.409" v="114" actId="1076"/>
          <ac:spMkLst>
            <pc:docMk/>
            <pc:sldMk cId="341607322" sldId="562"/>
            <ac:spMk id="11" creationId="{4A4B0FB3-97E3-4D52-AF02-4002C969CE54}"/>
          </ac:spMkLst>
        </pc:spChg>
        <pc:spChg chg="del mod">
          <ac:chgData name="Stewart Gale" userId="3647ddd2-6040-41ae-a96d-232c23482af8" providerId="ADAL" clId="{21314A74-25FE-4C5F-A3CB-B656890825CD}" dt="2023-06-23T05:47:50.864" v="88" actId="478"/>
          <ac:spMkLst>
            <pc:docMk/>
            <pc:sldMk cId="341607322" sldId="562"/>
            <ac:spMk id="12" creationId="{A9436F80-AC8B-4355-93A4-25361A4F6053}"/>
          </ac:spMkLst>
        </pc:spChg>
        <pc:spChg chg="mod">
          <ac:chgData name="Stewart Gale" userId="3647ddd2-6040-41ae-a96d-232c23482af8" providerId="ADAL" clId="{21314A74-25FE-4C5F-A3CB-B656890825CD}" dt="2023-06-23T05:49:06.796" v="129" actId="1076"/>
          <ac:spMkLst>
            <pc:docMk/>
            <pc:sldMk cId="341607322" sldId="562"/>
            <ac:spMk id="13" creationId="{6CADEE4B-FEF5-422B-9475-27983BB06584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1607322" sldId="562"/>
            <ac:spMk id="15" creationId="{71CECFBA-07E3-40AC-9F1D-E81B68666CC1}"/>
          </ac:spMkLst>
        </pc:spChg>
        <pc:spChg chg="add mod">
          <ac:chgData name="Stewart Gale" userId="3647ddd2-6040-41ae-a96d-232c23482af8" providerId="ADAL" clId="{21314A74-25FE-4C5F-A3CB-B656890825CD}" dt="2023-06-23T05:48:21.084" v="113" actId="1076"/>
          <ac:spMkLst>
            <pc:docMk/>
            <pc:sldMk cId="341607322" sldId="562"/>
            <ac:spMk id="16" creationId="{7A1137DF-2AD1-0797-A5E5-DE34082F5BFB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1607322" sldId="562"/>
            <ac:spMk id="17" creationId="{44CE4647-E07D-433B-8FFA-78951C92DDEA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1607322" sldId="562"/>
            <ac:spMk id="18" creationId="{D73CC0FF-59D1-415D-8464-A5A364ED10B0}"/>
          </ac:spMkLst>
        </pc:spChg>
        <pc:spChg chg="mod">
          <ac:chgData name="Stewart Gale" userId="3647ddd2-6040-41ae-a96d-232c23482af8" providerId="ADAL" clId="{21314A74-25FE-4C5F-A3CB-B656890825CD}" dt="2023-06-23T05:48:27.409" v="114" actId="1076"/>
          <ac:spMkLst>
            <pc:docMk/>
            <pc:sldMk cId="341607322" sldId="562"/>
            <ac:spMk id="20" creationId="{D8D92BC8-5F6C-44EF-A577-104499C7E928}"/>
          </ac:spMkLst>
        </pc:spChg>
        <pc:spChg chg="mod">
          <ac:chgData name="Stewart Gale" userId="3647ddd2-6040-41ae-a96d-232c23482af8" providerId="ADAL" clId="{21314A74-25FE-4C5F-A3CB-B656890825CD}" dt="2023-06-23T05:48:33.386" v="117" actId="1076"/>
          <ac:spMkLst>
            <pc:docMk/>
            <pc:sldMk cId="341607322" sldId="562"/>
            <ac:spMk id="21" creationId="{8BC4FCBA-16F1-4D52-8D78-E12F8D715E49}"/>
          </ac:spMkLst>
        </pc:spChg>
        <pc:spChg chg="del mod">
          <ac:chgData name="Stewart Gale" userId="3647ddd2-6040-41ae-a96d-232c23482af8" providerId="ADAL" clId="{21314A74-25FE-4C5F-A3CB-B656890825CD}" dt="2023-06-23T05:47:49.627" v="87" actId="478"/>
          <ac:spMkLst>
            <pc:docMk/>
            <pc:sldMk cId="341607322" sldId="562"/>
            <ac:spMk id="22" creationId="{802B40B2-080A-43D9-BA0F-61DD951D442A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341607322" sldId="562"/>
            <ac:spMk id="23" creationId="{E28B3E35-6813-40BF-A4DF-52979B2156F7}"/>
          </ac:spMkLst>
        </pc:spChg>
        <pc:grpChg chg="del mod">
          <ac:chgData name="Stewart Gale" userId="3647ddd2-6040-41ae-a96d-232c23482af8" providerId="ADAL" clId="{21314A74-25FE-4C5F-A3CB-B656890825CD}" dt="2023-06-23T05:47:47.706" v="86" actId="478"/>
          <ac:grpSpMkLst>
            <pc:docMk/>
            <pc:sldMk cId="341607322" sldId="562"/>
            <ac:grpSpMk id="2" creationId="{C4D111B1-89FE-42F2-A584-E4444316A613}"/>
          </ac:grpSpMkLst>
        </pc:grpChg>
        <pc:grpChg chg="mod">
          <ac:chgData name="Stewart Gale" userId="3647ddd2-6040-41ae-a96d-232c23482af8" providerId="ADAL" clId="{21314A74-25FE-4C5F-A3CB-B656890825CD}" dt="2023-06-23T05:48:27.409" v="114" actId="1076"/>
          <ac:grpSpMkLst>
            <pc:docMk/>
            <pc:sldMk cId="341607322" sldId="562"/>
            <ac:grpSpMk id="5" creationId="{4AEB22E6-EC14-41BD-BA19-ABAFFD0EEF80}"/>
          </ac:grpSpMkLst>
        </pc:grpChg>
        <pc:grpChg chg="mod">
          <ac:chgData name="Stewart Gale" userId="3647ddd2-6040-41ae-a96d-232c23482af8" providerId="ADAL" clId="{21314A74-25FE-4C5F-A3CB-B656890825CD}" dt="2023-06-23T05:48:27.409" v="114" actId="1076"/>
          <ac:grpSpMkLst>
            <pc:docMk/>
            <pc:sldMk cId="341607322" sldId="562"/>
            <ac:grpSpMk id="14" creationId="{94A531CC-6F09-4876-8955-BDB3CE25972F}"/>
          </ac:grpSpMkLst>
        </pc:grp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341607322" sldId="562"/>
            <ac:cxnSpMk id="4" creationId="{CC980005-CC00-46DA-BC43-01A4B1F92A61}"/>
          </ac:cxnSpMkLst>
        </pc:cxnChg>
      </pc:sldChg>
      <pc:sldChg chg="addSp delSp modSp mod delAnim modAnim">
        <pc:chgData name="Stewart Gale" userId="3647ddd2-6040-41ae-a96d-232c23482af8" providerId="ADAL" clId="{21314A74-25FE-4C5F-A3CB-B656890825CD}" dt="2023-06-23T06:08:03.326" v="469"/>
        <pc:sldMkLst>
          <pc:docMk/>
          <pc:sldMk cId="483369133" sldId="563"/>
        </pc:sldMkLst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483369133" sldId="563"/>
            <ac:spMk id="3" creationId="{6D6AF72B-E5D1-4ADD-88CD-6BCEE426B6F7}"/>
          </ac:spMkLst>
        </pc:spChg>
        <pc:spChg chg="mod">
          <ac:chgData name="Stewart Gale" userId="3647ddd2-6040-41ae-a96d-232c23482af8" providerId="ADAL" clId="{21314A74-25FE-4C5F-A3CB-B656890825CD}" dt="2023-06-23T06:06:30.819" v="439" actId="1076"/>
          <ac:spMkLst>
            <pc:docMk/>
            <pc:sldMk cId="483369133" sldId="563"/>
            <ac:spMk id="5" creationId="{5A51AC36-1157-4D5C-A586-C04041F3FD8D}"/>
          </ac:spMkLst>
        </pc:spChg>
        <pc:spChg chg="mod">
          <ac:chgData name="Stewart Gale" userId="3647ddd2-6040-41ae-a96d-232c23482af8" providerId="ADAL" clId="{21314A74-25FE-4C5F-A3CB-B656890825CD}" dt="2023-06-23T06:06:35.583" v="440" actId="1076"/>
          <ac:spMkLst>
            <pc:docMk/>
            <pc:sldMk cId="483369133" sldId="563"/>
            <ac:spMk id="7" creationId="{C86C7E13-2153-4F90-B9C0-A29460444D8C}"/>
          </ac:spMkLst>
        </pc:spChg>
        <pc:spChg chg="mod">
          <ac:chgData name="Stewart Gale" userId="3647ddd2-6040-41ae-a96d-232c23482af8" providerId="ADAL" clId="{21314A74-25FE-4C5F-A3CB-B656890825CD}" dt="2023-06-23T06:06:35.583" v="440" actId="1076"/>
          <ac:spMkLst>
            <pc:docMk/>
            <pc:sldMk cId="483369133" sldId="563"/>
            <ac:spMk id="8" creationId="{646176F9-5ADB-46D2-8810-45AE1CBB239C}"/>
          </ac:spMkLst>
        </pc:spChg>
        <pc:spChg chg="del mod">
          <ac:chgData name="Stewart Gale" userId="3647ddd2-6040-41ae-a96d-232c23482af8" providerId="ADAL" clId="{21314A74-25FE-4C5F-A3CB-B656890825CD}" dt="2023-06-23T06:06:36.811" v="441" actId="478"/>
          <ac:spMkLst>
            <pc:docMk/>
            <pc:sldMk cId="483369133" sldId="563"/>
            <ac:spMk id="11" creationId="{D20A1286-9F46-4089-A799-0A24F914C4B0}"/>
          </ac:spMkLst>
        </pc:spChg>
        <pc:spChg chg="mod">
          <ac:chgData name="Stewart Gale" userId="3647ddd2-6040-41ae-a96d-232c23482af8" providerId="ADAL" clId="{21314A74-25FE-4C5F-A3CB-B656890825CD}" dt="2023-06-23T06:07:51.764" v="466" actId="1076"/>
          <ac:spMkLst>
            <pc:docMk/>
            <pc:sldMk cId="483369133" sldId="563"/>
            <ac:spMk id="13" creationId="{BB73E80C-C40E-463E-AC8A-8F6A118D8615}"/>
          </ac:spMkLst>
        </pc:spChg>
        <pc:spChg chg="add mod">
          <ac:chgData name="Stewart Gale" userId="3647ddd2-6040-41ae-a96d-232c23482af8" providerId="ADAL" clId="{21314A74-25FE-4C5F-A3CB-B656890825CD}" dt="2023-06-23T06:07:51.764" v="466" actId="1076"/>
          <ac:spMkLst>
            <pc:docMk/>
            <pc:sldMk cId="483369133" sldId="563"/>
            <ac:spMk id="14" creationId="{CC0FA19E-86E5-1BB0-908D-49BCAE7BAFC6}"/>
          </ac:spMkLst>
        </pc:spChg>
        <pc:spChg chg="add mod">
          <ac:chgData name="Stewart Gale" userId="3647ddd2-6040-41ae-a96d-232c23482af8" providerId="ADAL" clId="{21314A74-25FE-4C5F-A3CB-B656890825CD}" dt="2023-06-23T06:07:51.764" v="466" actId="1076"/>
          <ac:spMkLst>
            <pc:docMk/>
            <pc:sldMk cId="483369133" sldId="563"/>
            <ac:spMk id="16" creationId="{3AF95B16-5707-C241-C00B-2625CAB5355E}"/>
          </ac:spMkLst>
        </pc:spChg>
        <pc:grpChg chg="del mod">
          <ac:chgData name="Stewart Gale" userId="3647ddd2-6040-41ae-a96d-232c23482af8" providerId="ADAL" clId="{21314A74-25FE-4C5F-A3CB-B656890825CD}" dt="2023-06-23T06:05:34.702" v="422" actId="478"/>
          <ac:grpSpMkLst>
            <pc:docMk/>
            <pc:sldMk cId="483369133" sldId="563"/>
            <ac:grpSpMk id="2" creationId="{1E6FAB00-E6DD-4B56-AE8C-084E7C8F36B2}"/>
          </ac:grpSpMkLst>
        </pc:grpChg>
        <pc:picChg chg="mod">
          <ac:chgData name="Stewart Gale" userId="3647ddd2-6040-41ae-a96d-232c23482af8" providerId="ADAL" clId="{21314A74-25FE-4C5F-A3CB-B656890825CD}" dt="2023-06-23T06:06:35.583" v="440" actId="1076"/>
          <ac:picMkLst>
            <pc:docMk/>
            <pc:sldMk cId="483369133" sldId="563"/>
            <ac:picMk id="6" creationId="{E00110BC-E902-4D65-95A1-DA370793D185}"/>
          </ac:picMkLst>
        </pc:pic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483369133" sldId="563"/>
            <ac:cxnSpMk id="4" creationId="{3ED81ED5-8F19-4F8B-BF45-C83893F15410}"/>
          </ac:cxnSpMkLst>
        </pc:cxnChg>
        <pc:cxnChg chg="mod">
          <ac:chgData name="Stewart Gale" userId="3647ddd2-6040-41ae-a96d-232c23482af8" providerId="ADAL" clId="{21314A74-25FE-4C5F-A3CB-B656890825CD}" dt="2023-06-23T06:06:35.583" v="440" actId="1076"/>
          <ac:cxnSpMkLst>
            <pc:docMk/>
            <pc:sldMk cId="483369133" sldId="563"/>
            <ac:cxnSpMk id="9" creationId="{1E1A3DEA-42C7-4064-A04E-A76B99EC4375}"/>
          </ac:cxnSpMkLst>
        </pc:cxnChg>
        <pc:cxnChg chg="mod">
          <ac:chgData name="Stewart Gale" userId="3647ddd2-6040-41ae-a96d-232c23482af8" providerId="ADAL" clId="{21314A74-25FE-4C5F-A3CB-B656890825CD}" dt="2023-06-23T06:06:35.583" v="440" actId="1076"/>
          <ac:cxnSpMkLst>
            <pc:docMk/>
            <pc:sldMk cId="483369133" sldId="563"/>
            <ac:cxnSpMk id="10" creationId="{DB4F0CE9-BD0A-4770-96B8-13A3EFA29E2E}"/>
          </ac:cxnSpMkLst>
        </pc:cxnChg>
      </pc:sldChg>
      <pc:sldChg chg="addSp delSp modSp mod delAnim modAnim">
        <pc:chgData name="Stewart Gale" userId="3647ddd2-6040-41ae-a96d-232c23482af8" providerId="ADAL" clId="{21314A74-25FE-4C5F-A3CB-B656890825CD}" dt="2023-06-23T06:10:13.534" v="513"/>
        <pc:sldMkLst>
          <pc:docMk/>
          <pc:sldMk cId="1284342044" sldId="564"/>
        </pc:sldMkLst>
        <pc:spChg chg="del mod topLvl">
          <ac:chgData name="Stewart Gale" userId="3647ddd2-6040-41ae-a96d-232c23482af8" providerId="ADAL" clId="{21314A74-25FE-4C5F-A3CB-B656890825CD}" dt="2023-06-23T06:08:38.837" v="471" actId="478"/>
          <ac:spMkLst>
            <pc:docMk/>
            <pc:sldMk cId="1284342044" sldId="564"/>
            <ac:spMk id="3" creationId="{BA7693A9-C7EA-444B-98DF-EB2D4DE2A829}"/>
          </ac:spMkLst>
        </pc:spChg>
        <pc:spChg chg="mod">
          <ac:chgData name="Stewart Gale" userId="3647ddd2-6040-41ae-a96d-232c23482af8" providerId="ADAL" clId="{21314A74-25FE-4C5F-A3CB-B656890825CD}" dt="2023-06-23T06:09:20.114" v="486" actId="1076"/>
          <ac:spMkLst>
            <pc:docMk/>
            <pc:sldMk cId="1284342044" sldId="564"/>
            <ac:spMk id="5" creationId="{3216C271-2DBA-4D72-A5B2-CC1430071383}"/>
          </ac:spMkLst>
        </pc:spChg>
        <pc:spChg chg="del mod">
          <ac:chgData name="Stewart Gale" userId="3647ddd2-6040-41ae-a96d-232c23482af8" providerId="ADAL" clId="{21314A74-25FE-4C5F-A3CB-B656890825CD}" dt="2023-06-23T06:08:58.009" v="474" actId="478"/>
          <ac:spMkLst>
            <pc:docMk/>
            <pc:sldMk cId="1284342044" sldId="564"/>
            <ac:spMk id="6" creationId="{D1FC1A63-D2F8-429C-ACC3-1C7B5839DF11}"/>
          </ac:spMkLst>
        </pc:spChg>
        <pc:spChg chg="mod">
          <ac:chgData name="Stewart Gale" userId="3647ddd2-6040-41ae-a96d-232c23482af8" providerId="ADAL" clId="{21314A74-25FE-4C5F-A3CB-B656890825CD}" dt="2023-06-23T06:10:01.444" v="508" actId="1076"/>
          <ac:spMkLst>
            <pc:docMk/>
            <pc:sldMk cId="1284342044" sldId="564"/>
            <ac:spMk id="7" creationId="{7A4A8E6D-1ACA-417F-A108-4792E7E888E3}"/>
          </ac:spMkLst>
        </pc:spChg>
        <pc:spChg chg="del mod">
          <ac:chgData name="Stewart Gale" userId="3647ddd2-6040-41ae-a96d-232c23482af8" providerId="ADAL" clId="{21314A74-25FE-4C5F-A3CB-B656890825CD}" dt="2023-06-23T06:08:58.009" v="474" actId="478"/>
          <ac:spMkLst>
            <pc:docMk/>
            <pc:sldMk cId="1284342044" sldId="564"/>
            <ac:spMk id="8" creationId="{471CE129-7762-462A-99D4-091F960A6BD8}"/>
          </ac:spMkLst>
        </pc:spChg>
        <pc:spChg chg="del mod">
          <ac:chgData name="Stewart Gale" userId="3647ddd2-6040-41ae-a96d-232c23482af8" providerId="ADAL" clId="{21314A74-25FE-4C5F-A3CB-B656890825CD}" dt="2023-06-23T06:08:58.009" v="474" actId="478"/>
          <ac:spMkLst>
            <pc:docMk/>
            <pc:sldMk cId="1284342044" sldId="564"/>
            <ac:spMk id="9" creationId="{BAD32029-A56E-4783-9EBF-BE8FF0ED8CF2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284342044" sldId="564"/>
            <ac:spMk id="11" creationId="{439A6B80-D370-4F73-AC7C-3B4FD2B47C44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284342044" sldId="564"/>
            <ac:spMk id="12" creationId="{AB0543A6-3F32-4FE7-922E-1AADB5B6A569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284342044" sldId="564"/>
            <ac:spMk id="13" creationId="{E80B044D-AED4-42B4-8B11-AB8798777B01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284342044" sldId="564"/>
            <ac:spMk id="15" creationId="{DDA0B71C-1936-4719-8A58-2DE8C812F9D4}"/>
          </ac:spMkLst>
        </pc:spChg>
        <pc:spChg chg="add mod">
          <ac:chgData name="Stewart Gale" userId="3647ddd2-6040-41ae-a96d-232c23482af8" providerId="ADAL" clId="{21314A74-25FE-4C5F-A3CB-B656890825CD}" dt="2023-06-23T06:09:48.509" v="502" actId="1076"/>
          <ac:spMkLst>
            <pc:docMk/>
            <pc:sldMk cId="1284342044" sldId="564"/>
            <ac:spMk id="16" creationId="{A109E5D7-09B5-9A52-8244-90C3E1EFB2E8}"/>
          </ac:spMkLst>
        </pc:spChg>
        <pc:spChg chg="del mod">
          <ac:chgData name="Stewart Gale" userId="3647ddd2-6040-41ae-a96d-232c23482af8" providerId="ADAL" clId="{21314A74-25FE-4C5F-A3CB-B656890825CD}" dt="2023-06-23T06:08:58.009" v="474" actId="478"/>
          <ac:spMkLst>
            <pc:docMk/>
            <pc:sldMk cId="1284342044" sldId="564"/>
            <ac:spMk id="17" creationId="{AE1A2D42-273B-484A-A5D9-5A3F6283DA67}"/>
          </ac:spMkLst>
        </pc:spChg>
        <pc:spChg chg="del mod">
          <ac:chgData name="Stewart Gale" userId="3647ddd2-6040-41ae-a96d-232c23482af8" providerId="ADAL" clId="{21314A74-25FE-4C5F-A3CB-B656890825CD}" dt="2023-06-23T06:08:58.009" v="474" actId="478"/>
          <ac:spMkLst>
            <pc:docMk/>
            <pc:sldMk cId="1284342044" sldId="564"/>
            <ac:spMk id="18" creationId="{9B9D442E-2FB5-4ECC-9DC7-61810E78BFF6}"/>
          </ac:spMkLst>
        </pc:spChg>
        <pc:spChg chg="del mod">
          <ac:chgData name="Stewart Gale" userId="3647ddd2-6040-41ae-a96d-232c23482af8" providerId="ADAL" clId="{21314A74-25FE-4C5F-A3CB-B656890825CD}" dt="2023-06-23T06:08:58.009" v="474" actId="478"/>
          <ac:spMkLst>
            <pc:docMk/>
            <pc:sldMk cId="1284342044" sldId="564"/>
            <ac:spMk id="19" creationId="{83A807E9-2655-4323-96F8-0E41E4DA10A5}"/>
          </ac:spMkLst>
        </pc:spChg>
        <pc:spChg chg="del mod">
          <ac:chgData name="Stewart Gale" userId="3647ddd2-6040-41ae-a96d-232c23482af8" providerId="ADAL" clId="{21314A74-25FE-4C5F-A3CB-B656890825CD}" dt="2023-06-23T06:08:58.009" v="474" actId="478"/>
          <ac:spMkLst>
            <pc:docMk/>
            <pc:sldMk cId="1284342044" sldId="564"/>
            <ac:spMk id="20" creationId="{B57A689D-B6DD-45D9-A0C6-5562F27B610C}"/>
          </ac:spMkLst>
        </pc:spChg>
        <pc:spChg chg="del mod">
          <ac:chgData name="Stewart Gale" userId="3647ddd2-6040-41ae-a96d-232c23482af8" providerId="ADAL" clId="{21314A74-25FE-4C5F-A3CB-B656890825CD}" dt="2023-06-23T06:08:58.009" v="474" actId="478"/>
          <ac:spMkLst>
            <pc:docMk/>
            <pc:sldMk cId="1284342044" sldId="564"/>
            <ac:spMk id="21" creationId="{E3DB8F0E-A4F9-4082-A9CF-3F62694CD0B8}"/>
          </ac:spMkLst>
        </pc:spChg>
        <pc:spChg chg="del mod">
          <ac:chgData name="Stewart Gale" userId="3647ddd2-6040-41ae-a96d-232c23482af8" providerId="ADAL" clId="{21314A74-25FE-4C5F-A3CB-B656890825CD}" dt="2023-06-23T06:08:34.544" v="470" actId="478"/>
          <ac:spMkLst>
            <pc:docMk/>
            <pc:sldMk cId="1284342044" sldId="564"/>
            <ac:spMk id="22" creationId="{F5C6B841-DB25-4570-99D8-8F78686EC0FD}"/>
          </ac:spMkLst>
        </pc:spChg>
        <pc:spChg chg="del mod">
          <ac:chgData name="Stewart Gale" userId="3647ddd2-6040-41ae-a96d-232c23482af8" providerId="ADAL" clId="{21314A74-25FE-4C5F-A3CB-B656890825CD}" dt="2023-06-23T06:08:48.655" v="473" actId="478"/>
          <ac:spMkLst>
            <pc:docMk/>
            <pc:sldMk cId="1284342044" sldId="564"/>
            <ac:spMk id="23" creationId="{DA9C32D8-62BC-4A42-A29E-8221CDBBDCC4}"/>
          </ac:spMkLst>
        </pc:spChg>
        <pc:spChg chg="add mod">
          <ac:chgData name="Stewart Gale" userId="3647ddd2-6040-41ae-a96d-232c23482af8" providerId="ADAL" clId="{21314A74-25FE-4C5F-A3CB-B656890825CD}" dt="2023-06-23T06:10:07.842" v="511" actId="1076"/>
          <ac:spMkLst>
            <pc:docMk/>
            <pc:sldMk cId="1284342044" sldId="564"/>
            <ac:spMk id="25" creationId="{78C1AAC1-D288-5711-B978-52F71E7C3C32}"/>
          </ac:spMkLst>
        </pc:spChg>
        <pc:grpChg chg="del mod">
          <ac:chgData name="Stewart Gale" userId="3647ddd2-6040-41ae-a96d-232c23482af8" providerId="ADAL" clId="{21314A74-25FE-4C5F-A3CB-B656890825CD}" dt="2023-06-23T06:08:38.837" v="471" actId="478"/>
          <ac:grpSpMkLst>
            <pc:docMk/>
            <pc:sldMk cId="1284342044" sldId="564"/>
            <ac:grpSpMk id="2" creationId="{DEA6EF4E-EC9A-4B6A-B359-E5F6AC635758}"/>
          </ac:grpSpMkLst>
        </pc:grpChg>
        <pc:grpChg chg="del mod">
          <ac:chgData name="Stewart Gale" userId="3647ddd2-6040-41ae-a96d-232c23482af8" providerId="ADAL" clId="{21314A74-25FE-4C5F-A3CB-B656890825CD}" dt="2023-06-23T06:08:58.009" v="474" actId="478"/>
          <ac:grpSpMkLst>
            <pc:docMk/>
            <pc:sldMk cId="1284342044" sldId="564"/>
            <ac:grpSpMk id="10" creationId="{3157C9A8-F1A2-48BB-8870-E4F2293BA267}"/>
          </ac:grpSpMkLst>
        </pc:grpChg>
        <pc:picChg chg="mod">
          <ac:chgData name="Stewart Gale" userId="3647ddd2-6040-41ae-a96d-232c23482af8" providerId="ADAL" clId="{21314A74-25FE-4C5F-A3CB-B656890825CD}" dt="2023-06-23T06:09:25.575" v="489" actId="1076"/>
          <ac:picMkLst>
            <pc:docMk/>
            <pc:sldMk cId="1284342044" sldId="564"/>
            <ac:picMk id="1026" creationId="{EC018881-B0B1-4E28-B463-B137025E4A2D}"/>
          </ac:picMkLst>
        </pc:picChg>
        <pc:cxnChg chg="del mod topLvl">
          <ac:chgData name="Stewart Gale" userId="3647ddd2-6040-41ae-a96d-232c23482af8" providerId="ADAL" clId="{21314A74-25FE-4C5F-A3CB-B656890825CD}" dt="2023-06-23T06:08:40.497" v="472" actId="478"/>
          <ac:cxnSpMkLst>
            <pc:docMk/>
            <pc:sldMk cId="1284342044" sldId="564"/>
            <ac:cxnSpMk id="4" creationId="{6890883E-6287-4C92-A397-666A97692C02}"/>
          </ac:cxnSpMkLst>
        </pc:cxnChg>
      </pc:sldChg>
      <pc:sldChg chg="addSp delSp modSp mod delAnim modAnim">
        <pc:chgData name="Stewart Gale" userId="3647ddd2-6040-41ae-a96d-232c23482af8" providerId="ADAL" clId="{21314A74-25FE-4C5F-A3CB-B656890825CD}" dt="2023-06-23T06:50:07.200" v="698"/>
        <pc:sldMkLst>
          <pc:docMk/>
          <pc:sldMk cId="1017288657" sldId="565"/>
        </pc:sldMkLst>
        <pc:spChg chg="mod">
          <ac:chgData name="Stewart Gale" userId="3647ddd2-6040-41ae-a96d-232c23482af8" providerId="ADAL" clId="{21314A74-25FE-4C5F-A3CB-B656890825CD}" dt="2023-06-23T06:49:41.280" v="691" actId="1076"/>
          <ac:spMkLst>
            <pc:docMk/>
            <pc:sldMk cId="1017288657" sldId="565"/>
            <ac:spMk id="2" creationId="{02BD2F7E-37CD-4347-8F40-689E1F5E45C2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017288657" sldId="565"/>
            <ac:spMk id="5" creationId="{38BF099D-3B74-43D6-8B9E-E291E78F1E2F}"/>
          </ac:spMkLst>
        </pc:spChg>
        <pc:spChg chg="del mod">
          <ac:chgData name="Stewart Gale" userId="3647ddd2-6040-41ae-a96d-232c23482af8" providerId="ADAL" clId="{21314A74-25FE-4C5F-A3CB-B656890825CD}" dt="2023-06-23T06:48:34.990" v="648" actId="478"/>
          <ac:spMkLst>
            <pc:docMk/>
            <pc:sldMk cId="1017288657" sldId="565"/>
            <ac:spMk id="7" creationId="{2E8421E1-A237-4FCA-9E67-F565413E3B9D}"/>
          </ac:spMkLst>
        </pc:spChg>
        <pc:spChg chg="del mod">
          <ac:chgData name="Stewart Gale" userId="3647ddd2-6040-41ae-a96d-232c23482af8" providerId="ADAL" clId="{21314A74-25FE-4C5F-A3CB-B656890825CD}" dt="2023-06-23T06:48:41.151" v="654" actId="478"/>
          <ac:spMkLst>
            <pc:docMk/>
            <pc:sldMk cId="1017288657" sldId="565"/>
            <ac:spMk id="9" creationId="{326A142F-1722-4971-AC87-C2603BEFEF77}"/>
          </ac:spMkLst>
        </pc:spChg>
        <pc:spChg chg="del mod">
          <ac:chgData name="Stewart Gale" userId="3647ddd2-6040-41ae-a96d-232c23482af8" providerId="ADAL" clId="{21314A74-25FE-4C5F-A3CB-B656890825CD}" dt="2023-06-23T06:48:33.282" v="647" actId="478"/>
          <ac:spMkLst>
            <pc:docMk/>
            <pc:sldMk cId="1017288657" sldId="565"/>
            <ac:spMk id="10" creationId="{D621AC1D-E9AE-423E-88A5-74E6D121DDF1}"/>
          </ac:spMkLst>
        </pc:spChg>
        <pc:spChg chg="del mod">
          <ac:chgData name="Stewart Gale" userId="3647ddd2-6040-41ae-a96d-232c23482af8" providerId="ADAL" clId="{21314A74-25FE-4C5F-A3CB-B656890825CD}" dt="2023-06-23T06:48:38.010" v="652" actId="478"/>
          <ac:spMkLst>
            <pc:docMk/>
            <pc:sldMk cId="1017288657" sldId="565"/>
            <ac:spMk id="11" creationId="{01A5DA59-DA46-494B-B6D9-FA564172B689}"/>
          </ac:spMkLst>
        </pc:spChg>
        <pc:spChg chg="del mod">
          <ac:chgData name="Stewart Gale" userId="3647ddd2-6040-41ae-a96d-232c23482af8" providerId="ADAL" clId="{21314A74-25FE-4C5F-A3CB-B656890825CD}" dt="2023-06-23T06:48:36.830" v="650" actId="478"/>
          <ac:spMkLst>
            <pc:docMk/>
            <pc:sldMk cId="1017288657" sldId="565"/>
            <ac:spMk id="12" creationId="{C48604B4-6C2E-4C3A-A939-E2FBCF782B9D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1017288657" sldId="565"/>
            <ac:spMk id="13" creationId="{DD649FDF-545A-43A0-8839-5B568E2A88EB}"/>
          </ac:spMkLst>
        </pc:spChg>
        <pc:spChg chg="add mod">
          <ac:chgData name="Stewart Gale" userId="3647ddd2-6040-41ae-a96d-232c23482af8" providerId="ADAL" clId="{21314A74-25FE-4C5F-A3CB-B656890825CD}" dt="2023-06-23T06:49:21.578" v="672" actId="404"/>
          <ac:spMkLst>
            <pc:docMk/>
            <pc:sldMk cId="1017288657" sldId="565"/>
            <ac:spMk id="15" creationId="{EF6571AC-349D-32F0-5BC6-554782BFBC0D}"/>
          </ac:spMkLst>
        </pc:spChg>
        <pc:grpChg chg="del mod">
          <ac:chgData name="Stewart Gale" userId="3647ddd2-6040-41ae-a96d-232c23482af8" providerId="ADAL" clId="{21314A74-25FE-4C5F-A3CB-B656890825CD}" dt="2023-06-23T06:48:31.040" v="644" actId="478"/>
          <ac:grpSpMkLst>
            <pc:docMk/>
            <pc:sldMk cId="1017288657" sldId="565"/>
            <ac:grpSpMk id="4" creationId="{C9BD6A18-9BB6-40FD-A9CE-E44BC481BD69}"/>
          </ac:grpSpMkLst>
        </pc:grpChg>
        <pc:picChg chg="mod">
          <ac:chgData name="Stewart Gale" userId="3647ddd2-6040-41ae-a96d-232c23482af8" providerId="ADAL" clId="{21314A74-25FE-4C5F-A3CB-B656890825CD}" dt="2023-06-23T06:49:39.430" v="690" actId="1076"/>
          <ac:picMkLst>
            <pc:docMk/>
            <pc:sldMk cId="1017288657" sldId="565"/>
            <ac:picMk id="3" creationId="{A695D9EA-0C9C-4AB4-9346-52BF77184CE9}"/>
          </ac:picMkLst>
        </pc:picChg>
        <pc:picChg chg="del mod">
          <ac:chgData name="Stewart Gale" userId="3647ddd2-6040-41ae-a96d-232c23482af8" providerId="ADAL" clId="{21314A74-25FE-4C5F-A3CB-B656890825CD}" dt="2023-06-23T06:48:31.752" v="646" actId="478"/>
          <ac:picMkLst>
            <pc:docMk/>
            <pc:sldMk cId="1017288657" sldId="565"/>
            <ac:picMk id="8" creationId="{E01AA1FC-50D6-4AF7-9134-EC28E9ECCF48}"/>
          </ac:picMkLst>
        </pc:pic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1017288657" sldId="565"/>
            <ac:cxnSpMk id="6" creationId="{373BC5E0-0877-405C-91A0-F3D7B9AFB431}"/>
          </ac:cxnSpMkLst>
        </pc:cxnChg>
      </pc:sldChg>
      <pc:sldChg chg="delSp modSp del mod">
        <pc:chgData name="Stewart Gale" userId="3647ddd2-6040-41ae-a96d-232c23482af8" providerId="ADAL" clId="{21314A74-25FE-4C5F-A3CB-B656890825CD}" dt="2023-06-23T06:48:27.120" v="642" actId="47"/>
        <pc:sldMkLst>
          <pc:docMk/>
          <pc:sldMk cId="2174545298" sldId="566"/>
        </pc:sldMkLst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5" creationId="{B950DA50-3DC4-4A6F-88B3-18749DA27368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7" creationId="{BAAD2FE6-FFA3-402D-AB0F-5448D232A02F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19" creationId="{3AAF2B5C-145A-47D1-B8ED-116AF6C1CE93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20" creationId="{4DE21F2D-C715-4504-A162-C2AE64AC3C99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21" creationId="{4533D379-652D-4D7F-BA61-DC9899232FD1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22" creationId="{3AB72B6D-FE0E-4503-968B-8D1AD3E46523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23" creationId="{60918659-7662-49A7-86BA-2152C7BBFFA4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24" creationId="{C0450D4B-F568-4BB2-BEC7-121D6B9C4FAC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25" creationId="{2E55A426-0C20-4AB5-BCC9-54DE1F49E673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26" creationId="{59FE9CF4-0308-4B7C-B4C3-CE09F1BEBCF6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27" creationId="{CF0ABF38-158F-49DD-914C-7A02B4BAFBEF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28" creationId="{01C91533-EBE9-4D14-8F63-FE79CFD904CF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30" creationId="{DDEA165C-ADD9-4745-8767-B8E5EAFAEA8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39" creationId="{B75CEF08-89C8-48EE-8681-B56E3FE55014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40" creationId="{248BAD07-3D7A-4708-B392-F3B5FFD44C36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42" creationId="{A5DA5932-3CB6-4976-A59B-8E09D32F7B49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43" creationId="{6762E966-254B-4EEB-B4D9-48E9ED7EB554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44" creationId="{C66B32C4-ACF6-4ECC-ACD4-A064C93352F5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45" creationId="{649AFFFD-6384-4B92-8EC2-A1A28A21BC19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46" creationId="{3F52B477-BDD5-4FD3-B69B-61E83F5D28AB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47" creationId="{5C9C7AD0-9DFF-40ED-A11C-D4B2DCDD8408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48" creationId="{65A8F0BB-7F34-41F1-B848-ED2FAD8CFA68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49" creationId="{0A55108A-EB2B-42E5-AED5-40387BFADF65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50" creationId="{439FEA8A-6AC6-4FF4-8EC8-FABA793EEC59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51" creationId="{AF67D82D-7794-46B3-B1B4-9E709109219F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52" creationId="{4E5745FC-6D88-4496-8C97-F0C666A3D313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53" creationId="{2935C440-8220-4687-ABE0-588BEB18A017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54" creationId="{E916E184-6734-4675-B8CB-4C4B756315E9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174545298" sldId="566"/>
            <ac:spMk id="55" creationId="{8AD30BE4-3F90-4549-BFF7-8E4BC4D69DF8}"/>
          </ac:spMkLst>
        </pc:spChg>
        <pc:grpChg chg="del mod">
          <ac:chgData name="Stewart Gale" userId="3647ddd2-6040-41ae-a96d-232c23482af8" providerId="ADAL" clId="{21314A74-25FE-4C5F-A3CB-B656890825CD}" dt="2023-06-23T06:48:20.313" v="641" actId="478"/>
          <ac:grpSpMkLst>
            <pc:docMk/>
            <pc:sldMk cId="2174545298" sldId="566"/>
            <ac:grpSpMk id="4" creationId="{1D283DA3-5A42-4C64-AA11-167334832BA6}"/>
          </ac:grpSpMkLst>
        </pc:grpChg>
        <pc:grpChg chg="mod">
          <ac:chgData name="Stewart Gale" userId="3647ddd2-6040-41ae-a96d-232c23482af8" providerId="ADAL" clId="{21314A74-25FE-4C5F-A3CB-B656890825CD}" dt="2023-06-23T05:46:23.084" v="5"/>
          <ac:grpSpMkLst>
            <pc:docMk/>
            <pc:sldMk cId="2174545298" sldId="566"/>
            <ac:grpSpMk id="41" creationId="{FB45ADA2-DA30-4E64-880E-81F49CBEB401}"/>
          </ac:grpSpMkLst>
        </pc:grp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174545298" sldId="566"/>
            <ac:cxnSpMk id="6" creationId="{81A2AFF7-4D3E-4FF8-B477-40A16F641093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174545298" sldId="566"/>
            <ac:cxnSpMk id="8" creationId="{8CCFE8BB-6A0C-4D4E-B9A0-75E77A277E79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174545298" sldId="566"/>
            <ac:cxnSpMk id="9" creationId="{B667C002-D4E5-4ED2-9308-E54177997B3B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174545298" sldId="566"/>
            <ac:cxnSpMk id="10" creationId="{D4F8C341-E19A-41FE-B742-920FBD2CF051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174545298" sldId="566"/>
            <ac:cxnSpMk id="11" creationId="{5D8D7A9D-4032-4C97-8526-1AB96E43E68A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174545298" sldId="566"/>
            <ac:cxnSpMk id="12" creationId="{544D2A9C-F6C2-41BC-85B5-682FD235162F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174545298" sldId="566"/>
            <ac:cxnSpMk id="13" creationId="{FD08F4C4-BD1B-41C7-99FE-893F44A592AB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174545298" sldId="566"/>
            <ac:cxnSpMk id="14" creationId="{17D1D93C-5308-4062-B614-24F90148317C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174545298" sldId="566"/>
            <ac:cxnSpMk id="15" creationId="{F813A5D0-FCBB-4C63-BE3A-8F3B8AE71BBD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174545298" sldId="566"/>
            <ac:cxnSpMk id="16" creationId="{B0AD842C-3F8E-4771-8320-17FE9B680B4E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174545298" sldId="566"/>
            <ac:cxnSpMk id="17" creationId="{6C7EB01F-4A8F-4DBB-870A-88AAFC80068C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174545298" sldId="566"/>
            <ac:cxnSpMk id="18" creationId="{8DC5955A-58C7-49AF-A94B-02F07E811766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174545298" sldId="566"/>
            <ac:cxnSpMk id="29" creationId="{9D9B7EC9-EA36-4B5F-BE5F-36E7BE3C787B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174545298" sldId="566"/>
            <ac:cxnSpMk id="31" creationId="{C429CDBC-3811-452E-A093-D80FEA3FA5F3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174545298" sldId="566"/>
            <ac:cxnSpMk id="32" creationId="{BBA7A68E-765C-422B-9806-ADADF672284C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174545298" sldId="566"/>
            <ac:cxnSpMk id="33" creationId="{8C5CA846-D5A7-4E95-BC42-4BCA1BC2D937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174545298" sldId="566"/>
            <ac:cxnSpMk id="34" creationId="{9B64F61C-28E1-4EB5-8DCD-26E9936DF89C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174545298" sldId="566"/>
            <ac:cxnSpMk id="35" creationId="{5BFE24FB-DE4D-49A5-B85F-152A14E16352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174545298" sldId="566"/>
            <ac:cxnSpMk id="36" creationId="{71EAA4F9-8932-49F9-9ABC-D1AED00965B9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174545298" sldId="566"/>
            <ac:cxnSpMk id="37" creationId="{03AF2293-FA9A-448F-B990-F458720618E3}"/>
          </ac:cxnSpMkLst>
        </pc:cxn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174545298" sldId="566"/>
            <ac:cxnSpMk id="38" creationId="{98B96222-E368-46B5-8F75-EC15BB216D3F}"/>
          </ac:cxnSpMkLst>
        </pc:cxnChg>
      </pc:sldChg>
      <pc:sldChg chg="modSp del">
        <pc:chgData name="Stewart Gale" userId="3647ddd2-6040-41ae-a96d-232c23482af8" providerId="ADAL" clId="{21314A74-25FE-4C5F-A3CB-B656890825CD}" dt="2023-06-23T06:48:28.770" v="643" actId="47"/>
        <pc:sldMkLst>
          <pc:docMk/>
          <pc:sldMk cId="2474775745" sldId="567"/>
        </pc:sldMkLst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474775745" sldId="567"/>
            <ac:spMk id="11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474775745" sldId="567"/>
            <ac:spMk id="12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474775745" sldId="567"/>
            <ac:spMk id="13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474775745" sldId="567"/>
            <ac:spMk id="14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474775745" sldId="567"/>
            <ac:spMk id="16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474775745" sldId="567"/>
            <ac:spMk id="18" creationId="{9799BD07-129C-4B4A-9DE7-16C5D8BECA68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k cId="2474775745" sldId="567"/>
            <ac:spMk id="20" creationId="{76934ED6-C248-4DA1-A82D-F8643CD1C655}"/>
          </ac:spMkLst>
        </pc:spChg>
        <pc:grpChg chg="mod">
          <ac:chgData name="Stewart Gale" userId="3647ddd2-6040-41ae-a96d-232c23482af8" providerId="ADAL" clId="{21314A74-25FE-4C5F-A3CB-B656890825CD}" dt="2023-06-23T05:46:23.084" v="5"/>
          <ac:grpSpMkLst>
            <pc:docMk/>
            <pc:sldMk cId="2474775745" sldId="567"/>
            <ac:grpSpMk id="17" creationId="{288E83D2-D692-4D94-B464-7398AE041A41}"/>
          </ac:grpSpMkLst>
        </pc:grpChg>
        <pc:picChg chg="mod">
          <ac:chgData name="Stewart Gale" userId="3647ddd2-6040-41ae-a96d-232c23482af8" providerId="ADAL" clId="{21314A74-25FE-4C5F-A3CB-B656890825CD}" dt="2023-06-23T05:46:23.084" v="5"/>
          <ac:picMkLst>
            <pc:docMk/>
            <pc:sldMk cId="2474775745" sldId="567"/>
            <ac:picMk id="9" creationId="{00000000-0000-0000-0000-000000000000}"/>
          </ac:picMkLst>
        </pc:picChg>
        <pc:cxnChg chg="mod">
          <ac:chgData name="Stewart Gale" userId="3647ddd2-6040-41ae-a96d-232c23482af8" providerId="ADAL" clId="{21314A74-25FE-4C5F-A3CB-B656890825CD}" dt="2023-06-23T05:46:23.084" v="5"/>
          <ac:cxnSpMkLst>
            <pc:docMk/>
            <pc:sldMk cId="2474775745" sldId="567"/>
            <ac:cxnSpMk id="19" creationId="{57A6C442-28B4-47A8-984F-E704845EA550}"/>
          </ac:cxnSpMkLst>
        </pc:cxnChg>
      </pc:sldChg>
      <pc:sldChg chg="addSp modSp new mod ord">
        <pc:chgData name="Stewart Gale" userId="3647ddd2-6040-41ae-a96d-232c23482af8" providerId="ADAL" clId="{21314A74-25FE-4C5F-A3CB-B656890825CD}" dt="2023-06-23T05:47:43.833" v="85" actId="1076"/>
        <pc:sldMkLst>
          <pc:docMk/>
          <pc:sldMk cId="3975519514" sldId="568"/>
        </pc:sldMkLst>
        <pc:spChg chg="add mod">
          <ac:chgData name="Stewart Gale" userId="3647ddd2-6040-41ae-a96d-232c23482af8" providerId="ADAL" clId="{21314A74-25FE-4C5F-A3CB-B656890825CD}" dt="2023-06-23T05:47:43.833" v="85" actId="1076"/>
          <ac:spMkLst>
            <pc:docMk/>
            <pc:sldMk cId="3975519514" sldId="568"/>
            <ac:spMk id="2" creationId="{1B66A0BC-6059-AC8F-081F-0AFA12BF311D}"/>
          </ac:spMkLst>
        </pc:spChg>
      </pc:sldChg>
      <pc:sldChg chg="addSp delSp modSp add mod delAnim modAnim">
        <pc:chgData name="Stewart Gale" userId="3647ddd2-6040-41ae-a96d-232c23482af8" providerId="ADAL" clId="{21314A74-25FE-4C5F-A3CB-B656890825CD}" dt="2023-06-23T06:00:56.432" v="312"/>
        <pc:sldMkLst>
          <pc:docMk/>
          <pc:sldMk cId="809455629" sldId="569"/>
        </pc:sldMkLst>
        <pc:spChg chg="del">
          <ac:chgData name="Stewart Gale" userId="3647ddd2-6040-41ae-a96d-232c23482af8" providerId="ADAL" clId="{21314A74-25FE-4C5F-A3CB-B656890825CD}" dt="2023-06-23T05:59:39.467" v="282" actId="478"/>
          <ac:spMkLst>
            <pc:docMk/>
            <pc:sldMk cId="809455629" sldId="569"/>
            <ac:spMk id="6" creationId="{00000000-0000-0000-0000-000000000000}"/>
          </ac:spMkLst>
        </pc:spChg>
        <pc:spChg chg="del">
          <ac:chgData name="Stewart Gale" userId="3647ddd2-6040-41ae-a96d-232c23482af8" providerId="ADAL" clId="{21314A74-25FE-4C5F-A3CB-B656890825CD}" dt="2023-06-23T05:59:39.467" v="282" actId="478"/>
          <ac:spMkLst>
            <pc:docMk/>
            <pc:sldMk cId="809455629" sldId="569"/>
            <ac:spMk id="15" creationId="{00000000-0000-0000-0000-000000000000}"/>
          </ac:spMkLst>
        </pc:spChg>
        <pc:spChg chg="del">
          <ac:chgData name="Stewart Gale" userId="3647ddd2-6040-41ae-a96d-232c23482af8" providerId="ADAL" clId="{21314A74-25FE-4C5F-A3CB-B656890825CD}" dt="2023-06-23T05:59:39.467" v="282" actId="478"/>
          <ac:spMkLst>
            <pc:docMk/>
            <pc:sldMk cId="809455629" sldId="569"/>
            <ac:spMk id="16" creationId="{00000000-0000-0000-0000-000000000000}"/>
          </ac:spMkLst>
        </pc:spChg>
        <pc:spChg chg="del">
          <ac:chgData name="Stewart Gale" userId="3647ddd2-6040-41ae-a96d-232c23482af8" providerId="ADAL" clId="{21314A74-25FE-4C5F-A3CB-B656890825CD}" dt="2023-06-23T05:59:39.467" v="282" actId="478"/>
          <ac:spMkLst>
            <pc:docMk/>
            <pc:sldMk cId="809455629" sldId="569"/>
            <ac:spMk id="22" creationId="{00000000-0000-0000-0000-000000000000}"/>
          </ac:spMkLst>
        </pc:spChg>
        <pc:spChg chg="del">
          <ac:chgData name="Stewart Gale" userId="3647ddd2-6040-41ae-a96d-232c23482af8" providerId="ADAL" clId="{21314A74-25FE-4C5F-A3CB-B656890825CD}" dt="2023-06-23T05:59:39.467" v="282" actId="478"/>
          <ac:spMkLst>
            <pc:docMk/>
            <pc:sldMk cId="809455629" sldId="569"/>
            <ac:spMk id="23" creationId="{00000000-0000-0000-0000-000000000000}"/>
          </ac:spMkLst>
        </pc:spChg>
        <pc:spChg chg="del">
          <ac:chgData name="Stewart Gale" userId="3647ddd2-6040-41ae-a96d-232c23482af8" providerId="ADAL" clId="{21314A74-25FE-4C5F-A3CB-B656890825CD}" dt="2023-06-23T05:59:39.467" v="282" actId="478"/>
          <ac:spMkLst>
            <pc:docMk/>
            <pc:sldMk cId="809455629" sldId="569"/>
            <ac:spMk id="24" creationId="{00000000-0000-0000-0000-000000000000}"/>
          </ac:spMkLst>
        </pc:spChg>
        <pc:spChg chg="add mod">
          <ac:chgData name="Stewart Gale" userId="3647ddd2-6040-41ae-a96d-232c23482af8" providerId="ADAL" clId="{21314A74-25FE-4C5F-A3CB-B656890825CD}" dt="2023-06-23T05:59:51.909" v="285"/>
          <ac:spMkLst>
            <pc:docMk/>
            <pc:sldMk cId="809455629" sldId="569"/>
            <ac:spMk id="25" creationId="{1655A77C-A2B3-0938-BF1D-F3C13E5DE330}"/>
          </ac:spMkLst>
        </pc:spChg>
        <pc:spChg chg="del">
          <ac:chgData name="Stewart Gale" userId="3647ddd2-6040-41ae-a96d-232c23482af8" providerId="ADAL" clId="{21314A74-25FE-4C5F-A3CB-B656890825CD}" dt="2023-06-23T05:59:39.467" v="282" actId="478"/>
          <ac:spMkLst>
            <pc:docMk/>
            <pc:sldMk cId="809455629" sldId="569"/>
            <ac:spMk id="26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59:56.077" v="286" actId="1076"/>
          <ac:spMkLst>
            <pc:docMk/>
            <pc:sldMk cId="809455629" sldId="569"/>
            <ac:spMk id="28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59:56.077" v="286" actId="1076"/>
          <ac:spMkLst>
            <pc:docMk/>
            <pc:sldMk cId="809455629" sldId="569"/>
            <ac:spMk id="37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59:56.077" v="286" actId="1076"/>
          <ac:spMkLst>
            <pc:docMk/>
            <pc:sldMk cId="809455629" sldId="569"/>
            <ac:spMk id="38" creationId="{00000000-0000-0000-0000-000000000000}"/>
          </ac:spMkLst>
        </pc:spChg>
        <pc:spChg chg="mod topLvl">
          <ac:chgData name="Stewart Gale" userId="3647ddd2-6040-41ae-a96d-232c23482af8" providerId="ADAL" clId="{21314A74-25FE-4C5F-A3CB-B656890825CD}" dt="2023-06-23T06:00:30.912" v="305" actId="1076"/>
          <ac:spMkLst>
            <pc:docMk/>
            <pc:sldMk cId="809455629" sldId="569"/>
            <ac:spMk id="40" creationId="{00000000-0000-0000-0000-000000000000}"/>
          </ac:spMkLst>
        </pc:spChg>
        <pc:spChg chg="mod topLvl">
          <ac:chgData name="Stewart Gale" userId="3647ddd2-6040-41ae-a96d-232c23482af8" providerId="ADAL" clId="{21314A74-25FE-4C5F-A3CB-B656890825CD}" dt="2023-06-23T06:00:29.596" v="304" actId="165"/>
          <ac:spMkLst>
            <pc:docMk/>
            <pc:sldMk cId="809455629" sldId="569"/>
            <ac:spMk id="41" creationId="{00000000-0000-0000-0000-000000000000}"/>
          </ac:spMkLst>
        </pc:spChg>
        <pc:spChg chg="mod topLvl">
          <ac:chgData name="Stewart Gale" userId="3647ddd2-6040-41ae-a96d-232c23482af8" providerId="ADAL" clId="{21314A74-25FE-4C5F-A3CB-B656890825CD}" dt="2023-06-23T06:00:29.596" v="304" actId="165"/>
          <ac:spMkLst>
            <pc:docMk/>
            <pc:sldMk cId="809455629" sldId="569"/>
            <ac:spMk id="42" creationId="{00000000-0000-0000-0000-000000000000}"/>
          </ac:spMkLst>
        </pc:spChg>
        <pc:spChg chg="mod topLvl">
          <ac:chgData name="Stewart Gale" userId="3647ddd2-6040-41ae-a96d-232c23482af8" providerId="ADAL" clId="{21314A74-25FE-4C5F-A3CB-B656890825CD}" dt="2023-06-23T06:00:29.596" v="304" actId="165"/>
          <ac:spMkLst>
            <pc:docMk/>
            <pc:sldMk cId="809455629" sldId="569"/>
            <ac:spMk id="43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6:00:22.346" v="303" actId="1076"/>
          <ac:spMkLst>
            <pc:docMk/>
            <pc:sldMk cId="809455629" sldId="569"/>
            <ac:spMk id="44" creationId="{00000000-0000-0000-0000-000000000000}"/>
          </ac:spMkLst>
        </pc:spChg>
        <pc:spChg chg="del mod">
          <ac:chgData name="Stewart Gale" userId="3647ddd2-6040-41ae-a96d-232c23482af8" providerId="ADAL" clId="{21314A74-25FE-4C5F-A3CB-B656890825CD}" dt="2023-06-23T05:59:57.233" v="288" actId="478"/>
          <ac:spMkLst>
            <pc:docMk/>
            <pc:sldMk cId="809455629" sldId="569"/>
            <ac:spMk id="45" creationId="{00000000-0000-0000-0000-000000000000}"/>
          </ac:spMkLst>
        </pc:spChg>
        <pc:spChg chg="del">
          <ac:chgData name="Stewart Gale" userId="3647ddd2-6040-41ae-a96d-232c23482af8" providerId="ADAL" clId="{21314A74-25FE-4C5F-A3CB-B656890825CD}" dt="2023-06-23T05:59:41.157" v="283" actId="478"/>
          <ac:spMkLst>
            <pc:docMk/>
            <pc:sldMk cId="809455629" sldId="569"/>
            <ac:spMk id="46" creationId="{00000000-0000-0000-0000-000000000000}"/>
          </ac:spMkLst>
        </pc:spChg>
        <pc:spChg chg="add mod">
          <ac:chgData name="Stewart Gale" userId="3647ddd2-6040-41ae-a96d-232c23482af8" providerId="ADAL" clId="{21314A74-25FE-4C5F-A3CB-B656890825CD}" dt="2023-06-23T06:00:15.660" v="299" actId="1076"/>
          <ac:spMkLst>
            <pc:docMk/>
            <pc:sldMk cId="809455629" sldId="569"/>
            <ac:spMk id="48" creationId="{5FA0E7FC-F52C-671A-2A48-C66FC8284D37}"/>
          </ac:spMkLst>
        </pc:spChg>
        <pc:grpChg chg="del">
          <ac:chgData name="Stewart Gale" userId="3647ddd2-6040-41ae-a96d-232c23482af8" providerId="ADAL" clId="{21314A74-25FE-4C5F-A3CB-B656890825CD}" dt="2023-06-23T05:59:39.467" v="282" actId="478"/>
          <ac:grpSpMkLst>
            <pc:docMk/>
            <pc:sldMk cId="809455629" sldId="569"/>
            <ac:grpSpMk id="2" creationId="{00000000-0000-0000-0000-000000000000}"/>
          </ac:grpSpMkLst>
        </pc:grpChg>
        <pc:grpChg chg="del">
          <ac:chgData name="Stewart Gale" userId="3647ddd2-6040-41ae-a96d-232c23482af8" providerId="ADAL" clId="{21314A74-25FE-4C5F-A3CB-B656890825CD}" dt="2023-06-23T05:59:39.467" v="282" actId="478"/>
          <ac:grpSpMkLst>
            <pc:docMk/>
            <pc:sldMk cId="809455629" sldId="569"/>
            <ac:grpSpMk id="17" creationId="{00000000-0000-0000-0000-000000000000}"/>
          </ac:grpSpMkLst>
        </pc:grpChg>
        <pc:grpChg chg="del mod">
          <ac:chgData name="Stewart Gale" userId="3647ddd2-6040-41ae-a96d-232c23482af8" providerId="ADAL" clId="{21314A74-25FE-4C5F-A3CB-B656890825CD}" dt="2023-06-23T06:00:29.596" v="304" actId="165"/>
          <ac:grpSpMkLst>
            <pc:docMk/>
            <pc:sldMk cId="809455629" sldId="569"/>
            <ac:grpSpMk id="39" creationId="{00000000-0000-0000-0000-000000000000}"/>
          </ac:grpSpMkLst>
        </pc:grpChg>
        <pc:cxnChg chg="del">
          <ac:chgData name="Stewart Gale" userId="3647ddd2-6040-41ae-a96d-232c23482af8" providerId="ADAL" clId="{21314A74-25FE-4C5F-A3CB-B656890825CD}" dt="2023-06-23T05:59:39.467" v="282" actId="478"/>
          <ac:cxnSpMkLst>
            <pc:docMk/>
            <pc:sldMk cId="809455629" sldId="569"/>
            <ac:cxnSpMk id="5" creationId="{00000000-0000-0000-0000-000000000000}"/>
          </ac:cxnSpMkLst>
        </pc:cxnChg>
        <pc:cxnChg chg="del">
          <ac:chgData name="Stewart Gale" userId="3647ddd2-6040-41ae-a96d-232c23482af8" providerId="ADAL" clId="{21314A74-25FE-4C5F-A3CB-B656890825CD}" dt="2023-06-23T05:59:39.467" v="282" actId="478"/>
          <ac:cxnSpMkLst>
            <pc:docMk/>
            <pc:sldMk cId="809455629" sldId="569"/>
            <ac:cxnSpMk id="7" creationId="{00000000-0000-0000-0000-000000000000}"/>
          </ac:cxnSpMkLst>
        </pc:cxnChg>
        <pc:cxnChg chg="del">
          <ac:chgData name="Stewart Gale" userId="3647ddd2-6040-41ae-a96d-232c23482af8" providerId="ADAL" clId="{21314A74-25FE-4C5F-A3CB-B656890825CD}" dt="2023-06-23T05:59:39.467" v="282" actId="478"/>
          <ac:cxnSpMkLst>
            <pc:docMk/>
            <pc:sldMk cId="809455629" sldId="569"/>
            <ac:cxnSpMk id="8" creationId="{00000000-0000-0000-0000-000000000000}"/>
          </ac:cxnSpMkLst>
        </pc:cxnChg>
        <pc:cxnChg chg="del">
          <ac:chgData name="Stewart Gale" userId="3647ddd2-6040-41ae-a96d-232c23482af8" providerId="ADAL" clId="{21314A74-25FE-4C5F-A3CB-B656890825CD}" dt="2023-06-23T05:59:39.467" v="282" actId="478"/>
          <ac:cxnSpMkLst>
            <pc:docMk/>
            <pc:sldMk cId="809455629" sldId="569"/>
            <ac:cxnSpMk id="9" creationId="{00000000-0000-0000-0000-000000000000}"/>
          </ac:cxnSpMkLst>
        </pc:cxnChg>
        <pc:cxnChg chg="del">
          <ac:chgData name="Stewart Gale" userId="3647ddd2-6040-41ae-a96d-232c23482af8" providerId="ADAL" clId="{21314A74-25FE-4C5F-A3CB-B656890825CD}" dt="2023-06-23T05:59:39.467" v="282" actId="478"/>
          <ac:cxnSpMkLst>
            <pc:docMk/>
            <pc:sldMk cId="809455629" sldId="569"/>
            <ac:cxnSpMk id="10" creationId="{00000000-0000-0000-0000-000000000000}"/>
          </ac:cxnSpMkLst>
        </pc:cxnChg>
        <pc:cxnChg chg="del">
          <ac:chgData name="Stewart Gale" userId="3647ddd2-6040-41ae-a96d-232c23482af8" providerId="ADAL" clId="{21314A74-25FE-4C5F-A3CB-B656890825CD}" dt="2023-06-23T05:59:39.467" v="282" actId="478"/>
          <ac:cxnSpMkLst>
            <pc:docMk/>
            <pc:sldMk cId="809455629" sldId="569"/>
            <ac:cxnSpMk id="11" creationId="{00000000-0000-0000-0000-000000000000}"/>
          </ac:cxnSpMkLst>
        </pc:cxnChg>
        <pc:cxnChg chg="del">
          <ac:chgData name="Stewart Gale" userId="3647ddd2-6040-41ae-a96d-232c23482af8" providerId="ADAL" clId="{21314A74-25FE-4C5F-A3CB-B656890825CD}" dt="2023-06-23T05:59:39.467" v="282" actId="478"/>
          <ac:cxnSpMkLst>
            <pc:docMk/>
            <pc:sldMk cId="809455629" sldId="569"/>
            <ac:cxnSpMk id="12" creationId="{00000000-0000-0000-0000-000000000000}"/>
          </ac:cxnSpMkLst>
        </pc:cxnChg>
        <pc:cxnChg chg="del">
          <ac:chgData name="Stewart Gale" userId="3647ddd2-6040-41ae-a96d-232c23482af8" providerId="ADAL" clId="{21314A74-25FE-4C5F-A3CB-B656890825CD}" dt="2023-06-23T05:59:39.467" v="282" actId="478"/>
          <ac:cxnSpMkLst>
            <pc:docMk/>
            <pc:sldMk cId="809455629" sldId="569"/>
            <ac:cxnSpMk id="13" creationId="{00000000-0000-0000-0000-000000000000}"/>
          </ac:cxnSpMkLst>
        </pc:cxnChg>
        <pc:cxnChg chg="del">
          <ac:chgData name="Stewart Gale" userId="3647ddd2-6040-41ae-a96d-232c23482af8" providerId="ADAL" clId="{21314A74-25FE-4C5F-A3CB-B656890825CD}" dt="2023-06-23T05:59:39.467" v="282" actId="478"/>
          <ac:cxnSpMkLst>
            <pc:docMk/>
            <pc:sldMk cId="809455629" sldId="569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59:56.077" v="286" actId="1076"/>
          <ac:cxnSpMkLst>
            <pc:docMk/>
            <pc:sldMk cId="809455629" sldId="569"/>
            <ac:cxnSpMk id="27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59:56.077" v="286" actId="1076"/>
          <ac:cxnSpMkLst>
            <pc:docMk/>
            <pc:sldMk cId="809455629" sldId="569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59:56.077" v="286" actId="1076"/>
          <ac:cxnSpMkLst>
            <pc:docMk/>
            <pc:sldMk cId="809455629" sldId="569"/>
            <ac:cxnSpMk id="30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59:56.077" v="286" actId="1076"/>
          <ac:cxnSpMkLst>
            <pc:docMk/>
            <pc:sldMk cId="809455629" sldId="569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59:56.077" v="286" actId="1076"/>
          <ac:cxnSpMkLst>
            <pc:docMk/>
            <pc:sldMk cId="809455629" sldId="569"/>
            <ac:cxnSpMk id="32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59:56.077" v="286" actId="1076"/>
          <ac:cxnSpMkLst>
            <pc:docMk/>
            <pc:sldMk cId="809455629" sldId="569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59:56.077" v="286" actId="1076"/>
          <ac:cxnSpMkLst>
            <pc:docMk/>
            <pc:sldMk cId="809455629" sldId="569"/>
            <ac:cxnSpMk id="34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59:56.077" v="286" actId="1076"/>
          <ac:cxnSpMkLst>
            <pc:docMk/>
            <pc:sldMk cId="809455629" sldId="569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21314A74-25FE-4C5F-A3CB-B656890825CD}" dt="2023-06-23T05:59:56.077" v="286" actId="1076"/>
          <ac:cxnSpMkLst>
            <pc:docMk/>
            <pc:sldMk cId="809455629" sldId="569"/>
            <ac:cxnSpMk id="36" creationId="{00000000-0000-0000-0000-000000000000}"/>
          </ac:cxnSpMkLst>
        </pc:cxnChg>
      </pc:sldChg>
      <pc:sldMasterChg chg="modSp modSldLayout">
        <pc:chgData name="Stewart Gale" userId="3647ddd2-6040-41ae-a96d-232c23482af8" providerId="ADAL" clId="{21314A74-25FE-4C5F-A3CB-B656890825CD}" dt="2023-06-23T05:46:23.084" v="5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21314A74-25FE-4C5F-A3CB-B656890825CD}" dt="2023-06-23T05:46:23.084" v="5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21314A74-25FE-4C5F-A3CB-B656890825CD}" dt="2023-06-23T05:46:23.084" v="5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21314A74-25FE-4C5F-A3CB-B656890825CD}" dt="2023-06-23T05:46:23.084" v="5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1314A74-25FE-4C5F-A3CB-B656890825CD}" dt="2023-06-23T05:46:23.084" v="5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1314A74-25FE-4C5F-A3CB-B656890825CD}" dt="2023-06-23T05:46:23.084" v="5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21314A74-25FE-4C5F-A3CB-B656890825CD}" dt="2023-06-23T05:46:23.084" v="5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1314A74-25FE-4C5F-A3CB-B656890825CD}" dt="2023-06-23T05:46:23.084" v="5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1314A74-25FE-4C5F-A3CB-B656890825CD}" dt="2023-06-23T05:46:23.084" v="5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21314A74-25FE-4C5F-A3CB-B656890825CD}" dt="2023-06-23T05:46:23.084" v="5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1314A74-25FE-4C5F-A3CB-B656890825CD}" dt="2023-06-23T05:46:23.084" v="5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1314A74-25FE-4C5F-A3CB-B656890825CD}" dt="2023-06-23T05:46:23.084" v="5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21314A74-25FE-4C5F-A3CB-B656890825CD}" dt="2023-06-23T05:46:23.084" v="5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1314A74-25FE-4C5F-A3CB-B656890825CD}" dt="2023-06-23T05:46:23.084" v="5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21314A74-25FE-4C5F-A3CB-B656890825CD}" dt="2023-06-23T05:46:23.084" v="5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21314A74-25FE-4C5F-A3CB-B656890825CD}" dt="2023-06-23T05:46:23.084" v="5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1314A74-25FE-4C5F-A3CB-B656890825CD}" dt="2023-06-23T05:46:23.084" v="5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21314A74-25FE-4C5F-A3CB-B656890825CD}" dt="2023-06-23T05:46:23.084" v="5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1314A74-25FE-4C5F-A3CB-B656890825CD}" dt="2023-06-23T05:46:23.084" v="5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1314A74-25FE-4C5F-A3CB-B656890825CD}" dt="2023-06-23T05:46:23.084" v="5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1314A74-25FE-4C5F-A3CB-B656890825CD}" dt="2023-06-23T05:46:23.084" v="5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21314A74-25FE-4C5F-A3CB-B656890825CD}" dt="2023-06-23T05:46:23.084" v="5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1314A74-25FE-4C5F-A3CB-B656890825CD}" dt="2023-06-23T05:46:23.084" v="5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1314A74-25FE-4C5F-A3CB-B656890825CD}" dt="2023-06-23T05:46:23.084" v="5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1314A74-25FE-4C5F-A3CB-B656890825CD}" dt="2023-06-23T05:46:23.084" v="5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21314A74-25FE-4C5F-A3CB-B656890825CD}" dt="2023-06-23T05:46:23.084" v="5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1314A74-25FE-4C5F-A3CB-B656890825CD}" dt="2023-06-23T05:46:23.084" v="5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23/06/2023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23/06/2023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5.png"/><Relationship Id="rId5" Type="http://schemas.openxmlformats.org/officeDocument/2006/relationships/image" Target="../media/image40.png"/><Relationship Id="rId10" Type="http://schemas.openxmlformats.org/officeDocument/2006/relationships/image" Target="../media/image8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18" Type="http://schemas.openxmlformats.org/officeDocument/2006/relationships/image" Target="../media/image60.png"/><Relationship Id="rId3" Type="http://schemas.openxmlformats.org/officeDocument/2006/relationships/image" Target="../media/image820.png"/><Relationship Id="rId21" Type="http://schemas.openxmlformats.org/officeDocument/2006/relationships/image" Target="../media/image63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" Type="http://schemas.openxmlformats.org/officeDocument/2006/relationships/image" Target="../media/image81.png"/><Relationship Id="rId16" Type="http://schemas.openxmlformats.org/officeDocument/2006/relationships/image" Target="../media/image58.png"/><Relationship Id="rId20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19" Type="http://schemas.openxmlformats.org/officeDocument/2006/relationships/image" Target="../media/image61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Relationship Id="rId22" Type="http://schemas.openxmlformats.org/officeDocument/2006/relationships/image" Target="../media/image6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75.png"/><Relationship Id="rId4" Type="http://schemas.openxmlformats.org/officeDocument/2006/relationships/image" Target="../media/image67.png"/><Relationship Id="rId9" Type="http://schemas.openxmlformats.org/officeDocument/2006/relationships/image" Target="../media/image7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66A0BC-6059-AC8F-081F-0AFA12BF311D}"/>
              </a:ext>
            </a:extLst>
          </p:cNvPr>
          <p:cNvSpPr txBox="1"/>
          <p:nvPr/>
        </p:nvSpPr>
        <p:spPr>
          <a:xfrm>
            <a:off x="911424" y="1916832"/>
            <a:ext cx="1036915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u="sng" dirty="0"/>
              <a:t>FM: 3D Trigonometry and Pythagoras</a:t>
            </a:r>
          </a:p>
        </p:txBody>
      </p:sp>
    </p:spTree>
    <p:extLst>
      <p:ext uri="{BB962C8B-B14F-4D97-AF65-F5344CB8AC3E}">
        <p14:creationId xmlns:p14="http://schemas.microsoft.com/office/powerpoint/2010/main" val="39755195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/>
          <p:cNvSpPr/>
          <p:nvPr/>
        </p:nvSpPr>
        <p:spPr>
          <a:xfrm>
            <a:off x="2213607" y="2590050"/>
            <a:ext cx="4755908" cy="1368152"/>
          </a:xfrm>
          <a:prstGeom prst="parallelogram">
            <a:avLst>
              <a:gd name="adj" fmla="val 103255"/>
            </a:avLst>
          </a:prstGeom>
          <a:solidFill>
            <a:schemeClr val="accent1">
              <a:alpha val="77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Parallelogram 5"/>
          <p:cNvSpPr/>
          <p:nvPr/>
        </p:nvSpPr>
        <p:spPr>
          <a:xfrm flipH="1">
            <a:off x="3241336" y="873736"/>
            <a:ext cx="3718760" cy="3084466"/>
          </a:xfrm>
          <a:custGeom>
            <a:avLst/>
            <a:gdLst>
              <a:gd name="connsiteX0" fmla="*/ 0 w 4722060"/>
              <a:gd name="connsiteY0" fmla="*/ 2220866 h 2220866"/>
              <a:gd name="connsiteX1" fmla="*/ 2376327 w 4722060"/>
              <a:gd name="connsiteY1" fmla="*/ 0 h 2220866"/>
              <a:gd name="connsiteX2" fmla="*/ 4722060 w 4722060"/>
              <a:gd name="connsiteY2" fmla="*/ 0 h 2220866"/>
              <a:gd name="connsiteX3" fmla="*/ 2345733 w 4722060"/>
              <a:gd name="connsiteY3" fmla="*/ 2220866 h 2220866"/>
              <a:gd name="connsiteX4" fmla="*/ 0 w 4722060"/>
              <a:gd name="connsiteY4" fmla="*/ 2220866 h 2220866"/>
              <a:gd name="connsiteX0" fmla="*/ 0 w 3718760"/>
              <a:gd name="connsiteY0" fmla="*/ 861966 h 2220866"/>
              <a:gd name="connsiteX1" fmla="*/ 1373027 w 3718760"/>
              <a:gd name="connsiteY1" fmla="*/ 0 h 2220866"/>
              <a:gd name="connsiteX2" fmla="*/ 3718760 w 3718760"/>
              <a:gd name="connsiteY2" fmla="*/ 0 h 2220866"/>
              <a:gd name="connsiteX3" fmla="*/ 1342433 w 3718760"/>
              <a:gd name="connsiteY3" fmla="*/ 2220866 h 2220866"/>
              <a:gd name="connsiteX4" fmla="*/ 0 w 3718760"/>
              <a:gd name="connsiteY4" fmla="*/ 861966 h 2220866"/>
              <a:gd name="connsiteX0" fmla="*/ 0 w 3718760"/>
              <a:gd name="connsiteY0" fmla="*/ 1725566 h 3084466"/>
              <a:gd name="connsiteX1" fmla="*/ 2173127 w 3718760"/>
              <a:gd name="connsiteY1" fmla="*/ 0 h 3084466"/>
              <a:gd name="connsiteX2" fmla="*/ 3718760 w 3718760"/>
              <a:gd name="connsiteY2" fmla="*/ 863600 h 3084466"/>
              <a:gd name="connsiteX3" fmla="*/ 1342433 w 3718760"/>
              <a:gd name="connsiteY3" fmla="*/ 3084466 h 3084466"/>
              <a:gd name="connsiteX4" fmla="*/ 0 w 3718760"/>
              <a:gd name="connsiteY4" fmla="*/ 1725566 h 3084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8760" h="3084466">
                <a:moveTo>
                  <a:pt x="0" y="1725566"/>
                </a:moveTo>
                <a:lnTo>
                  <a:pt x="2173127" y="0"/>
                </a:lnTo>
                <a:lnTo>
                  <a:pt x="3718760" y="863600"/>
                </a:lnTo>
                <a:lnTo>
                  <a:pt x="1342433" y="3084466"/>
                </a:lnTo>
                <a:lnTo>
                  <a:pt x="0" y="1725566"/>
                </a:lnTo>
                <a:close/>
              </a:path>
            </a:pathLst>
          </a:custGeom>
          <a:solidFill>
            <a:schemeClr val="accent1">
              <a:alpha val="77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7134434" y="1631139"/>
            <a:ext cx="44650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To find angle between two planes:</a:t>
            </a:r>
          </a:p>
          <a:p>
            <a:r>
              <a:rPr lang="en-GB" sz="2400" b="1" dirty="0"/>
              <a:t>Use ‘line of greatest slope’  </a:t>
            </a:r>
          </a:p>
          <a:p>
            <a:r>
              <a:rPr lang="en-GB" sz="2400" b="1" dirty="0"/>
              <a:t>on one plane, before again ‘dropping’ down.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4023864" y="1340769"/>
            <a:ext cx="2528540" cy="1981987"/>
            <a:chOff x="2499864" y="1340768"/>
            <a:chExt cx="2528540" cy="1981987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2555776" y="1340768"/>
              <a:ext cx="2160240" cy="193335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2555776" y="3290336"/>
              <a:ext cx="2160241" cy="3241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Freeform 14"/>
            <p:cNvSpPr/>
            <p:nvPr/>
          </p:nvSpPr>
          <p:spPr>
            <a:xfrm>
              <a:off x="4051300" y="2832100"/>
              <a:ext cx="152400" cy="457200"/>
            </a:xfrm>
            <a:custGeom>
              <a:avLst/>
              <a:gdLst>
                <a:gd name="connsiteX0" fmla="*/ 152400 w 152400"/>
                <a:gd name="connsiteY0" fmla="*/ 0 h 457200"/>
                <a:gd name="connsiteX1" fmla="*/ 38100 w 152400"/>
                <a:gd name="connsiteY1" fmla="*/ 215900 h 457200"/>
                <a:gd name="connsiteX2" fmla="*/ 0 w 152400"/>
                <a:gd name="connsiteY2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457200">
                  <a:moveTo>
                    <a:pt x="152400" y="0"/>
                  </a:moveTo>
                  <a:cubicBezTo>
                    <a:pt x="107950" y="69850"/>
                    <a:pt x="63500" y="139700"/>
                    <a:pt x="38100" y="215900"/>
                  </a:cubicBezTo>
                  <a:cubicBezTo>
                    <a:pt x="12700" y="292100"/>
                    <a:pt x="6350" y="374650"/>
                    <a:pt x="0" y="45720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3640088" y="2665448"/>
                  <a:ext cx="487412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40088" y="2665448"/>
                  <a:ext cx="487412" cy="584775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TextBox 17"/>
            <p:cNvSpPr txBox="1"/>
            <p:nvPr/>
          </p:nvSpPr>
          <p:spPr>
            <a:xfrm rot="2501195">
              <a:off x="2499864" y="2041670"/>
              <a:ext cx="2528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line of greatest slope</a:t>
              </a:r>
            </a:p>
          </p:txBody>
        </p:sp>
      </p:grpSp>
      <p:cxnSp>
        <p:nvCxnSpPr>
          <p:cNvPr id="21" name="Straight Connector 20"/>
          <p:cNvCxnSpPr/>
          <p:nvPr/>
        </p:nvCxnSpPr>
        <p:spPr>
          <a:xfrm>
            <a:off x="2701276" y="5922749"/>
            <a:ext cx="1519897" cy="57606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4221173" y="5880059"/>
            <a:ext cx="2115403" cy="61875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6336576" y="4921369"/>
            <a:ext cx="1" cy="96847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4221172" y="4921369"/>
            <a:ext cx="2115405" cy="157744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824408" y="4333653"/>
            <a:ext cx="1519897" cy="57606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2701275" y="4333653"/>
            <a:ext cx="2123132" cy="158909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/>
              <p:cNvSpPr txBox="1"/>
              <p:nvPr/>
            </p:nvSpPr>
            <p:spPr>
              <a:xfrm>
                <a:off x="2269227" y="5738083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9227" y="5738083"/>
                <a:ext cx="432048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3937946" y="6478914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946" y="6478914"/>
                <a:ext cx="43204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/>
              <p:cNvSpPr txBox="1"/>
              <p:nvPr/>
            </p:nvSpPr>
            <p:spPr>
              <a:xfrm>
                <a:off x="6330629" y="4626706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0629" y="4626706"/>
                <a:ext cx="432048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4807763" y="4075505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7763" y="4075505"/>
                <a:ext cx="432048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Connector 41"/>
          <p:cNvCxnSpPr/>
          <p:nvPr/>
        </p:nvCxnSpPr>
        <p:spPr>
          <a:xfrm flipH="1" flipV="1">
            <a:off x="6156752" y="5706248"/>
            <a:ext cx="1" cy="2286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6171991" y="5675768"/>
            <a:ext cx="167640" cy="381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/>
              <p:cNvSpPr txBox="1"/>
              <p:nvPr/>
            </p:nvSpPr>
            <p:spPr>
              <a:xfrm>
                <a:off x="3427025" y="4582929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7025" y="4582929"/>
                <a:ext cx="432048" cy="369332"/>
              </a:xfrm>
              <a:prstGeom prst="rect">
                <a:avLst/>
              </a:prstGeom>
              <a:blipFill>
                <a:blip r:embed="rId7"/>
                <a:stretch>
                  <a:fillRect r="-394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/>
              <p:cNvSpPr txBox="1"/>
              <p:nvPr/>
            </p:nvSpPr>
            <p:spPr>
              <a:xfrm>
                <a:off x="6327069" y="5161293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7069" y="5161293"/>
                <a:ext cx="432048" cy="369332"/>
              </a:xfrm>
              <a:prstGeom prst="rect">
                <a:avLst/>
              </a:prstGeom>
              <a:blipFill>
                <a:blip r:embed="rId8"/>
                <a:stretch>
                  <a:fillRect r="-380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/>
              <p:cNvSpPr txBox="1"/>
              <p:nvPr/>
            </p:nvSpPr>
            <p:spPr>
              <a:xfrm>
                <a:off x="7176120" y="4049579"/>
                <a:ext cx="467996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Example:</a:t>
                </a:r>
              </a:p>
              <a:p>
                <a:r>
                  <a:rPr lang="en-GB" sz="2400" dirty="0"/>
                  <a:t>Find the angle between the plane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GB" sz="2400" dirty="0"/>
                  <a:t> and the horizontal plane.</a:t>
                </a:r>
              </a:p>
            </p:txBody>
          </p:sp>
        </mc:Choice>
        <mc:Fallback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0" y="4049579"/>
                <a:ext cx="4679960" cy="1200329"/>
              </a:xfrm>
              <a:prstGeom prst="rect">
                <a:avLst/>
              </a:prstGeom>
              <a:blipFill>
                <a:blip r:embed="rId9"/>
                <a:stretch>
                  <a:fillRect l="-1953" t="-4061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9" name="Group 58"/>
          <p:cNvGrpSpPr/>
          <p:nvPr/>
        </p:nvGrpSpPr>
        <p:grpSpPr>
          <a:xfrm>
            <a:off x="4229584" y="4918215"/>
            <a:ext cx="2133116" cy="1577837"/>
            <a:chOff x="2705584" y="4918214"/>
            <a:chExt cx="2133116" cy="1577837"/>
          </a:xfrm>
        </p:grpSpPr>
        <p:cxnSp>
          <p:nvCxnSpPr>
            <p:cNvPr id="53" name="Straight Connector 52"/>
            <p:cNvCxnSpPr/>
            <p:nvPr/>
          </p:nvCxnSpPr>
          <p:spPr>
            <a:xfrm flipV="1">
              <a:off x="2705584" y="4918214"/>
              <a:ext cx="2115405" cy="1577445"/>
            </a:xfrm>
            <a:prstGeom prst="line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V="1">
              <a:off x="2724150" y="5895975"/>
              <a:ext cx="2114550" cy="600076"/>
            </a:xfrm>
            <a:prstGeom prst="line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7" name="Freeform 56"/>
            <p:cNvSpPr/>
            <p:nvPr/>
          </p:nvSpPr>
          <p:spPr>
            <a:xfrm>
              <a:off x="3390900" y="5962650"/>
              <a:ext cx="142875" cy="314325"/>
            </a:xfrm>
            <a:custGeom>
              <a:avLst/>
              <a:gdLst>
                <a:gd name="connsiteX0" fmla="*/ 0 w 142875"/>
                <a:gd name="connsiteY0" fmla="*/ 0 h 314325"/>
                <a:gd name="connsiteX1" fmla="*/ 85725 w 142875"/>
                <a:gd name="connsiteY1" fmla="*/ 142875 h 314325"/>
                <a:gd name="connsiteX2" fmla="*/ 142875 w 142875"/>
                <a:gd name="connsiteY2" fmla="*/ 31432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14325">
                  <a:moveTo>
                    <a:pt x="0" y="0"/>
                  </a:moveTo>
                  <a:cubicBezTo>
                    <a:pt x="30956" y="45244"/>
                    <a:pt x="61913" y="90488"/>
                    <a:pt x="85725" y="142875"/>
                  </a:cubicBezTo>
                  <a:cubicBezTo>
                    <a:pt x="109537" y="195262"/>
                    <a:pt x="126206" y="254793"/>
                    <a:pt x="142875" y="314325"/>
                  </a:cubicBezTo>
                </a:path>
              </a:pathLst>
            </a:custGeom>
            <a:ln w="762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/>
                <p:cNvSpPr txBox="1"/>
                <p:nvPr/>
              </p:nvSpPr>
              <p:spPr>
                <a:xfrm>
                  <a:off x="3498740" y="5817391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𝜽</m:t>
                        </m:r>
                      </m:oMath>
                    </m:oMathPara>
                  </a14:m>
                  <a:endParaRPr lang="en-GB" b="1" dirty="0"/>
                </a:p>
              </p:txBody>
            </p:sp>
          </mc:Choice>
          <mc:Fallback xmlns="">
            <p:sp>
              <p:nvSpPr>
                <p:cNvPr id="58" name="TextBox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98740" y="5817391"/>
                  <a:ext cx="432048" cy="369332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0" name="TextBox 59"/>
          <p:cNvSpPr txBox="1"/>
          <p:nvPr/>
        </p:nvSpPr>
        <p:spPr>
          <a:xfrm rot="19406768">
            <a:off x="3936455" y="5345958"/>
            <a:ext cx="2528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line of greatest slope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056569-5C25-807E-290D-76303BA341CE}"/>
              </a:ext>
            </a:extLst>
          </p:cNvPr>
          <p:cNvSpPr txBox="1"/>
          <p:nvPr/>
        </p:nvSpPr>
        <p:spPr>
          <a:xfrm>
            <a:off x="379024" y="214112"/>
            <a:ext cx="658107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/>
              <a:t>Angles between two planes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0AB170B-0D7A-E31C-BBE7-E3D37A62D45C}"/>
                  </a:ext>
                </a:extLst>
              </p:cNvPr>
              <p:cNvSpPr txBox="1"/>
              <p:nvPr/>
            </p:nvSpPr>
            <p:spPr>
              <a:xfrm>
                <a:off x="7320136" y="5471816"/>
                <a:ext cx="4039941" cy="10604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𝜽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800" b="1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𝐬𝐢𝐧</m:t>
                              </m:r>
                            </m:e>
                            <m:sup>
                              <m: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GB" sz="2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2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kumimoji="0" lang="en-GB" sz="2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𝟔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𝟑𝟎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0AB170B-0D7A-E31C-BBE7-E3D37A62D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5471816"/>
                <a:ext cx="4039941" cy="106048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2390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0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 flipH="1" flipV="1">
            <a:off x="2383301" y="1233945"/>
            <a:ext cx="5850" cy="1723117"/>
          </a:xfrm>
          <a:prstGeom prst="line">
            <a:avLst/>
          </a:prstGeom>
          <a:ln>
            <a:prstDash val="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249551" y="2842762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2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69715" y="3481845"/>
            <a:ext cx="2370786" cy="1330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2808747" y="2516644"/>
            <a:ext cx="1327154" cy="9658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396001" y="1246644"/>
            <a:ext cx="419100" cy="22479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396001" y="1246644"/>
            <a:ext cx="1714500" cy="12827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469715" y="1221245"/>
            <a:ext cx="1926286" cy="227390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1824501" y="1259344"/>
            <a:ext cx="571500" cy="1244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1811801" y="2516645"/>
            <a:ext cx="23241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84494" y="2507516"/>
            <a:ext cx="1329386" cy="9912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113919" y="1444398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2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928700" y="1249820"/>
            <a:ext cx="2178626" cy="1854965"/>
            <a:chOff x="5527099" y="4029075"/>
            <a:chExt cx="2178626" cy="1854965"/>
          </a:xfrm>
        </p:grpSpPr>
        <p:sp>
          <p:nvSpPr>
            <p:cNvPr id="17" name="Freeform 16"/>
            <p:cNvSpPr/>
            <p:nvPr/>
          </p:nvSpPr>
          <p:spPr>
            <a:xfrm>
              <a:off x="5972175" y="4029075"/>
              <a:ext cx="1733550" cy="1695450"/>
            </a:xfrm>
            <a:custGeom>
              <a:avLst/>
              <a:gdLst>
                <a:gd name="connsiteX0" fmla="*/ 1733550 w 1733550"/>
                <a:gd name="connsiteY0" fmla="*/ 1295400 h 1695450"/>
                <a:gd name="connsiteX1" fmla="*/ 19050 w 1733550"/>
                <a:gd name="connsiteY1" fmla="*/ 1695450 h 1695450"/>
                <a:gd name="connsiteX2" fmla="*/ 0 w 1733550"/>
                <a:gd name="connsiteY2" fmla="*/ 0 h 1695450"/>
                <a:gd name="connsiteX3" fmla="*/ 1733550 w 1733550"/>
                <a:gd name="connsiteY3" fmla="*/ 1295400 h 1695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3550" h="1695450">
                  <a:moveTo>
                    <a:pt x="1733550" y="1295400"/>
                  </a:moveTo>
                  <a:lnTo>
                    <a:pt x="19050" y="1695450"/>
                  </a:lnTo>
                  <a:lnTo>
                    <a:pt x="0" y="0"/>
                  </a:lnTo>
                  <a:lnTo>
                    <a:pt x="1733550" y="1295400"/>
                  </a:lnTo>
                  <a:close/>
                </a:path>
              </a:pathLst>
            </a:custGeom>
            <a:solidFill>
              <a:schemeClr val="accent1">
                <a:alpha val="2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5981700" y="5476875"/>
              <a:ext cx="200025" cy="247650"/>
            </a:xfrm>
            <a:custGeom>
              <a:avLst/>
              <a:gdLst>
                <a:gd name="connsiteX0" fmla="*/ 0 w 200025"/>
                <a:gd name="connsiteY0" fmla="*/ 247650 h 247650"/>
                <a:gd name="connsiteX1" fmla="*/ 200025 w 200025"/>
                <a:gd name="connsiteY1" fmla="*/ 209550 h 247650"/>
                <a:gd name="connsiteX2" fmla="*/ 200025 w 200025"/>
                <a:gd name="connsiteY2" fmla="*/ 0 h 247650"/>
                <a:gd name="connsiteX3" fmla="*/ 9525 w 200025"/>
                <a:gd name="connsiteY3" fmla="*/ 38100 h 247650"/>
                <a:gd name="connsiteX4" fmla="*/ 0 w 200025"/>
                <a:gd name="connsiteY4" fmla="*/ 24765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247650">
                  <a:moveTo>
                    <a:pt x="0" y="247650"/>
                  </a:moveTo>
                  <a:lnTo>
                    <a:pt x="200025" y="209550"/>
                  </a:lnTo>
                  <a:lnTo>
                    <a:pt x="200025" y="0"/>
                  </a:lnTo>
                  <a:lnTo>
                    <a:pt x="9525" y="38100"/>
                  </a:lnTo>
                  <a:lnTo>
                    <a:pt x="0" y="24765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6410825" y="5241172"/>
                  <a:ext cx="648072" cy="6428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ad>
                          <m:radPr>
                            <m:degHide m:val="on"/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10825" y="5241172"/>
                  <a:ext cx="648072" cy="642868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5527099" y="4707290"/>
                  <a:ext cx="648072" cy="6428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ad>
                          <m:radPr>
                            <m:degHide m:val="on"/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27099" y="4707290"/>
                  <a:ext cx="648072" cy="642868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237741" y="3469145"/>
                <a:ext cx="53323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741" y="3469145"/>
                <a:ext cx="533233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2499094" y="3481844"/>
                <a:ext cx="53323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9094" y="3481844"/>
                <a:ext cx="533233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4014877" y="2276041"/>
                <a:ext cx="53323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4877" y="2276041"/>
                <a:ext cx="53323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1524972" y="2265872"/>
                <a:ext cx="53323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972" y="2265872"/>
                <a:ext cx="53323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2161688" y="803895"/>
                <a:ext cx="53323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1688" y="803895"/>
                <a:ext cx="53323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246386" y="128999"/>
                <a:ext cx="9937104" cy="6463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Find the angle between the planes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𝐵𝐶𝐸</m:t>
                    </m:r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386" y="128999"/>
                <a:ext cx="9937104" cy="646331"/>
              </a:xfrm>
              <a:prstGeom prst="rect">
                <a:avLst/>
              </a:prstGeom>
              <a:blipFill>
                <a:blip r:embed="rId9"/>
                <a:stretch>
                  <a:fillRect t="-2308" b="-1923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4585104" y="1321934"/>
                <a:ext cx="709364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Why would it be wrong to use the angle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𝐸𝐶𝑂</m:t>
                    </m:r>
                  </m:oMath>
                </a14:m>
                <a:r>
                  <a:rPr lang="en-GB" sz="2800" dirty="0"/>
                  <a:t>?</a:t>
                </a:r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5104" y="1321934"/>
                <a:ext cx="7093649" cy="523220"/>
              </a:xfrm>
              <a:prstGeom prst="rect">
                <a:avLst/>
              </a:prstGeom>
              <a:blipFill>
                <a:blip r:embed="rId10"/>
                <a:stretch>
                  <a:fillRect l="-1718" t="-11628" r="-171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/>
              <p:cNvSpPr txBox="1"/>
              <p:nvPr/>
            </p:nvSpPr>
            <p:spPr>
              <a:xfrm>
                <a:off x="2005029" y="2733070"/>
                <a:ext cx="53323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5029" y="2733070"/>
                <a:ext cx="533233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Connector 28"/>
          <p:cNvCxnSpPr>
            <a:cxnSpLocks/>
          </p:cNvCxnSpPr>
          <p:nvPr/>
        </p:nvCxnSpPr>
        <p:spPr>
          <a:xfrm flipH="1" flipV="1">
            <a:off x="4265170" y="4093406"/>
            <a:ext cx="5850" cy="1723117"/>
          </a:xfrm>
          <a:prstGeom prst="line">
            <a:avLst/>
          </a:prstGeom>
          <a:ln>
            <a:prstDash val="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510964" y="5496354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1</a:t>
            </a:r>
          </a:p>
        </p:txBody>
      </p:sp>
      <p:cxnSp>
        <p:nvCxnSpPr>
          <p:cNvPr id="31" name="Straight Connector 30"/>
          <p:cNvCxnSpPr>
            <a:cxnSpLocks/>
          </p:cNvCxnSpPr>
          <p:nvPr/>
        </p:nvCxnSpPr>
        <p:spPr>
          <a:xfrm flipV="1">
            <a:off x="2351584" y="6341306"/>
            <a:ext cx="2370786" cy="1330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cxnSpLocks/>
          </p:cNvCxnSpPr>
          <p:nvPr/>
        </p:nvCxnSpPr>
        <p:spPr>
          <a:xfrm flipV="1">
            <a:off x="4690616" y="5376105"/>
            <a:ext cx="1327154" cy="9658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cxnSpLocks/>
          </p:cNvCxnSpPr>
          <p:nvPr/>
        </p:nvCxnSpPr>
        <p:spPr>
          <a:xfrm>
            <a:off x="4277870" y="4106105"/>
            <a:ext cx="419100" cy="22479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cxnSpLocks/>
          </p:cNvCxnSpPr>
          <p:nvPr/>
        </p:nvCxnSpPr>
        <p:spPr>
          <a:xfrm>
            <a:off x="4277870" y="4106105"/>
            <a:ext cx="1714500" cy="12827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cxnSpLocks/>
          </p:cNvCxnSpPr>
          <p:nvPr/>
        </p:nvCxnSpPr>
        <p:spPr>
          <a:xfrm flipH="1">
            <a:off x="2351584" y="4080706"/>
            <a:ext cx="1926286" cy="227390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cxnSpLocks/>
          </p:cNvCxnSpPr>
          <p:nvPr/>
        </p:nvCxnSpPr>
        <p:spPr>
          <a:xfrm flipH="1">
            <a:off x="3706370" y="4118805"/>
            <a:ext cx="571500" cy="1244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cxnSpLocks/>
          </p:cNvCxnSpPr>
          <p:nvPr/>
        </p:nvCxnSpPr>
        <p:spPr>
          <a:xfrm flipH="1">
            <a:off x="3693670" y="5376106"/>
            <a:ext cx="23241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cxnSpLocks/>
          </p:cNvCxnSpPr>
          <p:nvPr/>
        </p:nvCxnSpPr>
        <p:spPr>
          <a:xfrm flipV="1">
            <a:off x="2366363" y="5366977"/>
            <a:ext cx="1329386" cy="9912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/>
              <p:cNvSpPr txBox="1"/>
              <p:nvPr/>
            </p:nvSpPr>
            <p:spPr>
              <a:xfrm>
                <a:off x="2119610" y="6328606"/>
                <a:ext cx="53323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9610" y="6328606"/>
                <a:ext cx="533233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/>
              <p:cNvSpPr txBox="1"/>
              <p:nvPr/>
            </p:nvSpPr>
            <p:spPr>
              <a:xfrm>
                <a:off x="4380963" y="6341305"/>
                <a:ext cx="53323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0963" y="6341305"/>
                <a:ext cx="533233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" name="TextBox 46"/>
              <p:cNvSpPr txBox="1"/>
              <p:nvPr/>
            </p:nvSpPr>
            <p:spPr>
              <a:xfrm>
                <a:off x="5896746" y="5135502"/>
                <a:ext cx="53323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6746" y="5135502"/>
                <a:ext cx="533233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47"/>
              <p:cNvSpPr txBox="1"/>
              <p:nvPr/>
            </p:nvSpPr>
            <p:spPr>
              <a:xfrm>
                <a:off x="3406841" y="5125333"/>
                <a:ext cx="53323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6841" y="5125333"/>
                <a:ext cx="533233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/>
              <p:cNvSpPr txBox="1"/>
              <p:nvPr/>
            </p:nvSpPr>
            <p:spPr>
              <a:xfrm>
                <a:off x="4043557" y="3663356"/>
                <a:ext cx="53323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3557" y="3663356"/>
                <a:ext cx="533233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/>
              <p:cNvSpPr txBox="1"/>
              <p:nvPr/>
            </p:nvSpPr>
            <p:spPr>
              <a:xfrm>
                <a:off x="3873849" y="5630501"/>
                <a:ext cx="53323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849" y="5630501"/>
                <a:ext cx="533233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2" name="Group 51"/>
          <p:cNvGrpSpPr/>
          <p:nvPr/>
        </p:nvGrpSpPr>
        <p:grpSpPr>
          <a:xfrm>
            <a:off x="4269453" y="4093100"/>
            <a:ext cx="1165226" cy="1714500"/>
            <a:chOff x="3848099" y="4486275"/>
            <a:chExt cx="1165226" cy="1714500"/>
          </a:xfrm>
        </p:grpSpPr>
        <p:sp>
          <p:nvSpPr>
            <p:cNvPr id="53" name="Freeform 52"/>
            <p:cNvSpPr/>
            <p:nvPr/>
          </p:nvSpPr>
          <p:spPr>
            <a:xfrm>
              <a:off x="3851275" y="4486275"/>
              <a:ext cx="1162050" cy="1714500"/>
            </a:xfrm>
            <a:custGeom>
              <a:avLst/>
              <a:gdLst>
                <a:gd name="connsiteX0" fmla="*/ 1733550 w 1733550"/>
                <a:gd name="connsiteY0" fmla="*/ 1295400 h 1695450"/>
                <a:gd name="connsiteX1" fmla="*/ 19050 w 1733550"/>
                <a:gd name="connsiteY1" fmla="*/ 1695450 h 1695450"/>
                <a:gd name="connsiteX2" fmla="*/ 0 w 1733550"/>
                <a:gd name="connsiteY2" fmla="*/ 0 h 1695450"/>
                <a:gd name="connsiteX3" fmla="*/ 1733550 w 1733550"/>
                <a:gd name="connsiteY3" fmla="*/ 1295400 h 1695450"/>
                <a:gd name="connsiteX0" fmla="*/ 3854450 w 3854450"/>
                <a:gd name="connsiteY0" fmla="*/ 838200 h 1238250"/>
                <a:gd name="connsiteX1" fmla="*/ 2139950 w 3854450"/>
                <a:gd name="connsiteY1" fmla="*/ 1238250 h 1238250"/>
                <a:gd name="connsiteX2" fmla="*/ 0 w 3854450"/>
                <a:gd name="connsiteY2" fmla="*/ 0 h 1238250"/>
                <a:gd name="connsiteX3" fmla="*/ 3854450 w 3854450"/>
                <a:gd name="connsiteY3" fmla="*/ 838200 h 1238250"/>
                <a:gd name="connsiteX0" fmla="*/ 3854450 w 3854450"/>
                <a:gd name="connsiteY0" fmla="*/ 838200 h 1695450"/>
                <a:gd name="connsiteX1" fmla="*/ 6350 w 3854450"/>
                <a:gd name="connsiteY1" fmla="*/ 1695450 h 1695450"/>
                <a:gd name="connsiteX2" fmla="*/ 0 w 3854450"/>
                <a:gd name="connsiteY2" fmla="*/ 0 h 1695450"/>
                <a:gd name="connsiteX3" fmla="*/ 3854450 w 3854450"/>
                <a:gd name="connsiteY3" fmla="*/ 838200 h 1695450"/>
                <a:gd name="connsiteX0" fmla="*/ 1162050 w 1162050"/>
                <a:gd name="connsiteY0" fmla="*/ 1714500 h 1714500"/>
                <a:gd name="connsiteX1" fmla="*/ 6350 w 1162050"/>
                <a:gd name="connsiteY1" fmla="*/ 1695450 h 1714500"/>
                <a:gd name="connsiteX2" fmla="*/ 0 w 1162050"/>
                <a:gd name="connsiteY2" fmla="*/ 0 h 1714500"/>
                <a:gd name="connsiteX3" fmla="*/ 1162050 w 1162050"/>
                <a:gd name="connsiteY3" fmla="*/ 171450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2050" h="1714500">
                  <a:moveTo>
                    <a:pt x="1162050" y="1714500"/>
                  </a:moveTo>
                  <a:lnTo>
                    <a:pt x="6350" y="1695450"/>
                  </a:lnTo>
                  <a:cubicBezTo>
                    <a:pt x="4233" y="1130300"/>
                    <a:pt x="2117" y="565150"/>
                    <a:pt x="0" y="0"/>
                  </a:cubicBezTo>
                  <a:lnTo>
                    <a:pt x="1162050" y="1714500"/>
                  </a:lnTo>
                  <a:close/>
                </a:path>
              </a:pathLst>
            </a:custGeom>
            <a:solidFill>
              <a:schemeClr val="accent1">
                <a:alpha val="2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Freeform 53"/>
            <p:cNvSpPr/>
            <p:nvPr/>
          </p:nvSpPr>
          <p:spPr>
            <a:xfrm>
              <a:off x="3848099" y="5965825"/>
              <a:ext cx="212725" cy="234950"/>
            </a:xfrm>
            <a:custGeom>
              <a:avLst/>
              <a:gdLst>
                <a:gd name="connsiteX0" fmla="*/ 0 w 200025"/>
                <a:gd name="connsiteY0" fmla="*/ 247650 h 247650"/>
                <a:gd name="connsiteX1" fmla="*/ 200025 w 200025"/>
                <a:gd name="connsiteY1" fmla="*/ 209550 h 247650"/>
                <a:gd name="connsiteX2" fmla="*/ 200025 w 200025"/>
                <a:gd name="connsiteY2" fmla="*/ 0 h 247650"/>
                <a:gd name="connsiteX3" fmla="*/ 9525 w 200025"/>
                <a:gd name="connsiteY3" fmla="*/ 38100 h 247650"/>
                <a:gd name="connsiteX4" fmla="*/ 0 w 200025"/>
                <a:gd name="connsiteY4" fmla="*/ 247650 h 247650"/>
                <a:gd name="connsiteX0" fmla="*/ 2124075 w 2324100"/>
                <a:gd name="connsiteY0" fmla="*/ 247650 h 488950"/>
                <a:gd name="connsiteX1" fmla="*/ 2324100 w 2324100"/>
                <a:gd name="connsiteY1" fmla="*/ 209550 h 488950"/>
                <a:gd name="connsiteX2" fmla="*/ 2324100 w 2324100"/>
                <a:gd name="connsiteY2" fmla="*/ 0 h 488950"/>
                <a:gd name="connsiteX3" fmla="*/ 0 w 2324100"/>
                <a:gd name="connsiteY3" fmla="*/ 488950 h 488950"/>
                <a:gd name="connsiteX4" fmla="*/ 2124075 w 2324100"/>
                <a:gd name="connsiteY4" fmla="*/ 247650 h 488950"/>
                <a:gd name="connsiteX0" fmla="*/ 2124075 w 2324100"/>
                <a:gd name="connsiteY0" fmla="*/ 38100 h 279400"/>
                <a:gd name="connsiteX1" fmla="*/ 2324100 w 2324100"/>
                <a:gd name="connsiteY1" fmla="*/ 0 h 279400"/>
                <a:gd name="connsiteX2" fmla="*/ 203200 w 2324100"/>
                <a:gd name="connsiteY2" fmla="*/ 279400 h 279400"/>
                <a:gd name="connsiteX3" fmla="*/ 0 w 2324100"/>
                <a:gd name="connsiteY3" fmla="*/ 279400 h 279400"/>
                <a:gd name="connsiteX4" fmla="*/ 2124075 w 2324100"/>
                <a:gd name="connsiteY4" fmla="*/ 38100 h 279400"/>
                <a:gd name="connsiteX0" fmla="*/ 0 w 2333625"/>
                <a:gd name="connsiteY0" fmla="*/ 495300 h 495300"/>
                <a:gd name="connsiteX1" fmla="*/ 2333625 w 2333625"/>
                <a:gd name="connsiteY1" fmla="*/ 0 h 495300"/>
                <a:gd name="connsiteX2" fmla="*/ 212725 w 2333625"/>
                <a:gd name="connsiteY2" fmla="*/ 279400 h 495300"/>
                <a:gd name="connsiteX3" fmla="*/ 9525 w 2333625"/>
                <a:gd name="connsiteY3" fmla="*/ 279400 h 495300"/>
                <a:gd name="connsiteX4" fmla="*/ 0 w 2333625"/>
                <a:gd name="connsiteY4" fmla="*/ 495300 h 495300"/>
                <a:gd name="connsiteX0" fmla="*/ 0 w 212725"/>
                <a:gd name="connsiteY0" fmla="*/ 215900 h 234950"/>
                <a:gd name="connsiteX1" fmla="*/ 206375 w 212725"/>
                <a:gd name="connsiteY1" fmla="*/ 234950 h 234950"/>
                <a:gd name="connsiteX2" fmla="*/ 212725 w 212725"/>
                <a:gd name="connsiteY2" fmla="*/ 0 h 234950"/>
                <a:gd name="connsiteX3" fmla="*/ 9525 w 212725"/>
                <a:gd name="connsiteY3" fmla="*/ 0 h 234950"/>
                <a:gd name="connsiteX4" fmla="*/ 0 w 212725"/>
                <a:gd name="connsiteY4" fmla="*/ 215900 h 234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725" h="234950">
                  <a:moveTo>
                    <a:pt x="0" y="215900"/>
                  </a:moveTo>
                  <a:lnTo>
                    <a:pt x="206375" y="234950"/>
                  </a:lnTo>
                  <a:lnTo>
                    <a:pt x="212725" y="0"/>
                  </a:lnTo>
                  <a:lnTo>
                    <a:pt x="9525" y="0"/>
                  </a:lnTo>
                  <a:lnTo>
                    <a:pt x="0" y="21590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/>
              <p:cNvSpPr txBox="1"/>
              <p:nvPr/>
            </p:nvSpPr>
            <p:spPr>
              <a:xfrm>
                <a:off x="3803462" y="4698122"/>
                <a:ext cx="648072" cy="5052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3462" y="4698122"/>
                <a:ext cx="648072" cy="50520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56"/>
          <p:cNvSpPr txBox="1"/>
          <p:nvPr/>
        </p:nvSpPr>
        <p:spPr>
          <a:xfrm>
            <a:off x="1280663" y="3413787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/>
              <p:cNvSpPr txBox="1"/>
              <p:nvPr/>
            </p:nvSpPr>
            <p:spPr>
              <a:xfrm>
                <a:off x="6329938" y="4828181"/>
                <a:ext cx="525674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From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GB" dirty="0"/>
                  <a:t> a ball would roll down to the midpoint of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9938" y="4828181"/>
                <a:ext cx="5256749" cy="369332"/>
              </a:xfrm>
              <a:prstGeom prst="rect">
                <a:avLst/>
              </a:prstGeom>
              <a:blipFill>
                <a:blip r:embed="rId19"/>
                <a:stretch>
                  <a:fillRect l="-927" t="-8197" b="-2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1" name="TextBox 60"/>
              <p:cNvSpPr txBox="1"/>
              <p:nvPr/>
            </p:nvSpPr>
            <p:spPr>
              <a:xfrm>
                <a:off x="6702984" y="5363405"/>
                <a:ext cx="4248472" cy="10604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𝜽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b="1" i="1">
                                  <a:latin typeface="Cambria Math" panose="02040503050406030204" pitchFamily="18" charset="0"/>
                                </a:rPr>
                                <m:t>𝒕𝒂𝒏</m:t>
                              </m:r>
                            </m:e>
                            <m:sup>
                              <m:r>
                                <a:rPr lang="en-GB" sz="28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8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GB" sz="2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sz="28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GB" sz="28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den>
                              </m:f>
                            </m:e>
                          </m:d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𝟓𝟒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</m:oMath>
                  </m:oMathPara>
                </a14:m>
                <a:endParaRPr lang="en-GB" sz="2800" b="1" dirty="0"/>
              </a:p>
            </p:txBody>
          </p:sp>
        </mc:Choice>
        <mc:Fallback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2984" y="5363405"/>
                <a:ext cx="4248472" cy="106048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Freeform 61"/>
          <p:cNvSpPr/>
          <p:nvPr/>
        </p:nvSpPr>
        <p:spPr>
          <a:xfrm>
            <a:off x="5153026" y="5576889"/>
            <a:ext cx="123825" cy="223837"/>
          </a:xfrm>
          <a:custGeom>
            <a:avLst/>
            <a:gdLst>
              <a:gd name="connsiteX0" fmla="*/ 0 w 123825"/>
              <a:gd name="connsiteY0" fmla="*/ 223837 h 223837"/>
              <a:gd name="connsiteX1" fmla="*/ 28575 w 123825"/>
              <a:gd name="connsiteY1" fmla="*/ 114300 h 223837"/>
              <a:gd name="connsiteX2" fmla="*/ 123825 w 123825"/>
              <a:gd name="connsiteY2" fmla="*/ 0 h 223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3825" h="223837">
                <a:moveTo>
                  <a:pt x="0" y="223837"/>
                </a:moveTo>
                <a:cubicBezTo>
                  <a:pt x="3969" y="187721"/>
                  <a:pt x="7938" y="151606"/>
                  <a:pt x="28575" y="114300"/>
                </a:cubicBezTo>
                <a:cubicBezTo>
                  <a:pt x="49212" y="76994"/>
                  <a:pt x="86518" y="38497"/>
                  <a:pt x="123825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/>
              <p:cNvSpPr txBox="1"/>
              <p:nvPr/>
            </p:nvSpPr>
            <p:spPr>
              <a:xfrm>
                <a:off x="4939483" y="5404285"/>
                <a:ext cx="2656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9483" y="5404285"/>
                <a:ext cx="265645" cy="369332"/>
              </a:xfrm>
              <a:prstGeom prst="rect">
                <a:avLst/>
              </a:prstGeom>
              <a:blipFill>
                <a:blip r:embed="rId21"/>
                <a:stretch>
                  <a:fillRect r="-136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E45C01C-1DEE-4834-3932-14134E273E78}"/>
                  </a:ext>
                </a:extLst>
              </p:cNvPr>
              <p:cNvSpPr txBox="1"/>
              <p:nvPr/>
            </p:nvSpPr>
            <p:spPr>
              <a:xfrm>
                <a:off x="5490687" y="2096587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𝑬𝑪</m:t>
                    </m:r>
                  </m:oMath>
                </a14:m>
                <a:r>
                  <a:rPr kumimoji="0" lang="en-GB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not the line of greatest slope.</a:t>
                </a:r>
              </a:p>
            </p:txBody>
          </p:sp>
        </mc:Choice>
        <mc:Fallback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E45C01C-1DEE-4834-3932-14134E273E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687" y="2096587"/>
                <a:ext cx="6096000" cy="523220"/>
              </a:xfrm>
              <a:prstGeom prst="rect">
                <a:avLst/>
              </a:prstGeom>
              <a:blipFill>
                <a:blip r:embed="rId22"/>
                <a:stretch>
                  <a:fillRect t="-1162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452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60" grpId="0"/>
      <p:bldP spid="61" grpId="0"/>
      <p:bldP spid="62" grpId="0" animBg="1"/>
      <p:bldP spid="63" grpId="0"/>
      <p:bldP spid="6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862084" y="271117"/>
                <a:ext cx="10850540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A cube has sides 8cm. Find:</a:t>
                </a:r>
              </a:p>
              <a:p>
                <a:r>
                  <a:rPr lang="en-GB" sz="4000" dirty="0"/>
                  <a:t>a) The length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4000" dirty="0"/>
                  <a:t>.  </a:t>
                </a:r>
                <a:endParaRPr lang="en-GB" sz="4000" b="1" dirty="0"/>
              </a:p>
              <a:p>
                <a:r>
                  <a:rPr lang="en-GB" sz="4000" dirty="0"/>
                  <a:t>b) The angle between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4000" dirty="0"/>
                  <a:t> and the horizontal plane. </a:t>
                </a:r>
                <a:endParaRPr lang="en-GB" sz="4000" b="1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084" y="271117"/>
                <a:ext cx="10850540" cy="1938992"/>
              </a:xfrm>
              <a:prstGeom prst="rect">
                <a:avLst/>
              </a:prstGeom>
              <a:blipFill>
                <a:blip r:embed="rId2"/>
                <a:stretch>
                  <a:fillRect l="-1966" t="-5643" r="-1685" b="-122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ube 6"/>
          <p:cNvSpPr/>
          <p:nvPr/>
        </p:nvSpPr>
        <p:spPr>
          <a:xfrm>
            <a:off x="4799856" y="3068960"/>
            <a:ext cx="2160240" cy="2520280"/>
          </a:xfrm>
          <a:prstGeom prst="cube">
            <a:avLst>
              <a:gd name="adj" fmla="val 4314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6438557" y="4988883"/>
                <a:ext cx="5040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8557" y="4988883"/>
                <a:ext cx="504056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6942613" y="3547486"/>
                <a:ext cx="5040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2613" y="3547486"/>
                <a:ext cx="50405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/>
          <p:cNvGrpSpPr/>
          <p:nvPr/>
        </p:nvGrpSpPr>
        <p:grpSpPr>
          <a:xfrm>
            <a:off x="4811641" y="3069127"/>
            <a:ext cx="2161309" cy="2517569"/>
            <a:chOff x="982857" y="3356992"/>
            <a:chExt cx="2161309" cy="2517569"/>
          </a:xfrm>
        </p:grpSpPr>
        <p:sp>
          <p:nvSpPr>
            <p:cNvPr id="11" name="Freeform 10"/>
            <p:cNvSpPr/>
            <p:nvPr/>
          </p:nvSpPr>
          <p:spPr>
            <a:xfrm>
              <a:off x="982857" y="3356992"/>
              <a:ext cx="2161309" cy="2517569"/>
            </a:xfrm>
            <a:custGeom>
              <a:avLst/>
              <a:gdLst>
                <a:gd name="connsiteX0" fmla="*/ 0 w 2161309"/>
                <a:gd name="connsiteY0" fmla="*/ 2517569 h 2517569"/>
                <a:gd name="connsiteX1" fmla="*/ 2161309 w 2161309"/>
                <a:gd name="connsiteY1" fmla="*/ 1591294 h 2517569"/>
                <a:gd name="connsiteX2" fmla="*/ 2161309 w 2161309"/>
                <a:gd name="connsiteY2" fmla="*/ 0 h 2517569"/>
                <a:gd name="connsiteX3" fmla="*/ 0 w 2161309"/>
                <a:gd name="connsiteY3" fmla="*/ 2517569 h 2517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1309" h="2517569">
                  <a:moveTo>
                    <a:pt x="0" y="2517569"/>
                  </a:moveTo>
                  <a:lnTo>
                    <a:pt x="2161309" y="1591294"/>
                  </a:lnTo>
                  <a:lnTo>
                    <a:pt x="2161309" y="0"/>
                  </a:lnTo>
                  <a:lnTo>
                    <a:pt x="0" y="2517569"/>
                  </a:lnTo>
                  <a:close/>
                </a:path>
              </a:pathLst>
            </a:custGeom>
            <a:solidFill>
              <a:schemeClr val="accent1">
                <a:alpha val="47000"/>
              </a:schemeClr>
            </a:solidFill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2913999" y="4709872"/>
              <a:ext cx="203200" cy="323850"/>
            </a:xfrm>
            <a:custGeom>
              <a:avLst/>
              <a:gdLst>
                <a:gd name="connsiteX0" fmla="*/ 0 w 203200"/>
                <a:gd name="connsiteY0" fmla="*/ 323850 h 323850"/>
                <a:gd name="connsiteX1" fmla="*/ 6350 w 203200"/>
                <a:gd name="connsiteY1" fmla="*/ 57150 h 323850"/>
                <a:gd name="connsiteX2" fmla="*/ 203200 w 203200"/>
                <a:gd name="connsiteY2" fmla="*/ 0 h 323850"/>
                <a:gd name="connsiteX3" fmla="*/ 203200 w 203200"/>
                <a:gd name="connsiteY3" fmla="*/ 247650 h 323850"/>
                <a:gd name="connsiteX4" fmla="*/ 0 w 203200"/>
                <a:gd name="connsiteY4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200" h="323850">
                  <a:moveTo>
                    <a:pt x="0" y="323850"/>
                  </a:moveTo>
                  <a:lnTo>
                    <a:pt x="6350" y="57150"/>
                  </a:lnTo>
                  <a:lnTo>
                    <a:pt x="203200" y="0"/>
                  </a:lnTo>
                  <a:lnTo>
                    <a:pt x="203200" y="247650"/>
                  </a:lnTo>
                  <a:lnTo>
                    <a:pt x="0" y="32385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4337920" y="5450548"/>
                <a:ext cx="5040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7920" y="5450548"/>
                <a:ext cx="504056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6910558" y="2656934"/>
                <a:ext cx="5040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0558" y="2656934"/>
                <a:ext cx="504056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6910558" y="4445678"/>
                <a:ext cx="5040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0558" y="4445678"/>
                <a:ext cx="504056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F2F9F7EC-93F3-4D07-9099-2810841B4263}"/>
                  </a:ext>
                </a:extLst>
              </p:cNvPr>
              <p:cNvSpPr txBox="1"/>
              <p:nvPr/>
            </p:nvSpPr>
            <p:spPr>
              <a:xfrm>
                <a:off x="5205642" y="5537224"/>
                <a:ext cx="5040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F2F9F7EC-93F3-4D07-9099-2810841B42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5642" y="5537224"/>
                <a:ext cx="504056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9B32A03-843D-1746-014E-9518D592812F}"/>
                  </a:ext>
                </a:extLst>
              </p:cNvPr>
              <p:cNvSpPr txBox="1"/>
              <p:nvPr/>
            </p:nvSpPr>
            <p:spPr>
              <a:xfrm>
                <a:off x="7162586" y="836712"/>
                <a:ext cx="1751856" cy="7804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</m:t>
                      </m:r>
                      <m:rad>
                        <m:radPr>
                          <m:degHide m:val="on"/>
                          <m:ctrlP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9B32A03-843D-1746-014E-9518D59281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2586" y="836712"/>
                <a:ext cx="1751856" cy="7804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243C904-8B7E-C10B-164C-32A24BD9ACBD}"/>
                  </a:ext>
                </a:extLst>
              </p:cNvPr>
              <p:cNvSpPr txBox="1"/>
              <p:nvPr/>
            </p:nvSpPr>
            <p:spPr>
              <a:xfrm>
                <a:off x="9888760" y="2210109"/>
                <a:ext cx="182386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𝟑𝟓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243C904-8B7E-C10B-164C-32A24BD9AC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8760" y="2210109"/>
                <a:ext cx="1823864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1571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02BD2F7E-37CD-4347-8F40-689E1F5E45C2}"/>
                  </a:ext>
                </a:extLst>
              </p:cNvPr>
              <p:cNvSpPr/>
              <p:nvPr/>
            </p:nvSpPr>
            <p:spPr>
              <a:xfrm>
                <a:off x="8472264" y="5262913"/>
                <a:ext cx="2592288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𝟐𝟐</m:t>
                      </m:r>
                      <m:r>
                        <a:rPr lang="en-GB" sz="54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54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5400" b="1" dirty="0">
                  <a:solidFill>
                    <a:srgbClr val="000000"/>
                  </a:solidFill>
                  <a:latin typeface="+mj-lt"/>
                </a:endParaRPr>
              </a:p>
            </p:txBody>
          </p:sp>
        </mc:Choice>
        <mc:Fallback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02BD2F7E-37CD-4347-8F40-689E1F5E45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264" y="5262913"/>
                <a:ext cx="2592288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A695D9EA-0C9C-4AB4-9346-52BF77184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188" y="2682038"/>
            <a:ext cx="7126804" cy="352641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D649FDF-545A-43A0-8839-5B568E2A88EB}"/>
              </a:ext>
            </a:extLst>
          </p:cNvPr>
          <p:cNvSpPr txBox="1"/>
          <p:nvPr/>
        </p:nvSpPr>
        <p:spPr>
          <a:xfrm>
            <a:off x="7705336" y="83869"/>
            <a:ext cx="2848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(on provided worksheet)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F6571AC-349D-32F0-5BC6-554782BFBC0D}"/>
                  </a:ext>
                </a:extLst>
              </p:cNvPr>
              <p:cNvSpPr txBox="1"/>
              <p:nvPr/>
            </p:nvSpPr>
            <p:spPr>
              <a:xfrm>
                <a:off x="266188" y="165988"/>
                <a:ext cx="11659624" cy="22467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𝐴𝐸𝐹𝐷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 is a rectangle. </a:t>
                </a: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𝐴𝐵𝐶𝐷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 is a square.</a:t>
                </a:r>
                <a:b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</a:b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𝐸𝐵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 and </a:t>
                </a: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𝐹𝐶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 are perpendicular to plane </a:t>
                </a: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𝐴𝐵𝐶𝐷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 </a:t>
                </a:r>
                <a:b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</a:b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𝐴𝐵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=60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 cm. </a:t>
                </a:r>
                <a14:m>
                  <m:oMath xmlns:m="http://schemas.openxmlformats.org/officeDocument/2006/math">
                    <m:r>
                      <a:rPr kumimoji="0" lang="en-GB" sz="2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𝐴𝐷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=60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 cm. Angle </a:t>
                </a: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𝐴𝐵𝐸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=90°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 Angle </a:t>
                </a: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𝐵𝐴𝐸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=30°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Calculate the size of the angle that the line </a:t>
                </a: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𝐷𝐸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 makes with the plane </a:t>
                </a: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𝐴𝐵𝐶𝐷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  <a:b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</a:b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Give your answer correct to 1 decimal place.</a:t>
                </a: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F6571AC-349D-32F0-5BC6-554782BFBC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88" y="165988"/>
                <a:ext cx="11659624" cy="2246769"/>
              </a:xfrm>
              <a:prstGeom prst="rect">
                <a:avLst/>
              </a:prstGeom>
              <a:blipFill>
                <a:blip r:embed="rId4"/>
                <a:stretch>
                  <a:fillRect l="-1098" t="-2439" b="-67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7288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AEB22E6-EC14-41BD-BA19-ABAFFD0EEF80}"/>
              </a:ext>
            </a:extLst>
          </p:cNvPr>
          <p:cNvGrpSpPr/>
          <p:nvPr/>
        </p:nvGrpSpPr>
        <p:grpSpPr>
          <a:xfrm rot="10800000">
            <a:off x="1991545" y="4359130"/>
            <a:ext cx="4406095" cy="2372995"/>
            <a:chOff x="92490" y="1908699"/>
            <a:chExt cx="4191478" cy="2473589"/>
          </a:xfrm>
        </p:grpSpPr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FB4CEAD4-57F0-4B00-BFBE-9789BE508903}"/>
                </a:ext>
              </a:extLst>
            </p:cNvPr>
            <p:cNvSpPr/>
            <p:nvPr/>
          </p:nvSpPr>
          <p:spPr>
            <a:xfrm>
              <a:off x="971600" y="2582088"/>
              <a:ext cx="3312368" cy="1800200"/>
            </a:xfrm>
            <a:prstGeom prst="rt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1B20166-1273-4E44-954B-3890C61DEB56}"/>
                </a:ext>
              </a:extLst>
            </p:cNvPr>
            <p:cNvSpPr txBox="1"/>
            <p:nvPr/>
          </p:nvSpPr>
          <p:spPr>
            <a:xfrm rot="10800000">
              <a:off x="1108175" y="3147010"/>
              <a:ext cx="720080" cy="545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/>
                <a:t>62 °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ED5F2D5C-C43E-4E36-AD3A-C9DCF8F99FE7}"/>
                    </a:ext>
                  </a:extLst>
                </p:cNvPr>
                <p:cNvSpPr txBox="1"/>
                <p:nvPr/>
              </p:nvSpPr>
              <p:spPr>
                <a:xfrm rot="10800000">
                  <a:off x="2254240" y="2966977"/>
                  <a:ext cx="538366" cy="5454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1" i="1" dirty="0"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en-GB" sz="2800" b="1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ED5F2D5C-C43E-4E36-AD3A-C9DCF8F99F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0800000">
                  <a:off x="2254240" y="2966977"/>
                  <a:ext cx="538366" cy="545400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C097881-25A0-4102-B84F-4BC2F32D115D}"/>
                </a:ext>
              </a:extLst>
            </p:cNvPr>
            <p:cNvSpPr txBox="1"/>
            <p:nvPr/>
          </p:nvSpPr>
          <p:spPr>
            <a:xfrm rot="10800000">
              <a:off x="92490" y="3351744"/>
              <a:ext cx="1200140" cy="545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/>
                <a:t>13</a:t>
              </a:r>
            </a:p>
          </p:txBody>
        </p: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6F152192-2BD1-4012-B0A2-0C47EEFEC622}"/>
                </a:ext>
              </a:extLst>
            </p:cNvPr>
            <p:cNvSpPr/>
            <p:nvPr/>
          </p:nvSpPr>
          <p:spPr>
            <a:xfrm>
              <a:off x="460100" y="1908699"/>
              <a:ext cx="1296144" cy="1296144"/>
            </a:xfrm>
            <a:prstGeom prst="arc">
              <a:avLst>
                <a:gd name="adj1" fmla="val 2051071"/>
                <a:gd name="adj2" fmla="val 6177048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4A4B0FB3-97E3-4D52-AF02-4002C969CE54}"/>
              </a:ext>
            </a:extLst>
          </p:cNvPr>
          <p:cNvSpPr/>
          <p:nvPr/>
        </p:nvSpPr>
        <p:spPr>
          <a:xfrm>
            <a:off x="5080216" y="4359293"/>
            <a:ext cx="389840" cy="3772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CADEE4B-FEF5-422B-9475-27983BB06584}"/>
                  </a:ext>
                </a:extLst>
              </p:cNvPr>
              <p:cNvSpPr txBox="1"/>
              <p:nvPr/>
            </p:nvSpPr>
            <p:spPr>
              <a:xfrm>
                <a:off x="6574259" y="4149938"/>
                <a:ext cx="4487402" cy="20123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𝒄𝒐𝒔</m:t>
                      </m:r>
                      <m:d>
                        <m:d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𝟔𝟐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°</m:t>
                          </m:r>
                        </m:e>
                      </m:d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𝒄𝒐𝒔</m:t>
                          </m:r>
                          <m:d>
                            <m:dPr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𝟔𝟐</m:t>
                              </m:r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°</m:t>
                              </m:r>
                            </m:e>
                          </m:d>
                        </m:den>
                      </m:f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𝟐𝟕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CADEE4B-FEF5-422B-9475-27983BB065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4259" y="4149938"/>
                <a:ext cx="4487402" cy="20123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94A531CC-6F09-4876-8955-BDB3CE25972F}"/>
              </a:ext>
            </a:extLst>
          </p:cNvPr>
          <p:cNvGrpSpPr/>
          <p:nvPr/>
        </p:nvGrpSpPr>
        <p:grpSpPr>
          <a:xfrm rot="10800000">
            <a:off x="1991544" y="1277486"/>
            <a:ext cx="4321526" cy="2195026"/>
            <a:chOff x="172940" y="2582088"/>
            <a:chExt cx="4111028" cy="2288076"/>
          </a:xfrm>
        </p:grpSpPr>
        <p:sp>
          <p:nvSpPr>
            <p:cNvPr id="15" name="Right Triangle 14">
              <a:extLst>
                <a:ext uri="{FF2B5EF4-FFF2-40B4-BE49-F238E27FC236}">
                  <a16:creationId xmlns:a16="http://schemas.microsoft.com/office/drawing/2014/main" id="{71CECFBA-07E3-40AC-9F1D-E81B68666CC1}"/>
                </a:ext>
              </a:extLst>
            </p:cNvPr>
            <p:cNvSpPr/>
            <p:nvPr/>
          </p:nvSpPr>
          <p:spPr>
            <a:xfrm>
              <a:off x="971600" y="2582088"/>
              <a:ext cx="3312368" cy="1800200"/>
            </a:xfrm>
            <a:prstGeom prst="rt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44CE4647-E07D-433B-8FFA-78951C92DDEA}"/>
                    </a:ext>
                  </a:extLst>
                </p:cNvPr>
                <p:cNvSpPr txBox="1"/>
                <p:nvPr/>
              </p:nvSpPr>
              <p:spPr>
                <a:xfrm rot="10800000">
                  <a:off x="2444522" y="2897476"/>
                  <a:ext cx="538366" cy="5454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1" i="1" dirty="0">
                            <a:latin typeface="Cambria Math" panose="02040503050406030204" pitchFamily="18" charset="0"/>
                          </a:rPr>
                          <m:t>𝟐𝟓</m:t>
                        </m:r>
                      </m:oMath>
                    </m:oMathPara>
                  </a14:m>
                  <a:endParaRPr lang="en-GB" sz="2800" b="1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44CE4647-E07D-433B-8FFA-78951C92DD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0800000">
                  <a:off x="2444522" y="2897476"/>
                  <a:ext cx="538366" cy="54540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D73CC0FF-59D1-415D-8464-A5A364ED10B0}"/>
                    </a:ext>
                  </a:extLst>
                </p:cNvPr>
                <p:cNvSpPr txBox="1"/>
                <p:nvPr/>
              </p:nvSpPr>
              <p:spPr>
                <a:xfrm rot="10800000">
                  <a:off x="2104042" y="4324764"/>
                  <a:ext cx="1200140" cy="5454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1" i="1" dirty="0">
                            <a:latin typeface="Cambria Math" panose="02040503050406030204" pitchFamily="18" charset="0"/>
                          </a:rPr>
                          <m:t>𝟐𝟒</m:t>
                        </m:r>
                      </m:oMath>
                    </m:oMathPara>
                  </a14:m>
                  <a:endParaRPr lang="en-GB" sz="2800" b="1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D73CC0FF-59D1-415D-8464-A5A364ED10B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0800000">
                  <a:off x="2104042" y="4324764"/>
                  <a:ext cx="1200140" cy="54540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E28B3E35-6813-40BF-A4DF-52979B2156F7}"/>
                    </a:ext>
                  </a:extLst>
                </p:cNvPr>
                <p:cNvSpPr txBox="1"/>
                <p:nvPr/>
              </p:nvSpPr>
              <p:spPr>
                <a:xfrm rot="10800000">
                  <a:off x="172940" y="3379875"/>
                  <a:ext cx="1090119" cy="5454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1" i="1" dirty="0"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en-GB" sz="2800" b="1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E28B3E35-6813-40BF-A4DF-52979B2156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0800000">
                  <a:off x="172940" y="3379875"/>
                  <a:ext cx="1090119" cy="54540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D8D92BC8-5F6C-44EF-A577-104499C7E928}"/>
              </a:ext>
            </a:extLst>
          </p:cNvPr>
          <p:cNvSpPr/>
          <p:nvPr/>
        </p:nvSpPr>
        <p:spPr>
          <a:xfrm>
            <a:off x="5080216" y="1745684"/>
            <a:ext cx="389840" cy="3772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BC4FCBA-16F1-4D52-8D78-E12F8D715E49}"/>
                  </a:ext>
                </a:extLst>
              </p:cNvPr>
              <p:cNvSpPr txBox="1"/>
              <p:nvPr/>
            </p:nvSpPr>
            <p:spPr>
              <a:xfrm>
                <a:off x="6498028" y="1701889"/>
                <a:ext cx="3819140" cy="1708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32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  <m:sup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  <m:oMath xmlns:m="http://schemas.openxmlformats.org/officeDocument/2006/math">
                      <m:r>
                        <a:rPr lang="en-GB" sz="3200" b="1" i="1">
                          <a:latin typeface="Cambria Math" panose="02040503050406030204" pitchFamily="18" charset="0"/>
                        </a:rPr>
                        <m:t>    =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BC4FCBA-16F1-4D52-8D78-E12F8D715E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8028" y="1701889"/>
                <a:ext cx="3819140" cy="170880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7A1137DF-2AD1-0797-A5E5-DE34082F5BFB}"/>
              </a:ext>
            </a:extLst>
          </p:cNvPr>
          <p:cNvSpPr txBox="1"/>
          <p:nvPr/>
        </p:nvSpPr>
        <p:spPr>
          <a:xfrm>
            <a:off x="335360" y="155583"/>
            <a:ext cx="19618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Find </a:t>
            </a:r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4160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6833565" y="2060848"/>
                <a:ext cx="3570593" cy="14000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800" dirty="0">
                    <a:latin typeface="+mj-lt"/>
                  </a:rPr>
                  <a:t>Using blue triangle: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GB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3565" y="2060848"/>
                <a:ext cx="3570593" cy="1400063"/>
              </a:xfrm>
              <a:prstGeom prst="rect">
                <a:avLst/>
              </a:prstGeom>
              <a:blipFill>
                <a:blip r:embed="rId2"/>
                <a:stretch>
                  <a:fillRect l="-3584" t="-39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ube 5"/>
          <p:cNvSpPr/>
          <p:nvPr/>
        </p:nvSpPr>
        <p:spPr>
          <a:xfrm>
            <a:off x="2711624" y="2503087"/>
            <a:ext cx="2160240" cy="2371906"/>
          </a:xfrm>
          <a:prstGeom prst="cube">
            <a:avLst>
              <a:gd name="adj" fmla="val 4314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4350325" y="4274636"/>
                <a:ext cx="5040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0325" y="4274636"/>
                <a:ext cx="504056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3143672" y="4810628"/>
                <a:ext cx="5040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4810628"/>
                <a:ext cx="50405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4854381" y="2833239"/>
                <a:ext cx="5040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4381" y="2833239"/>
                <a:ext cx="504056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5" name="Group 64"/>
          <p:cNvGrpSpPr/>
          <p:nvPr/>
        </p:nvGrpSpPr>
        <p:grpSpPr>
          <a:xfrm>
            <a:off x="2723409" y="2503086"/>
            <a:ext cx="2161309" cy="2372220"/>
            <a:chOff x="982857" y="3356992"/>
            <a:chExt cx="2161309" cy="2520607"/>
          </a:xfrm>
        </p:grpSpPr>
        <p:sp>
          <p:nvSpPr>
            <p:cNvPr id="7" name="Freeform 6"/>
            <p:cNvSpPr/>
            <p:nvPr/>
          </p:nvSpPr>
          <p:spPr>
            <a:xfrm>
              <a:off x="982857" y="3356992"/>
              <a:ext cx="2161309" cy="2517569"/>
            </a:xfrm>
            <a:custGeom>
              <a:avLst/>
              <a:gdLst>
                <a:gd name="connsiteX0" fmla="*/ 0 w 2161309"/>
                <a:gd name="connsiteY0" fmla="*/ 2517569 h 2517569"/>
                <a:gd name="connsiteX1" fmla="*/ 2161309 w 2161309"/>
                <a:gd name="connsiteY1" fmla="*/ 1591294 h 2517569"/>
                <a:gd name="connsiteX2" fmla="*/ 2161309 w 2161309"/>
                <a:gd name="connsiteY2" fmla="*/ 0 h 2517569"/>
                <a:gd name="connsiteX3" fmla="*/ 0 w 2161309"/>
                <a:gd name="connsiteY3" fmla="*/ 2517569 h 2517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1309" h="2517569">
                  <a:moveTo>
                    <a:pt x="0" y="2517569"/>
                  </a:moveTo>
                  <a:lnTo>
                    <a:pt x="2161309" y="1591294"/>
                  </a:lnTo>
                  <a:lnTo>
                    <a:pt x="2161309" y="0"/>
                  </a:lnTo>
                  <a:lnTo>
                    <a:pt x="0" y="2517569"/>
                  </a:lnTo>
                  <a:close/>
                </a:path>
              </a:pathLst>
            </a:custGeom>
            <a:solidFill>
              <a:schemeClr val="accent1">
                <a:alpha val="47000"/>
              </a:schemeClr>
            </a:solidFill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eform 7"/>
            <p:cNvSpPr/>
            <p:nvPr/>
          </p:nvSpPr>
          <p:spPr>
            <a:xfrm>
              <a:off x="2913999" y="4709872"/>
              <a:ext cx="203200" cy="323850"/>
            </a:xfrm>
            <a:custGeom>
              <a:avLst/>
              <a:gdLst>
                <a:gd name="connsiteX0" fmla="*/ 0 w 203200"/>
                <a:gd name="connsiteY0" fmla="*/ 323850 h 323850"/>
                <a:gd name="connsiteX1" fmla="*/ 6350 w 203200"/>
                <a:gd name="connsiteY1" fmla="*/ 57150 h 323850"/>
                <a:gd name="connsiteX2" fmla="*/ 203200 w 203200"/>
                <a:gd name="connsiteY2" fmla="*/ 0 h 323850"/>
                <a:gd name="connsiteX3" fmla="*/ 203200 w 203200"/>
                <a:gd name="connsiteY3" fmla="*/ 247650 h 323850"/>
                <a:gd name="connsiteX4" fmla="*/ 0 w 203200"/>
                <a:gd name="connsiteY4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200" h="323850">
                  <a:moveTo>
                    <a:pt x="0" y="323850"/>
                  </a:moveTo>
                  <a:lnTo>
                    <a:pt x="6350" y="57150"/>
                  </a:lnTo>
                  <a:lnTo>
                    <a:pt x="203200" y="0"/>
                  </a:lnTo>
                  <a:lnTo>
                    <a:pt x="203200" y="247650"/>
                  </a:lnTo>
                  <a:lnTo>
                    <a:pt x="0" y="32385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2176927" y="4963393"/>
                  <a:ext cx="504056" cy="5368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ad>
                          <m:radPr>
                            <m:degHide m:val="on"/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6927" y="4963393"/>
                  <a:ext cx="504056" cy="53680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1696400" y="4440974"/>
                  <a:ext cx="504056" cy="5368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ad>
                          <m:radPr>
                            <m:degHide m:val="on"/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96400" y="4440974"/>
                  <a:ext cx="504056" cy="536804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66C9B974-40BB-4160-A1CE-BDEA7D9D545C}"/>
                </a:ext>
              </a:extLst>
            </p:cNvPr>
            <p:cNvSpPr/>
            <p:nvPr/>
          </p:nvSpPr>
          <p:spPr>
            <a:xfrm>
              <a:off x="1994875" y="5675493"/>
              <a:ext cx="393700" cy="202106"/>
            </a:xfrm>
            <a:custGeom>
              <a:avLst/>
              <a:gdLst>
                <a:gd name="connsiteX0" fmla="*/ 0 w 203200"/>
                <a:gd name="connsiteY0" fmla="*/ 323850 h 323850"/>
                <a:gd name="connsiteX1" fmla="*/ 6350 w 203200"/>
                <a:gd name="connsiteY1" fmla="*/ 57150 h 323850"/>
                <a:gd name="connsiteX2" fmla="*/ 203200 w 203200"/>
                <a:gd name="connsiteY2" fmla="*/ 0 h 323850"/>
                <a:gd name="connsiteX3" fmla="*/ 203200 w 203200"/>
                <a:gd name="connsiteY3" fmla="*/ 247650 h 323850"/>
                <a:gd name="connsiteX4" fmla="*/ 0 w 203200"/>
                <a:gd name="connsiteY4" fmla="*/ 323850 h 323850"/>
                <a:gd name="connsiteX0" fmla="*/ 0 w 207963"/>
                <a:gd name="connsiteY0" fmla="*/ 323850 h 323850"/>
                <a:gd name="connsiteX1" fmla="*/ 6350 w 207963"/>
                <a:gd name="connsiteY1" fmla="*/ 57150 h 323850"/>
                <a:gd name="connsiteX2" fmla="*/ 203200 w 207963"/>
                <a:gd name="connsiteY2" fmla="*/ 0 h 323850"/>
                <a:gd name="connsiteX3" fmla="*/ 207963 w 207963"/>
                <a:gd name="connsiteY3" fmla="*/ 303315 h 323850"/>
                <a:gd name="connsiteX4" fmla="*/ 0 w 207963"/>
                <a:gd name="connsiteY4" fmla="*/ 323850 h 323850"/>
                <a:gd name="connsiteX0" fmla="*/ 0 w 393709"/>
                <a:gd name="connsiteY0" fmla="*/ 266700 h 266700"/>
                <a:gd name="connsiteX1" fmla="*/ 6350 w 393709"/>
                <a:gd name="connsiteY1" fmla="*/ 0 h 266700"/>
                <a:gd name="connsiteX2" fmla="*/ 393700 w 393709"/>
                <a:gd name="connsiteY2" fmla="*/ 8635 h 266700"/>
                <a:gd name="connsiteX3" fmla="*/ 207963 w 393709"/>
                <a:gd name="connsiteY3" fmla="*/ 246165 h 266700"/>
                <a:gd name="connsiteX4" fmla="*/ 0 w 393709"/>
                <a:gd name="connsiteY4" fmla="*/ 266700 h 266700"/>
                <a:gd name="connsiteX0" fmla="*/ 0 w 393710"/>
                <a:gd name="connsiteY0" fmla="*/ 266700 h 266700"/>
                <a:gd name="connsiteX1" fmla="*/ 6350 w 393710"/>
                <a:gd name="connsiteY1" fmla="*/ 0 h 266700"/>
                <a:gd name="connsiteX2" fmla="*/ 393700 w 393710"/>
                <a:gd name="connsiteY2" fmla="*/ 8635 h 266700"/>
                <a:gd name="connsiteX3" fmla="*/ 222251 w 393710"/>
                <a:gd name="connsiteY3" fmla="*/ 243635 h 266700"/>
                <a:gd name="connsiteX4" fmla="*/ 0 w 393710"/>
                <a:gd name="connsiteY4" fmla="*/ 266700 h 266700"/>
                <a:gd name="connsiteX0" fmla="*/ 0 w 396091"/>
                <a:gd name="connsiteY0" fmla="*/ 231277 h 243635"/>
                <a:gd name="connsiteX1" fmla="*/ 8731 w 396091"/>
                <a:gd name="connsiteY1" fmla="*/ 0 h 243635"/>
                <a:gd name="connsiteX2" fmla="*/ 396081 w 396091"/>
                <a:gd name="connsiteY2" fmla="*/ 8635 h 243635"/>
                <a:gd name="connsiteX3" fmla="*/ 224632 w 396091"/>
                <a:gd name="connsiteY3" fmla="*/ 243635 h 243635"/>
                <a:gd name="connsiteX4" fmla="*/ 0 w 396091"/>
                <a:gd name="connsiteY4" fmla="*/ 231277 h 243635"/>
                <a:gd name="connsiteX0" fmla="*/ 0 w 396091"/>
                <a:gd name="connsiteY0" fmla="*/ 222642 h 235000"/>
                <a:gd name="connsiteX1" fmla="*/ 163513 w 396091"/>
                <a:gd name="connsiteY1" fmla="*/ 19196 h 235000"/>
                <a:gd name="connsiteX2" fmla="*/ 396081 w 396091"/>
                <a:gd name="connsiteY2" fmla="*/ 0 h 235000"/>
                <a:gd name="connsiteX3" fmla="*/ 224632 w 396091"/>
                <a:gd name="connsiteY3" fmla="*/ 235000 h 235000"/>
                <a:gd name="connsiteX4" fmla="*/ 0 w 396091"/>
                <a:gd name="connsiteY4" fmla="*/ 222642 h 235000"/>
                <a:gd name="connsiteX0" fmla="*/ 0 w 396091"/>
                <a:gd name="connsiteY0" fmla="*/ 222642 h 235000"/>
                <a:gd name="connsiteX1" fmla="*/ 165894 w 396091"/>
                <a:gd name="connsiteY1" fmla="*/ 34378 h 235000"/>
                <a:gd name="connsiteX2" fmla="*/ 396081 w 396091"/>
                <a:gd name="connsiteY2" fmla="*/ 0 h 235000"/>
                <a:gd name="connsiteX3" fmla="*/ 224632 w 396091"/>
                <a:gd name="connsiteY3" fmla="*/ 235000 h 235000"/>
                <a:gd name="connsiteX4" fmla="*/ 0 w 396091"/>
                <a:gd name="connsiteY4" fmla="*/ 222642 h 235000"/>
                <a:gd name="connsiteX0" fmla="*/ 0 w 393710"/>
                <a:gd name="connsiteY0" fmla="*/ 189748 h 202106"/>
                <a:gd name="connsiteX1" fmla="*/ 165894 w 393710"/>
                <a:gd name="connsiteY1" fmla="*/ 1484 h 202106"/>
                <a:gd name="connsiteX2" fmla="*/ 393700 w 393710"/>
                <a:gd name="connsiteY2" fmla="*/ 0 h 202106"/>
                <a:gd name="connsiteX3" fmla="*/ 224632 w 393710"/>
                <a:gd name="connsiteY3" fmla="*/ 202106 h 202106"/>
                <a:gd name="connsiteX4" fmla="*/ 0 w 393710"/>
                <a:gd name="connsiteY4" fmla="*/ 189748 h 202106"/>
                <a:gd name="connsiteX0" fmla="*/ 0 w 393700"/>
                <a:gd name="connsiteY0" fmla="*/ 189748 h 202106"/>
                <a:gd name="connsiteX1" fmla="*/ 165894 w 393700"/>
                <a:gd name="connsiteY1" fmla="*/ 1484 h 202106"/>
                <a:gd name="connsiteX2" fmla="*/ 393700 w 393700"/>
                <a:gd name="connsiteY2" fmla="*/ 0 h 202106"/>
                <a:gd name="connsiteX3" fmla="*/ 224632 w 393700"/>
                <a:gd name="connsiteY3" fmla="*/ 202106 h 202106"/>
                <a:gd name="connsiteX4" fmla="*/ 0 w 393700"/>
                <a:gd name="connsiteY4" fmla="*/ 189748 h 202106"/>
                <a:gd name="connsiteX0" fmla="*/ 0 w 393700"/>
                <a:gd name="connsiteY0" fmla="*/ 189748 h 202106"/>
                <a:gd name="connsiteX1" fmla="*/ 165894 w 393700"/>
                <a:gd name="connsiteY1" fmla="*/ 1484 h 202106"/>
                <a:gd name="connsiteX2" fmla="*/ 393700 w 393700"/>
                <a:gd name="connsiteY2" fmla="*/ 0 h 202106"/>
                <a:gd name="connsiteX3" fmla="*/ 224632 w 393700"/>
                <a:gd name="connsiteY3" fmla="*/ 202106 h 202106"/>
                <a:gd name="connsiteX4" fmla="*/ 0 w 393700"/>
                <a:gd name="connsiteY4" fmla="*/ 189748 h 20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700" h="202106">
                  <a:moveTo>
                    <a:pt x="0" y="189748"/>
                  </a:moveTo>
                  <a:lnTo>
                    <a:pt x="165894" y="1484"/>
                  </a:lnTo>
                  <a:lnTo>
                    <a:pt x="393700" y="0"/>
                  </a:lnTo>
                  <a:cubicBezTo>
                    <a:pt x="223838" y="197252"/>
                    <a:pt x="389732" y="4853"/>
                    <a:pt x="224632" y="202106"/>
                  </a:cubicBezTo>
                  <a:lnTo>
                    <a:pt x="0" y="189748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31306" y="1148218"/>
            <a:ext cx="11037302" cy="52322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Find the length of diagonal connecting two opposite corners of a unit cube.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8D315B0-4561-480A-8C81-32161C5ACFC6}"/>
              </a:ext>
            </a:extLst>
          </p:cNvPr>
          <p:cNvCxnSpPr>
            <a:cxnSpLocks/>
          </p:cNvCxnSpPr>
          <p:nvPr/>
        </p:nvCxnSpPr>
        <p:spPr>
          <a:xfrm flipH="1" flipV="1">
            <a:off x="4632960" y="4305300"/>
            <a:ext cx="2081369" cy="1283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EA8E6C9-6A0B-4E48-998F-16F4B2449F48}"/>
              </a:ext>
            </a:extLst>
          </p:cNvPr>
          <p:cNvCxnSpPr>
            <a:cxnSpLocks/>
          </p:cNvCxnSpPr>
          <p:nvPr/>
        </p:nvCxnSpPr>
        <p:spPr>
          <a:xfrm flipH="1">
            <a:off x="4991100" y="2420888"/>
            <a:ext cx="1855319" cy="10538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3160D42B-BAB4-2EBD-38A2-AE8DD9C9739C}"/>
              </a:ext>
            </a:extLst>
          </p:cNvPr>
          <p:cNvSpPr txBox="1"/>
          <p:nvPr/>
        </p:nvSpPr>
        <p:spPr>
          <a:xfrm>
            <a:off x="389210" y="172358"/>
            <a:ext cx="361855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3D Pythagoras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FF56ACD-A050-8DFB-98EA-199F692F7756}"/>
                  </a:ext>
                </a:extLst>
              </p:cNvPr>
              <p:cNvSpPr txBox="1"/>
              <p:nvPr/>
            </p:nvSpPr>
            <p:spPr>
              <a:xfrm>
                <a:off x="6745396" y="5353562"/>
                <a:ext cx="2590963" cy="10569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Using the base: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e>
                            <m:sup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sSup>
                            <m:sSup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e>
                            <m:sup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kumimoji="0" lang="en-GB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FF56ACD-A050-8DFB-98EA-199F692F7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5396" y="5353562"/>
                <a:ext cx="2590963" cy="1056956"/>
              </a:xfrm>
              <a:prstGeom prst="rect">
                <a:avLst/>
              </a:prstGeom>
              <a:blipFill>
                <a:blip r:embed="rId8"/>
                <a:stretch>
                  <a:fillRect l="-4941" t="-51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3538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 flipH="1" flipV="1">
            <a:off x="2626916" y="1904133"/>
            <a:ext cx="5850" cy="1723117"/>
          </a:xfrm>
          <a:prstGeom prst="line">
            <a:avLst/>
          </a:prstGeom>
          <a:ln>
            <a:prstDash val="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493166" y="3512950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2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13330" y="4152033"/>
            <a:ext cx="2370786" cy="1330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3052362" y="3186832"/>
            <a:ext cx="1327154" cy="9658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639616" y="1916832"/>
            <a:ext cx="419100" cy="22479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639616" y="1916832"/>
            <a:ext cx="1714500" cy="12827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13330" y="1891433"/>
            <a:ext cx="1926286" cy="227390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068116" y="1929532"/>
            <a:ext cx="571500" cy="1244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2055416" y="3186833"/>
            <a:ext cx="23241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728109" y="3177704"/>
            <a:ext cx="1329386" cy="9912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357534" y="2114586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33646" y="4139938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2</a:t>
            </a:r>
          </a:p>
        </p:txBody>
      </p:sp>
      <p:sp>
        <p:nvSpPr>
          <p:cNvPr id="18" name="Freeform 17"/>
          <p:cNvSpPr/>
          <p:nvPr/>
        </p:nvSpPr>
        <p:spPr>
          <a:xfrm>
            <a:off x="2645966" y="1929532"/>
            <a:ext cx="1733550" cy="1695450"/>
          </a:xfrm>
          <a:custGeom>
            <a:avLst/>
            <a:gdLst>
              <a:gd name="connsiteX0" fmla="*/ 1733550 w 1733550"/>
              <a:gd name="connsiteY0" fmla="*/ 1295400 h 1695450"/>
              <a:gd name="connsiteX1" fmla="*/ 19050 w 1733550"/>
              <a:gd name="connsiteY1" fmla="*/ 1695450 h 1695450"/>
              <a:gd name="connsiteX2" fmla="*/ 0 w 1733550"/>
              <a:gd name="connsiteY2" fmla="*/ 0 h 1695450"/>
              <a:gd name="connsiteX3" fmla="*/ 1733550 w 1733550"/>
              <a:gd name="connsiteY3" fmla="*/ 1295400 h 169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3550" h="1695450">
                <a:moveTo>
                  <a:pt x="1733550" y="1295400"/>
                </a:moveTo>
                <a:lnTo>
                  <a:pt x="19050" y="1695450"/>
                </a:lnTo>
                <a:lnTo>
                  <a:pt x="0" y="0"/>
                </a:lnTo>
                <a:lnTo>
                  <a:pt x="1733550" y="1295400"/>
                </a:lnTo>
                <a:close/>
              </a:path>
            </a:pathLst>
          </a:custGeom>
          <a:solidFill>
            <a:schemeClr val="accent1">
              <a:alpha val="5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reeform 18"/>
          <p:cNvSpPr/>
          <p:nvPr/>
        </p:nvSpPr>
        <p:spPr>
          <a:xfrm>
            <a:off x="2626916" y="3367808"/>
            <a:ext cx="200025" cy="247650"/>
          </a:xfrm>
          <a:custGeom>
            <a:avLst/>
            <a:gdLst>
              <a:gd name="connsiteX0" fmla="*/ 0 w 200025"/>
              <a:gd name="connsiteY0" fmla="*/ 247650 h 247650"/>
              <a:gd name="connsiteX1" fmla="*/ 200025 w 200025"/>
              <a:gd name="connsiteY1" fmla="*/ 209550 h 247650"/>
              <a:gd name="connsiteX2" fmla="*/ 200025 w 200025"/>
              <a:gd name="connsiteY2" fmla="*/ 0 h 247650"/>
              <a:gd name="connsiteX3" fmla="*/ 9525 w 200025"/>
              <a:gd name="connsiteY3" fmla="*/ 38100 h 247650"/>
              <a:gd name="connsiteX4" fmla="*/ 0 w 200025"/>
              <a:gd name="connsiteY4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025" h="247650">
                <a:moveTo>
                  <a:pt x="0" y="247650"/>
                </a:moveTo>
                <a:lnTo>
                  <a:pt x="200025" y="209550"/>
                </a:lnTo>
                <a:lnTo>
                  <a:pt x="200025" y="0"/>
                </a:lnTo>
                <a:lnTo>
                  <a:pt x="9525" y="38100"/>
                </a:lnTo>
                <a:lnTo>
                  <a:pt x="0" y="24765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2172315" y="2598223"/>
                <a:ext cx="648072" cy="6428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2315" y="2598223"/>
                <a:ext cx="648072" cy="6428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1343472" y="307200"/>
            <a:ext cx="9289032" cy="76944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Determine the height of this pyramid.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4796017" y="1355448"/>
                <a:ext cx="6696744" cy="16935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Using Pythagoras to get the length of the diagonal across the base: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</m:rad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en-GB" sz="3200" b="1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6017" y="1355448"/>
                <a:ext cx="6696744" cy="1693541"/>
              </a:xfrm>
              <a:prstGeom prst="rect">
                <a:avLst/>
              </a:prstGeom>
              <a:blipFill>
                <a:blip r:embed="rId3"/>
                <a:stretch>
                  <a:fillRect l="-2368" t="-46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5BBA245B-BF81-2012-5DD1-1535DEAAFAE5}"/>
                  </a:ext>
                </a:extLst>
              </p:cNvPr>
              <p:cNvSpPr txBox="1"/>
              <p:nvPr/>
            </p:nvSpPr>
            <p:spPr>
              <a:xfrm>
                <a:off x="4731064" y="3372744"/>
                <a:ext cx="6826650" cy="11252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The length from the corner to the centre of the base is </a:t>
                </a:r>
                <a14:m>
                  <m:oMath xmlns:m="http://schemas.openxmlformats.org/officeDocument/2006/math"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  <m:rad>
                      <m:radPr>
                        <m:degHide m:val="on"/>
                        <m:ctrlP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radPr>
                      <m:deg/>
                      <m:e>
                        <m: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e>
                    </m:rad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÷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ad>
                      <m:radPr>
                        <m:degHide m:val="on"/>
                        <m:ctrlP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radPr>
                      <m:deg/>
                      <m:e>
                        <m: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e>
                    </m:rad>
                  </m:oMath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5BBA245B-BF81-2012-5DD1-1535DEAAFA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1064" y="3372744"/>
                <a:ext cx="6826650" cy="1125244"/>
              </a:xfrm>
              <a:prstGeom prst="rect">
                <a:avLst/>
              </a:prstGeom>
              <a:blipFill>
                <a:blip r:embed="rId4"/>
                <a:stretch>
                  <a:fillRect l="-2232" t="-7027" b="-172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EBE6C60-9C49-FF4F-4F63-44AAC2BDB7E6}"/>
                  </a:ext>
                </a:extLst>
              </p:cNvPr>
              <p:cNvSpPr txBox="1"/>
              <p:nvPr/>
            </p:nvSpPr>
            <p:spPr>
              <a:xfrm>
                <a:off x="4759905" y="5013176"/>
                <a:ext cx="4608512" cy="15869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Then using blue triangle: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𝒉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e>
                            <m:sup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sup>
                          </m:sSup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sSup>
                            <m:sSupPr>
                              <m:ctrlP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0" lang="en-GB" sz="3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kumimoji="0" lang="en-GB" sz="3200" b="1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kumimoji="0" lang="en-GB" sz="3200" b="1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𝟐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EBE6C60-9C49-FF4F-4F63-44AAC2BDB7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9905" y="5013176"/>
                <a:ext cx="4608512" cy="1586909"/>
              </a:xfrm>
              <a:prstGeom prst="rect">
                <a:avLst/>
              </a:prstGeom>
              <a:blipFill>
                <a:blip r:embed="rId5"/>
                <a:stretch>
                  <a:fillRect l="-3439" t="-49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31B747D-184E-24DC-35E6-3043BAA50EB3}"/>
              </a:ext>
            </a:extLst>
          </p:cNvPr>
          <p:cNvCxnSpPr>
            <a:endCxn id="18" idx="0"/>
          </p:cNvCxnSpPr>
          <p:nvPr/>
        </p:nvCxnSpPr>
        <p:spPr>
          <a:xfrm flipV="1">
            <a:off x="756684" y="3224932"/>
            <a:ext cx="3622832" cy="88231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6CF9CCA-77F2-18E4-94A9-CA10841E0D86}"/>
                  </a:ext>
                </a:extLst>
              </p:cNvPr>
              <p:cNvSpPr txBox="1"/>
              <p:nvPr/>
            </p:nvSpPr>
            <p:spPr>
              <a:xfrm>
                <a:off x="3056041" y="3132105"/>
                <a:ext cx="648072" cy="6428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6CF9CCA-77F2-18E4-94A9-CA10841E0D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6041" y="3132105"/>
                <a:ext cx="648072" cy="6428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109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/>
      <p:bldP spid="23" grpId="0"/>
      <p:bldP spid="47" grpId="0"/>
      <p:bldP spid="49" grpId="0"/>
      <p:bldP spid="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/>
          <p:nvPr/>
        </p:nvCxnSpPr>
        <p:spPr>
          <a:xfrm flipH="1" flipV="1">
            <a:off x="2574210" y="1663398"/>
            <a:ext cx="5850" cy="1723117"/>
          </a:xfrm>
          <a:prstGeom prst="line">
            <a:avLst/>
          </a:prstGeom>
          <a:ln>
            <a:prstDash val="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440460" y="3272215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8</a:t>
            </a:r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660624" y="3911298"/>
            <a:ext cx="2370786" cy="1330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2999656" y="2946097"/>
            <a:ext cx="1327154" cy="9658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586910" y="1676097"/>
            <a:ext cx="419100" cy="22479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2586910" y="1676097"/>
            <a:ext cx="1714500" cy="12827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660624" y="1650698"/>
            <a:ext cx="1926286" cy="227390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2015410" y="1688797"/>
            <a:ext cx="571500" cy="1244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2002710" y="2946098"/>
            <a:ext cx="23241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675403" y="2936969"/>
            <a:ext cx="1329386" cy="9912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304828" y="1873851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13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614240" y="3886503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6</a:t>
            </a:r>
          </a:p>
        </p:txBody>
      </p:sp>
      <p:sp>
        <p:nvSpPr>
          <p:cNvPr id="40" name="Freeform 39"/>
          <p:cNvSpPr/>
          <p:nvPr/>
        </p:nvSpPr>
        <p:spPr>
          <a:xfrm>
            <a:off x="2582739" y="1687397"/>
            <a:ext cx="1733550" cy="1695450"/>
          </a:xfrm>
          <a:custGeom>
            <a:avLst/>
            <a:gdLst>
              <a:gd name="connsiteX0" fmla="*/ 1733550 w 1733550"/>
              <a:gd name="connsiteY0" fmla="*/ 1295400 h 1695450"/>
              <a:gd name="connsiteX1" fmla="*/ 19050 w 1733550"/>
              <a:gd name="connsiteY1" fmla="*/ 1695450 h 1695450"/>
              <a:gd name="connsiteX2" fmla="*/ 0 w 1733550"/>
              <a:gd name="connsiteY2" fmla="*/ 0 h 1695450"/>
              <a:gd name="connsiteX3" fmla="*/ 1733550 w 1733550"/>
              <a:gd name="connsiteY3" fmla="*/ 1295400 h 169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3550" h="1695450">
                <a:moveTo>
                  <a:pt x="1733550" y="1295400"/>
                </a:moveTo>
                <a:lnTo>
                  <a:pt x="19050" y="1695450"/>
                </a:lnTo>
                <a:lnTo>
                  <a:pt x="0" y="0"/>
                </a:lnTo>
                <a:lnTo>
                  <a:pt x="1733550" y="1295400"/>
                </a:lnTo>
                <a:close/>
              </a:path>
            </a:pathLst>
          </a:custGeom>
          <a:solidFill>
            <a:schemeClr val="accent1">
              <a:alpha val="5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Freeform 40"/>
          <p:cNvSpPr/>
          <p:nvPr/>
        </p:nvSpPr>
        <p:spPr>
          <a:xfrm>
            <a:off x="2574210" y="3127072"/>
            <a:ext cx="200025" cy="247650"/>
          </a:xfrm>
          <a:custGeom>
            <a:avLst/>
            <a:gdLst>
              <a:gd name="connsiteX0" fmla="*/ 0 w 200025"/>
              <a:gd name="connsiteY0" fmla="*/ 247650 h 247650"/>
              <a:gd name="connsiteX1" fmla="*/ 200025 w 200025"/>
              <a:gd name="connsiteY1" fmla="*/ 209550 h 247650"/>
              <a:gd name="connsiteX2" fmla="*/ 200025 w 200025"/>
              <a:gd name="connsiteY2" fmla="*/ 0 h 247650"/>
              <a:gd name="connsiteX3" fmla="*/ 9525 w 200025"/>
              <a:gd name="connsiteY3" fmla="*/ 38100 h 247650"/>
              <a:gd name="connsiteX4" fmla="*/ 0 w 200025"/>
              <a:gd name="connsiteY4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025" h="247650">
                <a:moveTo>
                  <a:pt x="0" y="247650"/>
                </a:moveTo>
                <a:lnTo>
                  <a:pt x="200025" y="209550"/>
                </a:lnTo>
                <a:lnTo>
                  <a:pt x="200025" y="0"/>
                </a:lnTo>
                <a:lnTo>
                  <a:pt x="9525" y="38100"/>
                </a:lnTo>
                <a:lnTo>
                  <a:pt x="0" y="24765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3003335" y="2891369"/>
                <a:ext cx="6480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335" y="2891369"/>
                <a:ext cx="648072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2028169" y="2357487"/>
                <a:ext cx="6480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8169" y="2357487"/>
                <a:ext cx="64807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5375920" y="1743362"/>
                <a:ext cx="5760640" cy="2296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b="1" dirty="0"/>
                  <a:t>Half the base diagonal: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44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GB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4400" b="1" i="1">
                                      <a:latin typeface="Cambria Math" panose="02040503050406030204" pitchFamily="18" charset="0"/>
                                    </a:rPr>
                                    <m:t>𝟔</m:t>
                                  </m:r>
                                </m:e>
                                <m:sup>
                                  <m:r>
                                    <a:rPr lang="en-GB" sz="44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GB" sz="44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GB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4400" b="1" i="1">
                                      <a:latin typeface="Cambria Math" panose="02040503050406030204" pitchFamily="18" charset="0"/>
                                    </a:rPr>
                                    <m:t>𝟖</m:t>
                                  </m:r>
                                </m:e>
                                <m:sup>
                                  <m:r>
                                    <a:rPr lang="en-GB" sz="44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rad>
                        </m:num>
                        <m:den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GB" sz="4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br>
                  <a:rPr lang="en-GB" sz="4400" b="1" i="1" dirty="0">
                    <a:latin typeface="Cambria Math" panose="02040503050406030204" pitchFamily="18" charset="0"/>
                  </a:rPr>
                </a:br>
                <a:endParaRPr lang="en-GB" sz="4400" b="1" dirty="0"/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1743362"/>
                <a:ext cx="5760640" cy="2296013"/>
              </a:xfrm>
              <a:prstGeom prst="rect">
                <a:avLst/>
              </a:prstGeom>
              <a:blipFill>
                <a:blip r:embed="rId4"/>
                <a:stretch>
                  <a:fillRect l="-4339" t="-55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1655A77C-A2B3-0938-BF1D-F3C13E5DE330}"/>
              </a:ext>
            </a:extLst>
          </p:cNvPr>
          <p:cNvSpPr txBox="1"/>
          <p:nvPr/>
        </p:nvSpPr>
        <p:spPr>
          <a:xfrm>
            <a:off x="1343472" y="307200"/>
            <a:ext cx="9289032" cy="76944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Determine the height of this pyramid.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FA0E7FC-F52C-671A-2A48-C66FC8284D37}"/>
                  </a:ext>
                </a:extLst>
              </p:cNvPr>
              <p:cNvSpPr txBox="1"/>
              <p:nvPr/>
            </p:nvSpPr>
            <p:spPr>
              <a:xfrm>
                <a:off x="4943872" y="4797152"/>
                <a:ext cx="6096000" cy="9452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𝒉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𝟏𝟑</m:t>
                              </m:r>
                            </m:e>
                            <m:sup>
                              <m: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sup>
                          </m:sSup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sSup>
                            <m:sSupPr>
                              <m:ctrlP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𝟓</m:t>
                              </m:r>
                            </m:e>
                            <m:sup>
                              <m: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𝟏𝟐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FA0E7FC-F52C-671A-2A48-C66FC8284D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4797152"/>
                <a:ext cx="6096000" cy="94525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9455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2" grpId="0"/>
      <p:bldP spid="43" grpId="0"/>
      <p:bldP spid="44" grpId="0"/>
      <p:bldP spid="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44" y="260648"/>
            <a:ext cx="4248472" cy="627961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5103488" y="2259748"/>
                <a:ext cx="6048672" cy="1129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𝑿𝑨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br>
                  <a:rPr lang="en-GB" sz="3600" dirty="0"/>
                </a:br>
                <a:endParaRPr lang="en-GB" sz="36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3488" y="2259748"/>
                <a:ext cx="6048672" cy="11295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325241B-19B2-329B-9D85-CE3C6C90ECAC}"/>
                  </a:ext>
                </a:extLst>
              </p:cNvPr>
              <p:cNvSpPr txBox="1"/>
              <p:nvPr/>
            </p:nvSpPr>
            <p:spPr>
              <a:xfrm>
                <a:off x="3431704" y="521534"/>
                <a:ext cx="8352928" cy="14773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 pyramid has a square base </a:t>
                </a:r>
                <a14:m>
                  <m:oMath xmlns:m="http://schemas.openxmlformats.org/officeDocument/2006/math">
                    <m:r>
                      <a:rPr kumimoji="0" lang="en-GB" sz="3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𝐴𝐵𝐶𝐷</m:t>
                    </m:r>
                  </m:oMath>
                </a14:m>
                <a:r>
                  <a:rPr kumimoji="0" lang="en-GB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of sides 6cm.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Vertex </a:t>
                </a:r>
                <a14:m>
                  <m:oMath xmlns:m="http://schemas.openxmlformats.org/officeDocument/2006/math">
                    <m:r>
                      <a:rPr kumimoji="0" lang="en-GB" sz="3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𝑉</m:t>
                    </m:r>
                  </m:oMath>
                </a14:m>
                <a:r>
                  <a:rPr kumimoji="0" lang="en-GB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, is directly above the centre of the base, </a:t>
                </a:r>
                <a14:m>
                  <m:oMath xmlns:m="http://schemas.openxmlformats.org/officeDocument/2006/math">
                    <m:r>
                      <a:rPr kumimoji="0" lang="en-GB" sz="3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𝑋</m:t>
                    </m:r>
                  </m:oMath>
                </a14:m>
                <a:r>
                  <a:rPr kumimoji="0" lang="en-GB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Work out the height </a:t>
                </a:r>
                <a14:m>
                  <m:oMath xmlns:m="http://schemas.openxmlformats.org/officeDocument/2006/math">
                    <m:r>
                      <a:rPr kumimoji="0" lang="en-GB" sz="3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𝑉𝑋</m:t>
                    </m:r>
                  </m:oMath>
                </a14:m>
                <a:r>
                  <a:rPr kumimoji="0" lang="en-GB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of the pyramid.</a:t>
                </a: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325241B-19B2-329B-9D85-CE3C6C90EC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521534"/>
                <a:ext cx="8352928" cy="1477328"/>
              </a:xfrm>
              <a:prstGeom prst="rect">
                <a:avLst/>
              </a:prstGeom>
              <a:blipFill>
                <a:blip r:embed="rId4"/>
                <a:stretch>
                  <a:fillRect l="-1752" t="-4959" b="-123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EE1BDD7-4F80-72BD-B777-0EA4520969C2}"/>
                  </a:ext>
                </a:extLst>
              </p:cNvPr>
              <p:cNvSpPr txBox="1"/>
              <p:nvPr/>
            </p:nvSpPr>
            <p:spPr>
              <a:xfrm>
                <a:off x="5303912" y="3479868"/>
                <a:ext cx="6096000" cy="12197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𝑽𝑿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sup>
                          </m:sSup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sSup>
                            <m:sSupPr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0" lang="en-GB" sz="36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en-GB" sz="36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𝟑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kumimoji="0" lang="en-GB" sz="3600" b="1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kumimoji="0" lang="en-GB" sz="3600" b="1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𝟐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br>
                  <a:rPr kumimoji="0" lang="en-GB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EE1BDD7-4F80-72BD-B777-0EA4520969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3479868"/>
                <a:ext cx="6096000" cy="121975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B8F158B-8135-CDCD-88BD-BEE79F4BD4DF}"/>
                  </a:ext>
                </a:extLst>
              </p:cNvPr>
              <p:cNvSpPr txBox="1"/>
              <p:nvPr/>
            </p:nvSpPr>
            <p:spPr>
              <a:xfrm>
                <a:off x="5159896" y="4900396"/>
                <a:ext cx="6096000" cy="7117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𝟏𝟎𝟎</m:t>
                          </m:r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𝟏𝟖</m:t>
                          </m:r>
                        </m:e>
                      </m:rad>
                    </m:oMath>
                  </m:oMathPara>
                </a14:m>
                <a:br>
                  <a:rPr kumimoji="0" lang="en-GB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B8F158B-8135-CDCD-88BD-BEE79F4BD4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4900396"/>
                <a:ext cx="6096000" cy="71173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6B84A67-F401-D3BA-98FE-B6E794DEF028}"/>
                  </a:ext>
                </a:extLst>
              </p:cNvPr>
              <p:cNvSpPr txBox="1"/>
              <p:nvPr/>
            </p:nvSpPr>
            <p:spPr>
              <a:xfrm>
                <a:off x="6240016" y="5854898"/>
                <a:ext cx="2543944" cy="7116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𝟖𝟐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6B84A67-F401-D3BA-98FE-B6E794DEF0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5854898"/>
                <a:ext cx="2543944" cy="7116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193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3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n 6"/>
          <p:cNvSpPr/>
          <p:nvPr/>
        </p:nvSpPr>
        <p:spPr>
          <a:xfrm>
            <a:off x="2567067" y="2204864"/>
            <a:ext cx="432048" cy="1101681"/>
          </a:xfrm>
          <a:prstGeom prst="ca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arallelogram 4"/>
          <p:cNvSpPr/>
          <p:nvPr/>
        </p:nvSpPr>
        <p:spPr>
          <a:xfrm>
            <a:off x="1054899" y="1700808"/>
            <a:ext cx="3384376" cy="1224136"/>
          </a:xfrm>
          <a:prstGeom prst="parallelogram">
            <a:avLst>
              <a:gd name="adj" fmla="val 103255"/>
            </a:avLst>
          </a:prstGeom>
          <a:solidFill>
            <a:schemeClr val="accent1">
              <a:alpha val="77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an 5"/>
          <p:cNvSpPr/>
          <p:nvPr/>
        </p:nvSpPr>
        <p:spPr>
          <a:xfrm>
            <a:off x="2567067" y="1484784"/>
            <a:ext cx="432048" cy="828092"/>
          </a:xfrm>
          <a:prstGeom prst="ca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5951443" y="1124744"/>
            <a:ext cx="53252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A plane is a</a:t>
            </a:r>
          </a:p>
          <a:p>
            <a:pPr algn="ctr"/>
            <a:r>
              <a:rPr lang="en-GB" sz="4000" b="1" dirty="0"/>
              <a:t> flat 2D surface.</a:t>
            </a:r>
          </a:p>
        </p:txBody>
      </p:sp>
      <p:sp>
        <p:nvSpPr>
          <p:cNvPr id="10" name="Parallelogram 9"/>
          <p:cNvSpPr/>
          <p:nvPr/>
        </p:nvSpPr>
        <p:spPr>
          <a:xfrm>
            <a:off x="914486" y="4653136"/>
            <a:ext cx="4755908" cy="1368152"/>
          </a:xfrm>
          <a:prstGeom prst="parallelogram">
            <a:avLst>
              <a:gd name="adj" fmla="val 103255"/>
            </a:avLst>
          </a:prstGeom>
          <a:solidFill>
            <a:schemeClr val="accent1">
              <a:alpha val="77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2421489" y="3810600"/>
            <a:ext cx="2017787" cy="167198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843419" y="2876875"/>
            <a:ext cx="583264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When we want to find the angle between a </a:t>
            </a:r>
            <a:r>
              <a:rPr lang="en-GB" sz="3200" b="1" dirty="0"/>
              <a:t>line</a:t>
            </a:r>
            <a:r>
              <a:rPr lang="en-GB" sz="3200" dirty="0"/>
              <a:t> and a </a:t>
            </a:r>
            <a:r>
              <a:rPr lang="en-GB" sz="3200" b="1" dirty="0"/>
              <a:t>plane</a:t>
            </a:r>
            <a:r>
              <a:rPr lang="en-GB" sz="3200" dirty="0"/>
              <a:t>, </a:t>
            </a:r>
          </a:p>
          <a:p>
            <a:pPr algn="ctr"/>
            <a:r>
              <a:rPr lang="en-GB" sz="3200" dirty="0"/>
              <a:t>use the “</a:t>
            </a:r>
            <a:r>
              <a:rPr lang="en-GB" sz="3200" b="1" dirty="0"/>
              <a:t>drop method</a:t>
            </a:r>
            <a:r>
              <a:rPr lang="en-GB" sz="3200" dirty="0"/>
              <a:t>” – </a:t>
            </a:r>
          </a:p>
          <a:p>
            <a:pPr algn="ctr"/>
            <a:r>
              <a:rPr lang="en-GB" sz="3200" dirty="0"/>
              <a:t>imagine the line is a pen which you drop onto the plane. </a:t>
            </a:r>
          </a:p>
          <a:p>
            <a:pPr algn="ctr"/>
            <a:r>
              <a:rPr lang="en-GB" sz="3200" dirty="0"/>
              <a:t>The angle you want is between the original and dropped lines.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397805" y="3813873"/>
            <a:ext cx="4036782" cy="3347235"/>
            <a:chOff x="-261558" y="3093792"/>
            <a:chExt cx="4036782" cy="3347235"/>
          </a:xfrm>
        </p:grpSpPr>
        <p:cxnSp>
          <p:nvCxnSpPr>
            <p:cNvPr id="31" name="Straight Connector 30"/>
            <p:cNvCxnSpPr/>
            <p:nvPr/>
          </p:nvCxnSpPr>
          <p:spPr>
            <a:xfrm flipV="1">
              <a:off x="-261558" y="4769046"/>
              <a:ext cx="2017787" cy="1671981"/>
            </a:xfrm>
            <a:prstGeom prst="line">
              <a:avLst/>
            </a:prstGeom>
            <a:ln>
              <a:solidFill>
                <a:schemeClr val="bg1">
                  <a:alpha val="4000"/>
                </a:schemeClr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V="1">
              <a:off x="1757437" y="3093792"/>
              <a:ext cx="2017787" cy="1671981"/>
            </a:xfrm>
            <a:prstGeom prst="line">
              <a:avLst/>
            </a:prstGeom>
            <a:ln>
              <a:prstDash val="sysDot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2415592" y="3826138"/>
            <a:ext cx="2032000" cy="1669142"/>
            <a:chOff x="1756229" y="3106058"/>
            <a:chExt cx="2032000" cy="1669142"/>
          </a:xfrm>
        </p:grpSpPr>
        <p:cxnSp>
          <p:nvCxnSpPr>
            <p:cNvPr id="14" name="Straight Connector 13"/>
            <p:cNvCxnSpPr/>
            <p:nvPr/>
          </p:nvCxnSpPr>
          <p:spPr>
            <a:xfrm flipV="1">
              <a:off x="3759200" y="3106058"/>
              <a:ext cx="29029" cy="130628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1756229" y="4412343"/>
              <a:ext cx="2017485" cy="36285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V="1">
              <a:off x="3541486" y="4183380"/>
              <a:ext cx="9434" cy="28702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3550921" y="4152900"/>
              <a:ext cx="220979" cy="3810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Freeform 28"/>
            <p:cNvSpPr/>
            <p:nvPr/>
          </p:nvSpPr>
          <p:spPr>
            <a:xfrm>
              <a:off x="2280062" y="4310743"/>
              <a:ext cx="166255" cy="344384"/>
            </a:xfrm>
            <a:custGeom>
              <a:avLst/>
              <a:gdLst>
                <a:gd name="connsiteX0" fmla="*/ 0 w 166255"/>
                <a:gd name="connsiteY0" fmla="*/ 0 h 344384"/>
                <a:gd name="connsiteX1" fmla="*/ 118754 w 166255"/>
                <a:gd name="connsiteY1" fmla="*/ 142504 h 344384"/>
                <a:gd name="connsiteX2" fmla="*/ 166255 w 166255"/>
                <a:gd name="connsiteY2" fmla="*/ 344384 h 344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6255" h="344384">
                  <a:moveTo>
                    <a:pt x="0" y="0"/>
                  </a:moveTo>
                  <a:cubicBezTo>
                    <a:pt x="45522" y="42553"/>
                    <a:pt x="91045" y="85107"/>
                    <a:pt x="118754" y="142504"/>
                  </a:cubicBezTo>
                  <a:cubicBezTo>
                    <a:pt x="146463" y="199901"/>
                    <a:pt x="156359" y="272142"/>
                    <a:pt x="166255" y="344384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2407096" y="4203370"/>
                  <a:ext cx="31865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07096" y="4203370"/>
                  <a:ext cx="318654" cy="369332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6F86C45-F3D1-E914-B0CF-0502DD2C9FC8}"/>
              </a:ext>
            </a:extLst>
          </p:cNvPr>
          <p:cNvSpPr txBox="1"/>
          <p:nvPr/>
        </p:nvSpPr>
        <p:spPr>
          <a:xfrm>
            <a:off x="383704" y="233448"/>
            <a:ext cx="780052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/>
              <a:t>Angles between lines and planes</a:t>
            </a:r>
          </a:p>
        </p:txBody>
      </p:sp>
    </p:spTree>
    <p:extLst>
      <p:ext uri="{BB962C8B-B14F-4D97-AF65-F5344CB8AC3E}">
        <p14:creationId xmlns:p14="http://schemas.microsoft.com/office/powerpoint/2010/main" val="304293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A51AC36-1157-4D5C-A586-C04041F3FD8D}"/>
                  </a:ext>
                </a:extLst>
              </p:cNvPr>
              <p:cNvSpPr/>
              <p:nvPr/>
            </p:nvSpPr>
            <p:spPr>
              <a:xfrm>
                <a:off x="407368" y="223927"/>
                <a:ext cx="11449484" cy="255454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GB" sz="3200" dirty="0"/>
                  <a:t>The diagram shows a cuboid </a:t>
                </a:r>
                <a14:m>
                  <m:oMath xmlns:m="http://schemas.openxmlformats.org/officeDocument/2006/math">
                    <m:r>
                      <a:rPr lang="en-GB" sz="3200" i="1" dirty="0">
                        <a:latin typeface="Cambria Math" panose="02040503050406030204" pitchFamily="18" charset="0"/>
                      </a:rPr>
                      <m:t>𝐴𝐵𝐶𝐷𝐸𝐹𝐺𝐻</m:t>
                    </m:r>
                  </m:oMath>
                </a14:m>
                <a:r>
                  <a:rPr lang="en-GB" sz="3200" dirty="0"/>
                  <a:t>. </a:t>
                </a:r>
                <a:br>
                  <a:rPr lang="en-GB" sz="3200" dirty="0"/>
                </a:br>
                <a14:m>
                  <m:oMath xmlns:m="http://schemas.openxmlformats.org/officeDocument/2006/math">
                    <m:r>
                      <a:rPr lang="en-GB" sz="3200" i="1" dirty="0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3200" dirty="0"/>
                  <a:t> = 5cm. </a:t>
                </a:r>
                <a14:m>
                  <m:oMath xmlns:m="http://schemas.openxmlformats.org/officeDocument/2006/math">
                    <m:r>
                      <a:rPr lang="en-GB" sz="3200" i="1" dirty="0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GB" sz="3200" dirty="0"/>
                  <a:t> = 7cm. </a:t>
                </a:r>
                <a14:m>
                  <m:oMath xmlns:m="http://schemas.openxmlformats.org/officeDocument/2006/math">
                    <m:r>
                      <a:rPr lang="en-GB" sz="3200" i="1" dirty="0">
                        <a:latin typeface="Cambria Math" panose="02040503050406030204" pitchFamily="18" charset="0"/>
                      </a:rPr>
                      <m:t>𝐴𝐸</m:t>
                    </m:r>
                  </m:oMath>
                </a14:m>
                <a:r>
                  <a:rPr lang="en-GB" sz="3200" dirty="0"/>
                  <a:t> = 3cm. </a:t>
                </a:r>
              </a:p>
              <a:p>
                <a:pPr marL="342900" indent="-342900">
                  <a:buAutoNum type="alphaLcParenBoth"/>
                </a:pPr>
                <a:r>
                  <a:rPr lang="en-GB" sz="3200" dirty="0"/>
                  <a:t>Determine the length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𝐴𝐺</m:t>
                    </m:r>
                  </m:oMath>
                </a14:m>
                <a:r>
                  <a:rPr lang="en-GB" sz="3200" dirty="0"/>
                  <a:t>.</a:t>
                </a:r>
              </a:p>
              <a:p>
                <a:pPr marL="342900" indent="-342900">
                  <a:buAutoNum type="alphaLcParenBoth"/>
                </a:pPr>
                <a:r>
                  <a:rPr lang="en-GB" sz="3200" dirty="0"/>
                  <a:t>Calculate the size of the angle between AG and the plane </a:t>
                </a:r>
                <a14:m>
                  <m:oMath xmlns:m="http://schemas.openxmlformats.org/officeDocument/2006/math">
                    <m:r>
                      <a:rPr lang="en-GB" sz="3200" i="1" dirty="0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GB" sz="3200" dirty="0"/>
                  <a:t>. </a:t>
                </a:r>
              </a:p>
              <a:p>
                <a:r>
                  <a:rPr lang="en-GB" sz="3200" dirty="0"/>
                  <a:t>Give your answer correct to 1 decimal place.</a:t>
                </a:r>
              </a:p>
            </p:txBody>
          </p:sp>
        </mc:Choice>
        <mc:Fallback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A51AC36-1157-4D5C-A586-C04041F3FD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23927"/>
                <a:ext cx="11449484" cy="2554545"/>
              </a:xfrm>
              <a:prstGeom prst="rect">
                <a:avLst/>
              </a:prstGeom>
              <a:blipFill>
                <a:blip r:embed="rId2"/>
                <a:stretch>
                  <a:fillRect b="-311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E00110BC-E902-4D65-95A1-DA370793D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33" y="3262104"/>
            <a:ext cx="5401023" cy="2816248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86C7E13-2153-4F90-B9C0-A29460444D8C}"/>
              </a:ext>
            </a:extLst>
          </p:cNvPr>
          <p:cNvSpPr/>
          <p:nvPr/>
        </p:nvSpPr>
        <p:spPr>
          <a:xfrm>
            <a:off x="1229417" y="3933056"/>
            <a:ext cx="4592320" cy="1635760"/>
          </a:xfrm>
          <a:custGeom>
            <a:avLst/>
            <a:gdLst>
              <a:gd name="connsiteX0" fmla="*/ 0 w 4592320"/>
              <a:gd name="connsiteY0" fmla="*/ 1635760 h 1635760"/>
              <a:gd name="connsiteX1" fmla="*/ 4592320 w 4592320"/>
              <a:gd name="connsiteY1" fmla="*/ 1137920 h 1635760"/>
              <a:gd name="connsiteX2" fmla="*/ 4592320 w 4592320"/>
              <a:gd name="connsiteY2" fmla="*/ 0 h 1635760"/>
              <a:gd name="connsiteX3" fmla="*/ 0 w 4592320"/>
              <a:gd name="connsiteY3" fmla="*/ 1635760 h 163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2320" h="1635760">
                <a:moveTo>
                  <a:pt x="0" y="1635760"/>
                </a:moveTo>
                <a:lnTo>
                  <a:pt x="4592320" y="1137920"/>
                </a:lnTo>
                <a:lnTo>
                  <a:pt x="4592320" y="0"/>
                </a:lnTo>
                <a:lnTo>
                  <a:pt x="0" y="1635760"/>
                </a:lnTo>
                <a:close/>
              </a:path>
            </a:pathLst>
          </a:custGeom>
          <a:solidFill>
            <a:schemeClr val="accent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E1A3DEA-42C7-4064-A04E-A76B99EC4375}"/>
              </a:ext>
            </a:extLst>
          </p:cNvPr>
          <p:cNvCxnSpPr/>
          <p:nvPr/>
        </p:nvCxnSpPr>
        <p:spPr>
          <a:xfrm flipH="1" flipV="1">
            <a:off x="5555037" y="4839836"/>
            <a:ext cx="372" cy="246484"/>
          </a:xfrm>
          <a:prstGeom prst="line">
            <a:avLst/>
          </a:prstGeom>
          <a:ln w="190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B4F0CE9-BD0A-4770-96B8-13A3EFA29E2E}"/>
              </a:ext>
            </a:extLst>
          </p:cNvPr>
          <p:cNvCxnSpPr>
            <a:cxnSpLocks/>
          </p:cNvCxnSpPr>
          <p:nvPr/>
        </p:nvCxnSpPr>
        <p:spPr>
          <a:xfrm flipH="1">
            <a:off x="5548687" y="4827136"/>
            <a:ext cx="273050" cy="19050"/>
          </a:xfrm>
          <a:prstGeom prst="line">
            <a:avLst/>
          </a:prstGeom>
          <a:ln w="190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B73E80C-C40E-463E-AC8A-8F6A118D8615}"/>
                  </a:ext>
                </a:extLst>
              </p:cNvPr>
              <p:cNvSpPr txBox="1"/>
              <p:nvPr/>
            </p:nvSpPr>
            <p:spPr>
              <a:xfrm>
                <a:off x="6487639" y="3193747"/>
                <a:ext cx="5112568" cy="708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  <m:sup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e>
                            <m:sup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𝟕𝟒</m:t>
                          </m:r>
                        </m:e>
                      </m:rad>
                    </m:oMath>
                  </m:oMathPara>
                </a14:m>
                <a:endParaRPr lang="en-GB" sz="3200" b="1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B73E80C-C40E-463E-AC8A-8F6A118D86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7639" y="3193747"/>
                <a:ext cx="5112568" cy="70865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46176F9-5ADB-46D2-8810-45AE1CBB239C}"/>
              </a:ext>
            </a:extLst>
          </p:cNvPr>
          <p:cNvSpPr/>
          <p:nvPr/>
        </p:nvSpPr>
        <p:spPr>
          <a:xfrm>
            <a:off x="2364163" y="5163687"/>
            <a:ext cx="104775" cy="276225"/>
          </a:xfrm>
          <a:custGeom>
            <a:avLst/>
            <a:gdLst>
              <a:gd name="connsiteX0" fmla="*/ 0 w 104775"/>
              <a:gd name="connsiteY0" fmla="*/ 0 h 276225"/>
              <a:gd name="connsiteX1" fmla="*/ 76200 w 104775"/>
              <a:gd name="connsiteY1" fmla="*/ 133350 h 276225"/>
              <a:gd name="connsiteX2" fmla="*/ 104775 w 104775"/>
              <a:gd name="connsiteY2" fmla="*/ 276225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775" h="276225">
                <a:moveTo>
                  <a:pt x="0" y="0"/>
                </a:moveTo>
                <a:cubicBezTo>
                  <a:pt x="29369" y="43656"/>
                  <a:pt x="58738" y="87313"/>
                  <a:pt x="76200" y="133350"/>
                </a:cubicBezTo>
                <a:cubicBezTo>
                  <a:pt x="93662" y="179387"/>
                  <a:pt x="99218" y="227806"/>
                  <a:pt x="104775" y="27622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C0FA19E-86E5-1BB0-908D-49BCAE7BAFC6}"/>
                  </a:ext>
                </a:extLst>
              </p:cNvPr>
              <p:cNvSpPr txBox="1"/>
              <p:nvPr/>
            </p:nvSpPr>
            <p:spPr>
              <a:xfrm>
                <a:off x="6468380" y="4115970"/>
                <a:ext cx="5604284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𝑨𝑮</m:t>
                    </m:r>
                  </m:oMath>
                </a14:m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‘drops’ onto </a:t>
                </a:r>
                <a14:m>
                  <m:oMath xmlns:m="http://schemas.openxmlformats.org/officeDocument/2006/math"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𝑨𝑪</m:t>
                    </m:r>
                  </m:oMath>
                </a14:m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,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so we want the angle </a:t>
                </a:r>
                <a14:m>
                  <m:oMath xmlns:m="http://schemas.openxmlformats.org/officeDocument/2006/math"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𝑮𝑨𝑪</m:t>
                    </m:r>
                  </m:oMath>
                </a14:m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:</a:t>
                </a: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C0FA19E-86E5-1BB0-908D-49BCAE7BAF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8380" y="4115970"/>
                <a:ext cx="5604284" cy="1077218"/>
              </a:xfrm>
              <a:prstGeom prst="rect">
                <a:avLst/>
              </a:prstGeom>
              <a:blipFill>
                <a:blip r:embed="rId5"/>
                <a:stretch>
                  <a:fillRect l="-2720" t="-6780" b="-180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F95B16-5707-C241-C00B-2625CAB5355E}"/>
                  </a:ext>
                </a:extLst>
              </p:cNvPr>
              <p:cNvSpPr txBox="1"/>
              <p:nvPr/>
            </p:nvSpPr>
            <p:spPr>
              <a:xfrm>
                <a:off x="7032104" y="5301799"/>
                <a:ext cx="4176464" cy="11988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200" b="1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𝐭𝐚𝐧</m:t>
                              </m:r>
                            </m:e>
                            <m:sup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GB" sz="3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3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𝟑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kumimoji="0" lang="en-GB" sz="3200" b="1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kumimoji="0" lang="en-GB" sz="3200" b="1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𝟕𝟒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</m:func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𝟏𝟗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F95B16-5707-C241-C00B-2625CAB535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5301799"/>
                <a:ext cx="4176464" cy="11988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336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8" grpId="0" animBg="1"/>
      <p:bldP spid="14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16C271-2DBA-4D72-A5B2-CC1430071383}"/>
              </a:ext>
            </a:extLst>
          </p:cNvPr>
          <p:cNvSpPr/>
          <p:nvPr/>
        </p:nvSpPr>
        <p:spPr>
          <a:xfrm>
            <a:off x="587388" y="352355"/>
            <a:ext cx="11017224" cy="2246769"/>
          </a:xfrm>
          <a:prstGeom prst="rect">
            <a:avLst/>
          </a:prstGeom>
          <a:solidFill>
            <a:schemeClr val="bg1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000000"/>
                </a:solidFill>
                <a:latin typeface="+mj-lt"/>
              </a:rPr>
              <a:t>The diagram shows a pyramid with a horizontal rectangular base </a:t>
            </a:r>
            <a:r>
              <a:rPr lang="en-GB" sz="2800" i="1" dirty="0">
                <a:solidFill>
                  <a:srgbClr val="000000"/>
                </a:solidFill>
                <a:latin typeface="+mj-lt"/>
              </a:rPr>
              <a:t>PQRS</a:t>
            </a:r>
            <a:r>
              <a:rPr lang="en-GB" sz="2800" dirty="0">
                <a:solidFill>
                  <a:srgbClr val="000000"/>
                </a:solidFill>
                <a:latin typeface="+mj-lt"/>
              </a:rPr>
              <a:t>. </a:t>
            </a:r>
            <a:br>
              <a:rPr lang="en-GB" sz="2800" dirty="0">
                <a:solidFill>
                  <a:srgbClr val="000000"/>
                </a:solidFill>
                <a:latin typeface="+mj-lt"/>
              </a:rPr>
            </a:br>
            <a:r>
              <a:rPr lang="en-GB" sz="2800" i="1" dirty="0">
                <a:solidFill>
                  <a:srgbClr val="000000"/>
                </a:solidFill>
                <a:latin typeface="+mj-lt"/>
              </a:rPr>
              <a:t>PQ </a:t>
            </a:r>
            <a:r>
              <a:rPr lang="en-GB" sz="2800" dirty="0">
                <a:solidFill>
                  <a:srgbClr val="000000"/>
                </a:solidFill>
                <a:latin typeface="+mj-lt"/>
              </a:rPr>
              <a:t>= 16 cm. </a:t>
            </a:r>
            <a:r>
              <a:rPr lang="en-GB" sz="2800" i="1" dirty="0">
                <a:solidFill>
                  <a:srgbClr val="000000"/>
                </a:solidFill>
                <a:latin typeface="+mj-lt"/>
              </a:rPr>
              <a:t>QR </a:t>
            </a:r>
            <a:r>
              <a:rPr lang="en-GB" sz="2800" dirty="0">
                <a:solidFill>
                  <a:srgbClr val="000000"/>
                </a:solidFill>
                <a:latin typeface="+mj-lt"/>
              </a:rPr>
              <a:t>= 10 cm. </a:t>
            </a:r>
            <a:r>
              <a:rPr lang="en-GB" sz="2800" i="1" dirty="0">
                <a:solidFill>
                  <a:srgbClr val="000000"/>
                </a:solidFill>
                <a:latin typeface="+mj-lt"/>
              </a:rPr>
              <a:t>M </a:t>
            </a:r>
            <a:r>
              <a:rPr lang="en-GB" sz="2800" dirty="0">
                <a:solidFill>
                  <a:srgbClr val="000000"/>
                </a:solidFill>
                <a:latin typeface="+mj-lt"/>
              </a:rPr>
              <a:t>is the midpoint of the line </a:t>
            </a:r>
            <a:r>
              <a:rPr lang="en-GB" sz="2800" i="1" dirty="0">
                <a:solidFill>
                  <a:srgbClr val="000000"/>
                </a:solidFill>
                <a:latin typeface="+mj-lt"/>
              </a:rPr>
              <a:t>PR</a:t>
            </a:r>
            <a:r>
              <a:rPr lang="en-GB" sz="2800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r>
              <a:rPr lang="en-GB" sz="2800" dirty="0">
                <a:solidFill>
                  <a:srgbClr val="000000"/>
                </a:solidFill>
                <a:latin typeface="+mj-lt"/>
              </a:rPr>
              <a:t>The vertex, </a:t>
            </a:r>
            <a:r>
              <a:rPr lang="en-GB" sz="2800" i="1" dirty="0">
                <a:solidFill>
                  <a:srgbClr val="000000"/>
                </a:solidFill>
                <a:latin typeface="+mj-lt"/>
              </a:rPr>
              <a:t>T</a:t>
            </a:r>
            <a:r>
              <a:rPr lang="en-GB" sz="2800" dirty="0">
                <a:solidFill>
                  <a:srgbClr val="000000"/>
                </a:solidFill>
                <a:latin typeface="+mj-lt"/>
              </a:rPr>
              <a:t>, is vertically above </a:t>
            </a:r>
            <a:r>
              <a:rPr lang="en-GB" sz="2800" i="1" dirty="0">
                <a:solidFill>
                  <a:srgbClr val="000000"/>
                </a:solidFill>
                <a:latin typeface="+mj-lt"/>
              </a:rPr>
              <a:t>M</a:t>
            </a:r>
            <a:r>
              <a:rPr lang="en-GB" sz="2800" dirty="0">
                <a:solidFill>
                  <a:srgbClr val="000000"/>
                </a:solidFill>
                <a:latin typeface="+mj-lt"/>
              </a:rPr>
              <a:t>.    </a:t>
            </a:r>
            <a:r>
              <a:rPr lang="en-GB" sz="2800" i="1" dirty="0">
                <a:solidFill>
                  <a:srgbClr val="000000"/>
                </a:solidFill>
                <a:latin typeface="+mj-lt"/>
              </a:rPr>
              <a:t>MT </a:t>
            </a:r>
            <a:r>
              <a:rPr lang="en-GB" sz="2800" dirty="0">
                <a:solidFill>
                  <a:srgbClr val="000000"/>
                </a:solidFill>
                <a:latin typeface="+mj-lt"/>
              </a:rPr>
              <a:t>= 15 cm. </a:t>
            </a:r>
            <a:br>
              <a:rPr lang="en-GB" sz="2800" dirty="0">
                <a:solidFill>
                  <a:srgbClr val="000000"/>
                </a:solidFill>
                <a:latin typeface="+mj-lt"/>
              </a:rPr>
            </a:br>
            <a:r>
              <a:rPr lang="en-GB" sz="2800" dirty="0">
                <a:solidFill>
                  <a:srgbClr val="000000"/>
                </a:solidFill>
                <a:latin typeface="+mj-lt"/>
              </a:rPr>
              <a:t>Calculate the size of the angle between </a:t>
            </a:r>
            <a:r>
              <a:rPr lang="en-GB" sz="2800" i="1" dirty="0">
                <a:solidFill>
                  <a:srgbClr val="000000"/>
                </a:solidFill>
                <a:latin typeface="+mj-lt"/>
              </a:rPr>
              <a:t>TP </a:t>
            </a:r>
            <a:r>
              <a:rPr lang="en-GB" sz="2800" dirty="0">
                <a:solidFill>
                  <a:srgbClr val="000000"/>
                </a:solidFill>
                <a:latin typeface="+mj-lt"/>
              </a:rPr>
              <a:t>and the base </a:t>
            </a:r>
            <a:r>
              <a:rPr lang="en-GB" sz="2800" i="1" dirty="0">
                <a:solidFill>
                  <a:srgbClr val="000000"/>
                </a:solidFill>
                <a:latin typeface="+mj-lt"/>
              </a:rPr>
              <a:t>PQRS</a:t>
            </a:r>
            <a:r>
              <a:rPr lang="en-GB" sz="2800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r>
              <a:rPr lang="en-GB" sz="2800" dirty="0">
                <a:solidFill>
                  <a:srgbClr val="000000"/>
                </a:solidFill>
                <a:latin typeface="+mj-lt"/>
              </a:rPr>
              <a:t>Give your answer correct to 1 decimal place.</a:t>
            </a:r>
            <a:endParaRPr lang="en-GB" sz="2800" dirty="0">
              <a:latin typeface="+mj-lt"/>
            </a:endParaRPr>
          </a:p>
        </p:txBody>
      </p:sp>
      <p:pic>
        <p:nvPicPr>
          <p:cNvPr id="1026" name="Picture 2" descr="https://www.drfrostmaths.com/uploads/users/6190/images/img-6190-1519559870-68.png">
            <a:extLst>
              <a:ext uri="{FF2B5EF4-FFF2-40B4-BE49-F238E27FC236}">
                <a16:creationId xmlns:a16="http://schemas.microsoft.com/office/drawing/2014/main" id="{EC018881-B0B1-4E28-B463-B137025E4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2924944"/>
            <a:ext cx="6949982" cy="341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A4A8E6D-1ACA-417F-A108-4792E7E888E3}"/>
                  </a:ext>
                </a:extLst>
              </p:cNvPr>
              <p:cNvSpPr txBox="1"/>
              <p:nvPr/>
            </p:nvSpPr>
            <p:spPr>
              <a:xfrm>
                <a:off x="7896200" y="3068960"/>
                <a:ext cx="34563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b="1" i="1">
                        <a:latin typeface="Cambria Math" panose="02040503050406030204" pitchFamily="18" charset="0"/>
                      </a:rPr>
                      <m:t>𝑻𝑷</m:t>
                    </m:r>
                  </m:oMath>
                </a14:m>
                <a:r>
                  <a:rPr lang="en-GB" sz="2800" b="1" dirty="0"/>
                  <a:t> ‘drops’ onto </a:t>
                </a:r>
                <a14:m>
                  <m:oMath xmlns:m="http://schemas.openxmlformats.org/officeDocument/2006/math">
                    <m:r>
                      <a:rPr lang="en-GB" sz="2800" b="1" i="1">
                        <a:latin typeface="Cambria Math" panose="02040503050406030204" pitchFamily="18" charset="0"/>
                      </a:rPr>
                      <m:t>𝑷𝑴</m:t>
                    </m:r>
                  </m:oMath>
                </a14:m>
                <a:r>
                  <a:rPr lang="en-GB" sz="2800" b="1" dirty="0"/>
                  <a:t>.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A4A8E6D-1ACA-417F-A108-4792E7E888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200" y="3068960"/>
                <a:ext cx="3456384" cy="523220"/>
              </a:xfrm>
              <a:prstGeom prst="rect">
                <a:avLst/>
              </a:prstGeom>
              <a:blipFill>
                <a:blip r:embed="rId3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109E5D7-09B5-9A52-8244-90C3E1EFB2E8}"/>
                  </a:ext>
                </a:extLst>
              </p:cNvPr>
              <p:cNvSpPr txBox="1"/>
              <p:nvPr/>
            </p:nvSpPr>
            <p:spPr>
              <a:xfrm>
                <a:off x="6041210" y="5429673"/>
                <a:ext cx="6096000" cy="10604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∠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𝑻𝑷𝑴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800" b="1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𝐭𝐚𝐧</m:t>
                              </m:r>
                            </m:e>
                            <m:sup>
                              <m: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GB" sz="2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2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𝟏𝟓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kumimoji="0" lang="en-GB" sz="2800" b="1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kumimoji="0" lang="en-GB" sz="2800" b="1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𝟖𝟗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</m:func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𝟓𝟕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109E5D7-09B5-9A52-8244-90C3E1EFB2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1210" y="5429673"/>
                <a:ext cx="6096000" cy="10604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8C1AAC1-D288-5711-B978-52F71E7C3C32}"/>
                  </a:ext>
                </a:extLst>
              </p:cNvPr>
              <p:cNvSpPr txBox="1"/>
              <p:nvPr/>
            </p:nvSpPr>
            <p:spPr>
              <a:xfrm>
                <a:off x="6881134" y="4035307"/>
                <a:ext cx="4416152" cy="10637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𝑷𝑴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kumimoji="0" lang="en-GB" sz="2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2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𝟏𝟔</m:t>
                                  </m:r>
                                </m:e>
                                <m:sup>
                                  <m:r>
                                    <a:rPr kumimoji="0" lang="en-GB" sz="2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kumimoji="0" lang="en-GB" sz="2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2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kumimoji="0" lang="en-GB" sz="2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rad>
                        </m:num>
                        <m:den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den>
                      </m:f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𝟖𝟗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8C1AAC1-D288-5711-B978-52F71E7C3C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1134" y="4035307"/>
                <a:ext cx="4416152" cy="10637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434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25374</TotalTime>
  <Words>684</Words>
  <Application>Microsoft Office PowerPoint</Application>
  <PresentationFormat>Widescreen</PresentationFormat>
  <Paragraphs>127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814</cp:revision>
  <dcterms:created xsi:type="dcterms:W3CDTF">2013-02-28T07:36:55Z</dcterms:created>
  <dcterms:modified xsi:type="dcterms:W3CDTF">2023-06-23T06:50:10Z</dcterms:modified>
</cp:coreProperties>
</file>