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700" r:id="rId2"/>
    <p:sldId id="701" r:id="rId3"/>
    <p:sldId id="679" r:id="rId4"/>
    <p:sldId id="699" r:id="rId5"/>
    <p:sldId id="702" r:id="rId6"/>
    <p:sldId id="680" r:id="rId7"/>
    <p:sldId id="704" r:id="rId8"/>
    <p:sldId id="70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9122A7-EA57-42A2-AA7C-0788EB8E99E6}" v="6" dt="2024-02-21T04:27:55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06" autoAdjust="0"/>
    <p:restoredTop sz="92066" autoAdjust="0"/>
  </p:normalViewPr>
  <p:slideViewPr>
    <p:cSldViewPr>
      <p:cViewPr varScale="1">
        <p:scale>
          <a:sx n="77" d="100"/>
          <a:sy n="77" d="100"/>
        </p:scale>
        <p:origin x="63" y="35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6DF9862-24C8-4251-B451-F6FED7F8AF33}"/>
    <pc:docChg chg="undo redo custSel addSld modSld modMainMaster modNotesMaster">
      <pc:chgData name="Stewart Gale" userId="3647ddd2-6040-41ae-a96d-232c23482af8" providerId="ADAL" clId="{C6DF9862-24C8-4251-B451-F6FED7F8AF33}" dt="2023-08-25T21:17:26.297" v="850" actId="20577"/>
      <pc:docMkLst>
        <pc:docMk/>
      </pc:docMkLst>
      <pc:sldChg chg="addSp delSp modSp mod modAnim">
        <pc:chgData name="Stewart Gale" userId="3647ddd2-6040-41ae-a96d-232c23482af8" providerId="ADAL" clId="{C6DF9862-24C8-4251-B451-F6FED7F8AF33}" dt="2023-08-25T05:28:17.103" v="559" actId="113"/>
        <pc:sldMkLst>
          <pc:docMk/>
          <pc:sldMk cId="2025939823" sldId="679"/>
        </pc:sldMkLst>
        <pc:spChg chg="del mod topLvl">
          <ac:chgData name="Stewart Gale" userId="3647ddd2-6040-41ae-a96d-232c23482af8" providerId="ADAL" clId="{C6DF9862-24C8-4251-B451-F6FED7F8AF33}" dt="2023-08-25T05:18:02.672" v="329" actId="478"/>
          <ac:spMkLst>
            <pc:docMk/>
            <pc:sldMk cId="2025939823" sldId="679"/>
            <ac:spMk id="4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19:02.474" v="357" actId="1076"/>
          <ac:spMkLst>
            <pc:docMk/>
            <pc:sldMk cId="2025939823" sldId="679"/>
            <ac:spMk id="6" creationId="{789F5B56-D04B-7EF0-3EE7-96703E410ACC}"/>
          </ac:spMkLst>
        </pc:spChg>
        <pc:spChg chg="mod">
          <ac:chgData name="Stewart Gale" userId="3647ddd2-6040-41ae-a96d-232c23482af8" providerId="ADAL" clId="{C6DF9862-24C8-4251-B451-F6FED7F8AF33}" dt="2023-08-25T05:28:17.103" v="559" actId="113"/>
          <ac:spMkLst>
            <pc:docMk/>
            <pc:sldMk cId="2025939823" sldId="679"/>
            <ac:spMk id="8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5:19:51.788" v="373" actId="14100"/>
          <ac:spMkLst>
            <pc:docMk/>
            <pc:sldMk cId="2025939823" sldId="679"/>
            <ac:spMk id="9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5:19:09.126" v="359" actId="1076"/>
          <ac:spMkLst>
            <pc:docMk/>
            <pc:sldMk cId="2025939823" sldId="679"/>
            <ac:spMk id="10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19:35.418" v="366" actId="1076"/>
          <ac:spMkLst>
            <pc:docMk/>
            <pc:sldMk cId="2025939823" sldId="679"/>
            <ac:spMk id="11" creationId="{01A7BDF0-38DE-60D8-0C89-0211819BEB9A}"/>
          </ac:spMkLst>
        </pc:spChg>
        <pc:spChg chg="mod">
          <ac:chgData name="Stewart Gale" userId="3647ddd2-6040-41ae-a96d-232c23482af8" providerId="ADAL" clId="{C6DF9862-24C8-4251-B451-F6FED7F8AF33}" dt="2023-08-25T05:19:05.697" v="358" actId="1076"/>
          <ac:spMkLst>
            <pc:docMk/>
            <pc:sldMk cId="2025939823" sldId="679"/>
            <ac:spMk id="12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19:49.297" v="372" actId="1076"/>
          <ac:spMkLst>
            <pc:docMk/>
            <pc:sldMk cId="2025939823" sldId="679"/>
            <ac:spMk id="14" creationId="{73BE2471-B46F-9DDF-A215-1CE6D2910873}"/>
          </ac:spMkLst>
        </pc:spChg>
        <pc:grpChg chg="del mod">
          <ac:chgData name="Stewart Gale" userId="3647ddd2-6040-41ae-a96d-232c23482af8" providerId="ADAL" clId="{C6DF9862-24C8-4251-B451-F6FED7F8AF33}" dt="2023-08-25T05:12:42.829" v="12" actId="478"/>
          <ac:grpSpMkLst>
            <pc:docMk/>
            <pc:sldMk cId="2025939823" sldId="679"/>
            <ac:grpSpMk id="3" creationId="{00000000-0000-0000-0000-000000000000}"/>
          </ac:grpSpMkLst>
        </pc:grpChg>
        <pc:cxnChg chg="del mod topLvl">
          <ac:chgData name="Stewart Gale" userId="3647ddd2-6040-41ae-a96d-232c23482af8" providerId="ADAL" clId="{C6DF9862-24C8-4251-B451-F6FED7F8AF33}" dt="2023-08-25T05:12:42.829" v="12" actId="478"/>
          <ac:cxnSpMkLst>
            <pc:docMk/>
            <pc:sldMk cId="2025939823" sldId="679"/>
            <ac:cxnSpMk id="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C6DF9862-24C8-4251-B451-F6FED7F8AF33}" dt="2023-08-25T05:29:31.965" v="563" actId="20577"/>
        <pc:sldMkLst>
          <pc:docMk/>
          <pc:sldMk cId="3199462539" sldId="680"/>
        </pc:sldMkLst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k cId="3199462539" sldId="680"/>
            <ac:spMk id="3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5:28:06.931" v="555" actId="113"/>
          <ac:spMkLst>
            <pc:docMk/>
            <pc:sldMk cId="3199462539" sldId="680"/>
            <ac:spMk id="5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28:03.111" v="552" actId="1076"/>
          <ac:spMkLst>
            <pc:docMk/>
            <pc:sldMk cId="3199462539" sldId="680"/>
            <ac:spMk id="7" creationId="{29BAEA0E-929F-A934-4FFD-A588C431B97A}"/>
          </ac:spMkLst>
        </pc:spChg>
        <pc:spChg chg="mod">
          <ac:chgData name="Stewart Gale" userId="3647ddd2-6040-41ae-a96d-232c23482af8" providerId="ADAL" clId="{C6DF9862-24C8-4251-B451-F6FED7F8AF33}" dt="2023-08-25T05:29:31.965" v="563" actId="20577"/>
          <ac:spMkLst>
            <pc:docMk/>
            <pc:sldMk cId="3199462539" sldId="680"/>
            <ac:spMk id="8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28:03.111" v="552" actId="1076"/>
          <ac:spMkLst>
            <pc:docMk/>
            <pc:sldMk cId="3199462539" sldId="680"/>
            <ac:spMk id="10" creationId="{C555C9CB-49A6-8BA0-EF4F-764B72A89385}"/>
          </ac:spMkLst>
        </pc:spChg>
        <pc:spChg chg="add mod">
          <ac:chgData name="Stewart Gale" userId="3647ddd2-6040-41ae-a96d-232c23482af8" providerId="ADAL" clId="{C6DF9862-24C8-4251-B451-F6FED7F8AF33}" dt="2023-08-25T05:28:03.111" v="552" actId="1076"/>
          <ac:spMkLst>
            <pc:docMk/>
            <pc:sldMk cId="3199462539" sldId="680"/>
            <ac:spMk id="12" creationId="{D26AD315-CFBC-8838-EEA4-BB100E3CC6F1}"/>
          </ac:spMkLst>
        </pc:spChg>
        <pc:spChg chg="add mod">
          <ac:chgData name="Stewart Gale" userId="3647ddd2-6040-41ae-a96d-232c23482af8" providerId="ADAL" clId="{C6DF9862-24C8-4251-B451-F6FED7F8AF33}" dt="2023-08-25T05:28:03.111" v="552" actId="1076"/>
          <ac:spMkLst>
            <pc:docMk/>
            <pc:sldMk cId="3199462539" sldId="680"/>
            <ac:spMk id="14" creationId="{D5BA3EE3-B198-675A-85AE-41FC4F475A35}"/>
          </ac:spMkLst>
        </pc:spChg>
        <pc:spChg chg="add mod">
          <ac:chgData name="Stewart Gale" userId="3647ddd2-6040-41ae-a96d-232c23482af8" providerId="ADAL" clId="{C6DF9862-24C8-4251-B451-F6FED7F8AF33}" dt="2023-08-25T05:28:03.111" v="552" actId="1076"/>
          <ac:spMkLst>
            <pc:docMk/>
            <pc:sldMk cId="3199462539" sldId="680"/>
            <ac:spMk id="16" creationId="{E3AB1F79-A220-A633-E28F-7FF4A95A37DD}"/>
          </ac:spMkLst>
        </pc:spChg>
        <pc:spChg chg="add mod">
          <ac:chgData name="Stewart Gale" userId="3647ddd2-6040-41ae-a96d-232c23482af8" providerId="ADAL" clId="{C6DF9862-24C8-4251-B451-F6FED7F8AF33}" dt="2023-08-25T05:28:03.111" v="552" actId="1076"/>
          <ac:spMkLst>
            <pc:docMk/>
            <pc:sldMk cId="3199462539" sldId="680"/>
            <ac:spMk id="18" creationId="{BDD419E8-08BF-3351-B442-8D6EE22CFDBA}"/>
          </ac:spMkLst>
        </pc:spChg>
        <pc:grpChg chg="del mod">
          <ac:chgData name="Stewart Gale" userId="3647ddd2-6040-41ae-a96d-232c23482af8" providerId="ADAL" clId="{C6DF9862-24C8-4251-B451-F6FED7F8AF33}" dt="2023-08-25T05:23:54.984" v="464" actId="478"/>
          <ac:grpSpMkLst>
            <pc:docMk/>
            <pc:sldMk cId="3199462539" sldId="68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6DF9862-24C8-4251-B451-F6FED7F8AF33}" dt="2023-08-25T04:09:15.441" v="0"/>
          <ac:cxnSpMkLst>
            <pc:docMk/>
            <pc:sldMk cId="3199462539" sldId="680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C6DF9862-24C8-4251-B451-F6FED7F8AF33}" dt="2023-08-25T05:28:03.111" v="552" actId="1076"/>
          <ac:cxnSpMkLst>
            <pc:docMk/>
            <pc:sldMk cId="3199462539" sldId="680"/>
            <ac:cxnSpMk id="20" creationId="{48DE5FA7-406F-D569-C679-274DD7FF6FD6}"/>
          </ac:cxnSpMkLst>
        </pc:cxnChg>
      </pc:sldChg>
      <pc:sldChg chg="addSp delSp modSp mod modAnim">
        <pc:chgData name="Stewart Gale" userId="3647ddd2-6040-41ae-a96d-232c23482af8" providerId="ADAL" clId="{C6DF9862-24C8-4251-B451-F6FED7F8AF33}" dt="2023-08-25T05:28:11.130" v="557" actId="113"/>
        <pc:sldMkLst>
          <pc:docMk/>
          <pc:sldMk cId="1083377799" sldId="699"/>
        </pc:sldMkLst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k cId="1083377799" sldId="699"/>
            <ac:spMk id="4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23:29.964" v="458" actId="1036"/>
          <ac:spMkLst>
            <pc:docMk/>
            <pc:sldMk cId="1083377799" sldId="699"/>
            <ac:spMk id="6" creationId="{4C58BFC0-F2A8-A93B-F0AB-4AF1D665F69B}"/>
          </ac:spMkLst>
        </pc:spChg>
        <pc:spChg chg="mod">
          <ac:chgData name="Stewart Gale" userId="3647ddd2-6040-41ae-a96d-232c23482af8" providerId="ADAL" clId="{C6DF9862-24C8-4251-B451-F6FED7F8AF33}" dt="2023-08-25T05:23:44.103" v="461" actId="1076"/>
          <ac:spMkLst>
            <pc:docMk/>
            <pc:sldMk cId="1083377799" sldId="699"/>
            <ac:spMk id="8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5:23:25.855" v="457" actId="1035"/>
          <ac:spMkLst>
            <pc:docMk/>
            <pc:sldMk cId="1083377799" sldId="699"/>
            <ac:spMk id="9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5:28:11.130" v="557" actId="113"/>
          <ac:spMkLst>
            <pc:docMk/>
            <pc:sldMk cId="1083377799" sldId="699"/>
            <ac:spMk id="10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5:23:44.103" v="461" actId="1076"/>
          <ac:spMkLst>
            <pc:docMk/>
            <pc:sldMk cId="1083377799" sldId="699"/>
            <ac:spMk id="11" creationId="{00000000-0000-0000-0000-000000000000}"/>
          </ac:spMkLst>
        </pc:spChg>
        <pc:spChg chg="add mod">
          <ac:chgData name="Stewart Gale" userId="3647ddd2-6040-41ae-a96d-232c23482af8" providerId="ADAL" clId="{C6DF9862-24C8-4251-B451-F6FED7F8AF33}" dt="2023-08-25T05:23:25.855" v="457" actId="1035"/>
          <ac:spMkLst>
            <pc:docMk/>
            <pc:sldMk cId="1083377799" sldId="699"/>
            <ac:spMk id="12" creationId="{FDD5285A-CF7D-5684-1479-DD7748B8C821}"/>
          </ac:spMkLst>
        </pc:spChg>
        <pc:spChg chg="add mod">
          <ac:chgData name="Stewart Gale" userId="3647ddd2-6040-41ae-a96d-232c23482af8" providerId="ADAL" clId="{C6DF9862-24C8-4251-B451-F6FED7F8AF33}" dt="2023-08-25T05:23:25.855" v="457" actId="1035"/>
          <ac:spMkLst>
            <pc:docMk/>
            <pc:sldMk cId="1083377799" sldId="699"/>
            <ac:spMk id="14" creationId="{29639B8A-DCC6-2F4E-36A7-787B8473541E}"/>
          </ac:spMkLst>
        </pc:spChg>
        <pc:spChg chg="add mod">
          <ac:chgData name="Stewart Gale" userId="3647ddd2-6040-41ae-a96d-232c23482af8" providerId="ADAL" clId="{C6DF9862-24C8-4251-B451-F6FED7F8AF33}" dt="2023-08-25T05:23:29.964" v="458" actId="1036"/>
          <ac:spMkLst>
            <pc:docMk/>
            <pc:sldMk cId="1083377799" sldId="699"/>
            <ac:spMk id="16" creationId="{F0C49DF3-EE7C-F549-2F4D-AC7550CE7C18}"/>
          </ac:spMkLst>
        </pc:spChg>
        <pc:grpChg chg="del mod">
          <ac:chgData name="Stewart Gale" userId="3647ddd2-6040-41ae-a96d-232c23482af8" providerId="ADAL" clId="{C6DF9862-24C8-4251-B451-F6FED7F8AF33}" dt="2023-08-25T05:20:08.490" v="376" actId="478"/>
          <ac:grpSpMkLst>
            <pc:docMk/>
            <pc:sldMk cId="1083377799" sldId="699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C6DF9862-24C8-4251-B451-F6FED7F8AF33}" dt="2023-08-25T04:09:15.441" v="0"/>
          <ac:cxnSpMkLst>
            <pc:docMk/>
            <pc:sldMk cId="1083377799" sldId="699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C6DF9862-24C8-4251-B451-F6FED7F8AF33}" dt="2023-08-25T21:17:26.297" v="850" actId="20577"/>
        <pc:sldMkLst>
          <pc:docMk/>
          <pc:sldMk cId="4135595263" sldId="700"/>
        </pc:sldMkLst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k cId="4135595263" sldId="700"/>
            <ac:spMk id="3" creationId="{1DCD659B-9B0F-4736-B272-47379BEFFD3A}"/>
          </ac:spMkLst>
        </pc:spChg>
        <pc:spChg chg="mod">
          <ac:chgData name="Stewart Gale" userId="3647ddd2-6040-41ae-a96d-232c23482af8" providerId="ADAL" clId="{C6DF9862-24C8-4251-B451-F6FED7F8AF33}" dt="2023-08-25T21:17:26.297" v="850" actId="20577"/>
          <ac:spMkLst>
            <pc:docMk/>
            <pc:sldMk cId="4135595263" sldId="700"/>
            <ac:spMk id="5" creationId="{00000000-0000-0000-0000-000000000000}"/>
          </ac:spMkLst>
        </pc:spChg>
        <pc:grpChg chg="del mod">
          <ac:chgData name="Stewart Gale" userId="3647ddd2-6040-41ae-a96d-232c23482af8" providerId="ADAL" clId="{C6DF9862-24C8-4251-B451-F6FED7F8AF33}" dt="2023-08-25T04:09:16.621" v="2" actId="478"/>
          <ac:grpSpMkLst>
            <pc:docMk/>
            <pc:sldMk cId="4135595263" sldId="70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6DF9862-24C8-4251-B451-F6FED7F8AF33}" dt="2023-08-25T04:09:15.441" v="0"/>
          <ac:cxnSpMkLst>
            <pc:docMk/>
            <pc:sldMk cId="4135595263" sldId="700"/>
            <ac:cxnSpMk id="4" creationId="{694170A7-F542-433D-AE47-C7A950C348C9}"/>
          </ac:cxnSpMkLst>
        </pc:cxnChg>
      </pc:sldChg>
      <pc:sldChg chg="addSp delSp modSp new mod modAnim">
        <pc:chgData name="Stewart Gale" userId="3647ddd2-6040-41ae-a96d-232c23482af8" providerId="ADAL" clId="{C6DF9862-24C8-4251-B451-F6FED7F8AF33}" dt="2023-08-25T05:18:00.510" v="327"/>
        <pc:sldMkLst>
          <pc:docMk/>
          <pc:sldMk cId="1399964000" sldId="701"/>
        </pc:sldMkLst>
        <pc:spChg chg="add del mod">
          <ac:chgData name="Stewart Gale" userId="3647ddd2-6040-41ae-a96d-232c23482af8" providerId="ADAL" clId="{C6DF9862-24C8-4251-B451-F6FED7F8AF33}" dt="2023-08-25T05:13:09.761" v="27" actId="478"/>
          <ac:spMkLst>
            <pc:docMk/>
            <pc:sldMk cId="1399964000" sldId="701"/>
            <ac:spMk id="2" creationId="{4493BB15-C793-CB96-EC19-4B5764ACE118}"/>
          </ac:spMkLst>
        </pc:spChg>
        <pc:spChg chg="add mod">
          <ac:chgData name="Stewart Gale" userId="3647ddd2-6040-41ae-a96d-232c23482af8" providerId="ADAL" clId="{C6DF9862-24C8-4251-B451-F6FED7F8AF33}" dt="2023-08-25T05:16:57.307" v="308" actId="1076"/>
          <ac:spMkLst>
            <pc:docMk/>
            <pc:sldMk cId="1399964000" sldId="701"/>
            <ac:spMk id="4" creationId="{113AA14B-28B9-7D62-5086-86A70E349748}"/>
          </ac:spMkLst>
        </pc:spChg>
        <pc:spChg chg="add mod">
          <ac:chgData name="Stewart Gale" userId="3647ddd2-6040-41ae-a96d-232c23482af8" providerId="ADAL" clId="{C6DF9862-24C8-4251-B451-F6FED7F8AF33}" dt="2023-08-25T05:17:57.214" v="326" actId="1076"/>
          <ac:spMkLst>
            <pc:docMk/>
            <pc:sldMk cId="1399964000" sldId="701"/>
            <ac:spMk id="6" creationId="{92F8429B-8EA1-5C11-908A-75F6DC9971C9}"/>
          </ac:spMkLst>
        </pc:spChg>
        <pc:spChg chg="add mod">
          <ac:chgData name="Stewart Gale" userId="3647ddd2-6040-41ae-a96d-232c23482af8" providerId="ADAL" clId="{C6DF9862-24C8-4251-B451-F6FED7F8AF33}" dt="2023-08-25T05:17:53.646" v="325" actId="1076"/>
          <ac:spMkLst>
            <pc:docMk/>
            <pc:sldMk cId="1399964000" sldId="701"/>
            <ac:spMk id="7" creationId="{389FBD7A-2A08-46D4-03F3-2A1C9008E861}"/>
          </ac:spMkLst>
        </pc:spChg>
        <pc:spChg chg="add mod">
          <ac:chgData name="Stewart Gale" userId="3647ddd2-6040-41ae-a96d-232c23482af8" providerId="ADAL" clId="{C6DF9862-24C8-4251-B451-F6FED7F8AF33}" dt="2023-08-25T05:17:52.192" v="324" actId="20577"/>
          <ac:spMkLst>
            <pc:docMk/>
            <pc:sldMk cId="1399964000" sldId="701"/>
            <ac:spMk id="8" creationId="{88997BE9-FF0E-FCA6-C01E-E9D8816D9965}"/>
          </ac:spMkLst>
        </pc:spChg>
      </pc:sldChg>
      <pc:sldChg chg="addSp modSp new mod modAnim">
        <pc:chgData name="Stewart Gale" userId="3647ddd2-6040-41ae-a96d-232c23482af8" providerId="ADAL" clId="{C6DF9862-24C8-4251-B451-F6FED7F8AF33}" dt="2023-08-25T05:36:59.969" v="684" actId="1076"/>
        <pc:sldMkLst>
          <pc:docMk/>
          <pc:sldMk cId="1422610898" sldId="702"/>
        </pc:sldMkLst>
        <pc:spChg chg="add mod">
          <ac:chgData name="Stewart Gale" userId="3647ddd2-6040-41ae-a96d-232c23482af8" providerId="ADAL" clId="{C6DF9862-24C8-4251-B451-F6FED7F8AF33}" dt="2023-08-25T05:30:44.255" v="590" actId="1076"/>
          <ac:spMkLst>
            <pc:docMk/>
            <pc:sldMk cId="1422610898" sldId="702"/>
            <ac:spMk id="2" creationId="{231BB2D4-FC07-106C-9C40-79BDD43397AD}"/>
          </ac:spMkLst>
        </pc:spChg>
        <pc:spChg chg="add mod">
          <ac:chgData name="Stewart Gale" userId="3647ddd2-6040-41ae-a96d-232c23482af8" providerId="ADAL" clId="{C6DF9862-24C8-4251-B451-F6FED7F8AF33}" dt="2023-08-25T05:36:53.967" v="682" actId="1076"/>
          <ac:spMkLst>
            <pc:docMk/>
            <pc:sldMk cId="1422610898" sldId="702"/>
            <ac:spMk id="3" creationId="{2AD2208F-9608-C689-5E39-F0C7D180E2FF}"/>
          </ac:spMkLst>
        </pc:spChg>
        <pc:spChg chg="add mod">
          <ac:chgData name="Stewart Gale" userId="3647ddd2-6040-41ae-a96d-232c23482af8" providerId="ADAL" clId="{C6DF9862-24C8-4251-B451-F6FED7F8AF33}" dt="2023-08-25T05:36:57.625" v="683" actId="1076"/>
          <ac:spMkLst>
            <pc:docMk/>
            <pc:sldMk cId="1422610898" sldId="702"/>
            <ac:spMk id="5" creationId="{4B487363-F43E-9542-2150-8C8C886DED45}"/>
          </ac:spMkLst>
        </pc:spChg>
        <pc:spChg chg="add mod">
          <ac:chgData name="Stewart Gale" userId="3647ddd2-6040-41ae-a96d-232c23482af8" providerId="ADAL" clId="{C6DF9862-24C8-4251-B451-F6FED7F8AF33}" dt="2023-08-25T05:36:59.969" v="684" actId="1076"/>
          <ac:spMkLst>
            <pc:docMk/>
            <pc:sldMk cId="1422610898" sldId="702"/>
            <ac:spMk id="7" creationId="{C954A115-CE88-EB81-94D2-DFA0E15B8B18}"/>
          </ac:spMkLst>
        </pc:spChg>
        <pc:spChg chg="add mod">
          <ac:chgData name="Stewart Gale" userId="3647ddd2-6040-41ae-a96d-232c23482af8" providerId="ADAL" clId="{C6DF9862-24C8-4251-B451-F6FED7F8AF33}" dt="2023-08-25T05:36:49.458" v="681" actId="1076"/>
          <ac:spMkLst>
            <pc:docMk/>
            <pc:sldMk cId="1422610898" sldId="702"/>
            <ac:spMk id="8" creationId="{24A1D374-2B86-6CEB-33FD-2B0D6F686942}"/>
          </ac:spMkLst>
        </pc:spChg>
      </pc:sldChg>
      <pc:sldChg chg="addSp modSp new mod modAnim">
        <pc:chgData name="Stewart Gale" userId="3647ddd2-6040-41ae-a96d-232c23482af8" providerId="ADAL" clId="{C6DF9862-24C8-4251-B451-F6FED7F8AF33}" dt="2023-08-25T05:44:22.523" v="759"/>
        <pc:sldMkLst>
          <pc:docMk/>
          <pc:sldMk cId="1918776670" sldId="703"/>
        </pc:sldMkLst>
        <pc:spChg chg="add mod">
          <ac:chgData name="Stewart Gale" userId="3647ddd2-6040-41ae-a96d-232c23482af8" providerId="ADAL" clId="{C6DF9862-24C8-4251-B451-F6FED7F8AF33}" dt="2023-08-25T05:40:53.965" v="700" actId="1076"/>
          <ac:spMkLst>
            <pc:docMk/>
            <pc:sldMk cId="1918776670" sldId="703"/>
            <ac:spMk id="2" creationId="{868BC545-7477-3B09-F1A7-B7BD61766F04}"/>
          </ac:spMkLst>
        </pc:spChg>
        <pc:spChg chg="add mod">
          <ac:chgData name="Stewart Gale" userId="3647ddd2-6040-41ae-a96d-232c23482af8" providerId="ADAL" clId="{C6DF9862-24C8-4251-B451-F6FED7F8AF33}" dt="2023-08-25T05:43:10.644" v="746" actId="1037"/>
          <ac:spMkLst>
            <pc:docMk/>
            <pc:sldMk cId="1918776670" sldId="703"/>
            <ac:spMk id="3" creationId="{BEF693ED-A023-65D2-2B87-00F04B24192E}"/>
          </ac:spMkLst>
        </pc:spChg>
        <pc:spChg chg="add mod">
          <ac:chgData name="Stewart Gale" userId="3647ddd2-6040-41ae-a96d-232c23482af8" providerId="ADAL" clId="{C6DF9862-24C8-4251-B451-F6FED7F8AF33}" dt="2023-08-25T05:43:08.156" v="745" actId="1076"/>
          <ac:spMkLst>
            <pc:docMk/>
            <pc:sldMk cId="1918776670" sldId="703"/>
            <ac:spMk id="5" creationId="{893970FB-FDA6-B085-94F1-829890E064A9}"/>
          </ac:spMkLst>
        </pc:spChg>
        <pc:spChg chg="add mod">
          <ac:chgData name="Stewart Gale" userId="3647ddd2-6040-41ae-a96d-232c23482af8" providerId="ADAL" clId="{C6DF9862-24C8-4251-B451-F6FED7F8AF33}" dt="2023-08-25T05:43:26.172" v="750" actId="113"/>
          <ac:spMkLst>
            <pc:docMk/>
            <pc:sldMk cId="1918776670" sldId="703"/>
            <ac:spMk id="7" creationId="{FA33E761-01E6-260C-0862-F2790ABD4206}"/>
          </ac:spMkLst>
        </pc:spChg>
        <pc:spChg chg="add mod">
          <ac:chgData name="Stewart Gale" userId="3647ddd2-6040-41ae-a96d-232c23482af8" providerId="ADAL" clId="{C6DF9862-24C8-4251-B451-F6FED7F8AF33}" dt="2023-08-25T05:43:03.788" v="744" actId="1076"/>
          <ac:spMkLst>
            <pc:docMk/>
            <pc:sldMk cId="1918776670" sldId="703"/>
            <ac:spMk id="9" creationId="{02C67BED-3D6A-813C-FD6C-1916C1DBCB2E}"/>
          </ac:spMkLst>
        </pc:spChg>
        <pc:cxnChg chg="add mod">
          <ac:chgData name="Stewart Gale" userId="3647ddd2-6040-41ae-a96d-232c23482af8" providerId="ADAL" clId="{C6DF9862-24C8-4251-B451-F6FED7F8AF33}" dt="2023-08-25T05:43:39.202" v="753" actId="208"/>
          <ac:cxnSpMkLst>
            <pc:docMk/>
            <pc:sldMk cId="1918776670" sldId="703"/>
            <ac:cxnSpMk id="11" creationId="{B29E305D-F06A-4A88-81CC-5A35A9ED9FFD}"/>
          </ac:cxnSpMkLst>
        </pc:cxnChg>
      </pc:sldChg>
      <pc:sldChg chg="addSp delSp modSp new mod modAnim">
        <pc:chgData name="Stewart Gale" userId="3647ddd2-6040-41ae-a96d-232c23482af8" providerId="ADAL" clId="{C6DF9862-24C8-4251-B451-F6FED7F8AF33}" dt="2023-08-25T06:34:17.092" v="849"/>
        <pc:sldMkLst>
          <pc:docMk/>
          <pc:sldMk cId="2273593614" sldId="704"/>
        </pc:sldMkLst>
        <pc:spChg chg="add mod">
          <ac:chgData name="Stewart Gale" userId="3647ddd2-6040-41ae-a96d-232c23482af8" providerId="ADAL" clId="{C6DF9862-24C8-4251-B451-F6FED7F8AF33}" dt="2023-08-25T05:45:15.834" v="781" actId="403"/>
          <ac:spMkLst>
            <pc:docMk/>
            <pc:sldMk cId="2273593614" sldId="704"/>
            <ac:spMk id="2" creationId="{9B4139E7-1505-1F95-7146-42BE6DB49A72}"/>
          </ac:spMkLst>
        </pc:spChg>
        <pc:spChg chg="add mod">
          <ac:chgData name="Stewart Gale" userId="3647ddd2-6040-41ae-a96d-232c23482af8" providerId="ADAL" clId="{C6DF9862-24C8-4251-B451-F6FED7F8AF33}" dt="2023-08-25T06:34:01.883" v="845" actId="1076"/>
          <ac:spMkLst>
            <pc:docMk/>
            <pc:sldMk cId="2273593614" sldId="704"/>
            <ac:spMk id="3" creationId="{DD2ED619-CE88-B45E-3D43-F77AEFF8D20B}"/>
          </ac:spMkLst>
        </pc:spChg>
        <pc:spChg chg="add mod">
          <ac:chgData name="Stewart Gale" userId="3647ddd2-6040-41ae-a96d-232c23482af8" providerId="ADAL" clId="{C6DF9862-24C8-4251-B451-F6FED7F8AF33}" dt="2023-08-25T06:32:40.836" v="823" actId="1076"/>
          <ac:spMkLst>
            <pc:docMk/>
            <pc:sldMk cId="2273593614" sldId="704"/>
            <ac:spMk id="4" creationId="{956D5FE0-CA71-36C7-5D21-2A8A01D6D654}"/>
          </ac:spMkLst>
        </pc:spChg>
        <pc:spChg chg="add mod">
          <ac:chgData name="Stewart Gale" userId="3647ddd2-6040-41ae-a96d-232c23482af8" providerId="ADAL" clId="{C6DF9862-24C8-4251-B451-F6FED7F8AF33}" dt="2023-08-25T06:33:52.447" v="842" actId="1076"/>
          <ac:spMkLst>
            <pc:docMk/>
            <pc:sldMk cId="2273593614" sldId="704"/>
            <ac:spMk id="6" creationId="{B32CFBA7-B5CA-41E6-9A74-086D09488E93}"/>
          </ac:spMkLst>
        </pc:spChg>
        <pc:spChg chg="add mod">
          <ac:chgData name="Stewart Gale" userId="3647ddd2-6040-41ae-a96d-232c23482af8" providerId="ADAL" clId="{C6DF9862-24C8-4251-B451-F6FED7F8AF33}" dt="2023-08-25T06:33:58.437" v="844" actId="1076"/>
          <ac:spMkLst>
            <pc:docMk/>
            <pc:sldMk cId="2273593614" sldId="704"/>
            <ac:spMk id="8" creationId="{D0FE4E68-0B49-8786-E8EC-8CBF6B414D47}"/>
          </ac:spMkLst>
        </pc:spChg>
        <pc:spChg chg="add mod">
          <ac:chgData name="Stewart Gale" userId="3647ddd2-6040-41ae-a96d-232c23482af8" providerId="ADAL" clId="{C6DF9862-24C8-4251-B451-F6FED7F8AF33}" dt="2023-08-25T06:34:06.020" v="847" actId="1076"/>
          <ac:spMkLst>
            <pc:docMk/>
            <pc:sldMk cId="2273593614" sldId="704"/>
            <ac:spMk id="10" creationId="{458F8D60-46B6-4650-D47B-18759062F83F}"/>
          </ac:spMkLst>
        </pc:spChg>
        <pc:spChg chg="add mod">
          <ac:chgData name="Stewart Gale" userId="3647ddd2-6040-41ae-a96d-232c23482af8" providerId="ADAL" clId="{C6DF9862-24C8-4251-B451-F6FED7F8AF33}" dt="2023-08-25T06:32:54.217" v="827" actId="1076"/>
          <ac:spMkLst>
            <pc:docMk/>
            <pc:sldMk cId="2273593614" sldId="704"/>
            <ac:spMk id="12" creationId="{B22765AD-2FF2-CCDB-DC6F-74C776209E7B}"/>
          </ac:spMkLst>
        </pc:spChg>
        <pc:spChg chg="add del">
          <ac:chgData name="Stewart Gale" userId="3647ddd2-6040-41ae-a96d-232c23482af8" providerId="ADAL" clId="{C6DF9862-24C8-4251-B451-F6FED7F8AF33}" dt="2023-08-25T06:32:57.804" v="829" actId="22"/>
          <ac:spMkLst>
            <pc:docMk/>
            <pc:sldMk cId="2273593614" sldId="704"/>
            <ac:spMk id="14" creationId="{82486D77-85D3-C0C7-F708-430FFF2E4DCC}"/>
          </ac:spMkLst>
        </pc:spChg>
        <pc:spChg chg="add mod">
          <ac:chgData name="Stewart Gale" userId="3647ddd2-6040-41ae-a96d-232c23482af8" providerId="ADAL" clId="{C6DF9862-24C8-4251-B451-F6FED7F8AF33}" dt="2023-08-25T06:33:19.174" v="834" actId="1076"/>
          <ac:spMkLst>
            <pc:docMk/>
            <pc:sldMk cId="2273593614" sldId="704"/>
            <ac:spMk id="16" creationId="{6802BED5-D9ED-6CC1-5B38-DCAE087A2E6F}"/>
          </ac:spMkLst>
        </pc:spChg>
        <pc:cxnChg chg="add mod">
          <ac:chgData name="Stewart Gale" userId="3647ddd2-6040-41ae-a96d-232c23482af8" providerId="ADAL" clId="{C6DF9862-24C8-4251-B451-F6FED7F8AF33}" dt="2023-08-25T06:33:43.842" v="841" actId="208"/>
          <ac:cxnSpMkLst>
            <pc:docMk/>
            <pc:sldMk cId="2273593614" sldId="704"/>
            <ac:cxnSpMk id="18" creationId="{34FC6A4D-EABC-8123-7F1D-EF8509BB3F11}"/>
          </ac:cxnSpMkLst>
        </pc:cxnChg>
      </pc:sldChg>
      <pc:sldMasterChg chg="modSp modSldLayout">
        <pc:chgData name="Stewart Gale" userId="3647ddd2-6040-41ae-a96d-232c23482af8" providerId="ADAL" clId="{C6DF9862-24C8-4251-B451-F6FED7F8AF33}" dt="2023-08-25T04:09:15.44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6DF9862-24C8-4251-B451-F6FED7F8AF33}" dt="2023-08-25T04:09:15.44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6DF9862-24C8-4251-B451-F6FED7F8AF33}" dt="2023-08-25T04:09:15.44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6DF9862-24C8-4251-B451-F6FED7F8AF33}" dt="2023-08-25T04:09:15.44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87529D0-E839-4636-B148-49BA1C0E62B3}"/>
    <pc:docChg chg="modSld">
      <pc:chgData name="Stewart Gale" userId="3647ddd2-6040-41ae-a96d-232c23482af8" providerId="ADAL" clId="{B87529D0-E839-4636-B148-49BA1C0E62B3}" dt="2022-04-25T09:07:31.341" v="1" actId="20577"/>
      <pc:docMkLst>
        <pc:docMk/>
      </pc:docMkLst>
      <pc:sldChg chg="modSp mod">
        <pc:chgData name="Stewart Gale" userId="3647ddd2-6040-41ae-a96d-232c23482af8" providerId="ADAL" clId="{B87529D0-E839-4636-B148-49BA1C0E62B3}" dt="2022-04-25T09:07:31.341" v="1" actId="20577"/>
        <pc:sldMkLst>
          <pc:docMk/>
          <pc:sldMk cId="4135595263" sldId="700"/>
        </pc:sldMkLst>
        <pc:spChg chg="mod">
          <ac:chgData name="Stewart Gale" userId="3647ddd2-6040-41ae-a96d-232c23482af8" providerId="ADAL" clId="{B87529D0-E839-4636-B148-49BA1C0E62B3}" dt="2022-04-25T09:07:31.341" v="1" actId="20577"/>
          <ac:spMkLst>
            <pc:docMk/>
            <pc:sldMk cId="4135595263" sldId="700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62C06783-EAB8-4647-A17E-0D44B3B76B4E}"/>
    <pc:docChg chg="addSld delSld modSld">
      <pc:chgData name="Stewart Gale" userId="3647ddd2-6040-41ae-a96d-232c23482af8" providerId="ADAL" clId="{62C06783-EAB8-4647-A17E-0D44B3B76B4E}" dt="2021-04-14T08:03:02.960" v="7" actId="20577"/>
      <pc:docMkLst>
        <pc:docMk/>
      </pc:docMkLst>
      <pc:sldChg chg="modSp mod">
        <pc:chgData name="Stewart Gale" userId="3647ddd2-6040-41ae-a96d-232c23482af8" providerId="ADAL" clId="{62C06783-EAB8-4647-A17E-0D44B3B76B4E}" dt="2021-04-14T08:03:02.960" v="7" actId="20577"/>
        <pc:sldMkLst>
          <pc:docMk/>
          <pc:sldMk cId="4135595263" sldId="700"/>
        </pc:sldMkLst>
        <pc:spChg chg="mod">
          <ac:chgData name="Stewart Gale" userId="3647ddd2-6040-41ae-a96d-232c23482af8" providerId="ADAL" clId="{62C06783-EAB8-4647-A17E-0D44B3B76B4E}" dt="2021-04-14T08:03:02.960" v="7" actId="20577"/>
          <ac:spMkLst>
            <pc:docMk/>
            <pc:sldMk cId="4135595263" sldId="700"/>
            <ac:spMk id="5" creationId="{00000000-0000-0000-0000-000000000000}"/>
          </ac:spMkLst>
        </pc:spChg>
      </pc:sldChg>
      <pc:sldChg chg="new del">
        <pc:chgData name="Stewart Gale" userId="3647ddd2-6040-41ae-a96d-232c23482af8" providerId="ADAL" clId="{62C06783-EAB8-4647-A17E-0D44B3B76B4E}" dt="2021-03-22T07:39:13.793" v="4" actId="47"/>
        <pc:sldMkLst>
          <pc:docMk/>
          <pc:sldMk cId="133535258" sldId="701"/>
        </pc:sldMkLst>
      </pc:sldChg>
    </pc:docChg>
  </pc:docChgLst>
  <pc:docChgLst>
    <pc:chgData name="Stewart Gale" userId="3647ddd2-6040-41ae-a96d-232c23482af8" providerId="ADAL" clId="{8E9122A7-EA57-42A2-AA7C-0788EB8E99E6}"/>
    <pc:docChg chg="modSld sldOrd">
      <pc:chgData name="Stewart Gale" userId="3647ddd2-6040-41ae-a96d-232c23482af8" providerId="ADAL" clId="{8E9122A7-EA57-42A2-AA7C-0788EB8E99E6}" dt="2024-02-21T04:40:05.431" v="10"/>
      <pc:docMkLst>
        <pc:docMk/>
      </pc:docMkLst>
      <pc:sldChg chg="modAnim">
        <pc:chgData name="Stewart Gale" userId="3647ddd2-6040-41ae-a96d-232c23482af8" providerId="ADAL" clId="{8E9122A7-EA57-42A2-AA7C-0788EB8E99E6}" dt="2024-02-21T04:17:02.544" v="2"/>
        <pc:sldMkLst>
          <pc:docMk/>
          <pc:sldMk cId="3199462539" sldId="680"/>
        </pc:sldMkLst>
      </pc:sldChg>
      <pc:sldChg chg="modSp mod ord modAnim">
        <pc:chgData name="Stewart Gale" userId="3647ddd2-6040-41ae-a96d-232c23482af8" providerId="ADAL" clId="{8E9122A7-EA57-42A2-AA7C-0788EB8E99E6}" dt="2024-02-21T04:28:24.041" v="8"/>
        <pc:sldMkLst>
          <pc:docMk/>
          <pc:sldMk cId="1422610898" sldId="702"/>
        </pc:sldMkLst>
        <pc:spChg chg="mod">
          <ac:chgData name="Stewart Gale" userId="3647ddd2-6040-41ae-a96d-232c23482af8" providerId="ADAL" clId="{8E9122A7-EA57-42A2-AA7C-0788EB8E99E6}" dt="2024-02-21T04:27:51.853" v="4" actId="1076"/>
          <ac:spMkLst>
            <pc:docMk/>
            <pc:sldMk cId="1422610898" sldId="702"/>
            <ac:spMk id="3" creationId="{2AD2208F-9608-C689-5E39-F0C7D180E2FF}"/>
          </ac:spMkLst>
        </pc:spChg>
        <pc:spChg chg="mod">
          <ac:chgData name="Stewart Gale" userId="3647ddd2-6040-41ae-a96d-232c23482af8" providerId="ADAL" clId="{8E9122A7-EA57-42A2-AA7C-0788EB8E99E6}" dt="2024-02-21T04:27:51.853" v="4" actId="1076"/>
          <ac:spMkLst>
            <pc:docMk/>
            <pc:sldMk cId="1422610898" sldId="702"/>
            <ac:spMk id="8" creationId="{24A1D374-2B86-6CEB-33FD-2B0D6F686942}"/>
          </ac:spMkLst>
        </pc:spChg>
      </pc:sldChg>
      <pc:sldChg chg="ord">
        <pc:chgData name="Stewart Gale" userId="3647ddd2-6040-41ae-a96d-232c23482af8" providerId="ADAL" clId="{8E9122A7-EA57-42A2-AA7C-0788EB8E99E6}" dt="2024-02-21T04:40:05.431" v="10"/>
        <pc:sldMkLst>
          <pc:docMk/>
          <pc:sldMk cId="2273593614" sldId="7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88640"/>
            <a:ext cx="1144927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Exponentials and Logs</a:t>
            </a:r>
          </a:p>
          <a:p>
            <a:pPr algn="ctr"/>
            <a:r>
              <a:rPr lang="en-GB" sz="9600" dirty="0"/>
              <a:t>Linear Equations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(Part 3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413559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3AA14B-28B9-7D62-5086-86A70E349748}"/>
              </a:ext>
            </a:extLst>
          </p:cNvPr>
          <p:cNvSpPr txBox="1"/>
          <p:nvPr/>
        </p:nvSpPr>
        <p:spPr>
          <a:xfrm>
            <a:off x="1343472" y="404664"/>
            <a:ext cx="928903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Solving Exponentials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F8429B-8EA1-5C11-908A-75F6DC9971C9}"/>
                  </a:ext>
                </a:extLst>
              </p:cNvPr>
              <p:cNvSpPr txBox="1"/>
              <p:nvPr/>
            </p:nvSpPr>
            <p:spPr>
              <a:xfrm>
                <a:off x="4247964" y="3183009"/>
                <a:ext cx="348004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6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6600" b="0" i="1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F8429B-8EA1-5C11-908A-75F6DC997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964" y="3183009"/>
                <a:ext cx="348004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89FBD7A-2A08-46D4-03F3-2A1C9008E861}"/>
              </a:ext>
            </a:extLst>
          </p:cNvPr>
          <p:cNvSpPr txBox="1"/>
          <p:nvPr/>
        </p:nvSpPr>
        <p:spPr>
          <a:xfrm>
            <a:off x="1373136" y="1481526"/>
            <a:ext cx="91090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You will find that the </a:t>
            </a:r>
            <a:r>
              <a:rPr lang="en-GB" sz="4800" b="1" dirty="0">
                <a:solidFill>
                  <a:srgbClr val="FF0000"/>
                </a:solidFill>
              </a:rPr>
              <a:t>unknow</a:t>
            </a:r>
            <a:r>
              <a:rPr lang="en-GB" sz="4800" dirty="0"/>
              <a:t> </a:t>
            </a:r>
          </a:p>
          <a:p>
            <a:pPr algn="ctr"/>
            <a:r>
              <a:rPr lang="en-GB" sz="4800" dirty="0"/>
              <a:t>will be the </a:t>
            </a:r>
            <a:r>
              <a:rPr lang="en-GB" sz="4800" b="1" dirty="0">
                <a:solidFill>
                  <a:srgbClr val="FF0000"/>
                </a:solidFill>
              </a:rPr>
              <a:t>exponent</a:t>
            </a:r>
            <a:r>
              <a:rPr lang="en-GB" sz="4800" dirty="0"/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997BE9-FF0E-FCA6-C01E-E9D8816D9965}"/>
              </a:ext>
            </a:extLst>
          </p:cNvPr>
          <p:cNvSpPr txBox="1"/>
          <p:nvPr/>
        </p:nvSpPr>
        <p:spPr>
          <a:xfrm>
            <a:off x="695400" y="4307815"/>
            <a:ext cx="11017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key to solve these equations is to </a:t>
            </a:r>
          </a:p>
          <a:p>
            <a:pPr algn="ctr"/>
            <a:r>
              <a:rPr lang="en-GB" sz="4800" dirty="0"/>
              <a:t>use the power law to turn the unknown into a coefficient rather than an exponent. </a:t>
            </a:r>
          </a:p>
        </p:txBody>
      </p:sp>
    </p:spTree>
    <p:extLst>
      <p:ext uri="{BB962C8B-B14F-4D97-AF65-F5344CB8AC3E}">
        <p14:creationId xmlns:p14="http://schemas.microsoft.com/office/powerpoint/2010/main" val="139996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27274" y="344832"/>
                <a:ext cx="6009194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b="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274" y="344832"/>
                <a:ext cx="6009194" cy="1107996"/>
              </a:xfrm>
              <a:prstGeom prst="rect">
                <a:avLst/>
              </a:prstGeom>
              <a:blipFill>
                <a:blip r:embed="rId2"/>
                <a:stretch>
                  <a:fillRect t="-10628" b="-3043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83832" y="1772816"/>
                <a:ext cx="417646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𝑙𝑜𝑔</m:t>
                    </m:r>
                  </m:oMath>
                </a14:m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𝑙𝑜𝑔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 20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1772816"/>
                <a:ext cx="417646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55440" y="1917694"/>
            <a:ext cx="2808312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logs</a:t>
            </a:r>
            <a:r>
              <a:rPr lang="en-GB" sz="2800" dirty="0"/>
              <a:t> of both sides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9536" y="3284984"/>
            <a:ext cx="1884956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Power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89F5B56-D04B-7EF0-3EE7-96703E410ACC}"/>
                  </a:ext>
                </a:extLst>
              </p:cNvPr>
              <p:cNvSpPr txBox="1"/>
              <p:nvPr/>
            </p:nvSpPr>
            <p:spPr>
              <a:xfrm>
                <a:off x="5447928" y="5804058"/>
                <a:ext cx="60960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𝟕𝟐𝟕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𝑡𝑜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𝑑𝑝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89F5B56-D04B-7EF0-3EE7-96703E410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5804058"/>
                <a:ext cx="609600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A7BDF0-38DE-60D8-0C89-0211819BEB9A}"/>
                  </a:ext>
                </a:extLst>
              </p:cNvPr>
              <p:cNvSpPr txBox="1"/>
              <p:nvPr/>
            </p:nvSpPr>
            <p:spPr>
              <a:xfrm>
                <a:off x="5879976" y="4437112"/>
                <a:ext cx="2687960" cy="978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box>
                        <m:box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𝑙𝑜𝑔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20</m:t>
                              </m:r>
                              <m:r>
                                <m:rPr>
                                  <m:nor/>
                                </m:rPr>
                                <a:rPr kumimoji="0" lang="en-GB" sz="4400" b="0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/>
                                  <a:ea typeface="+mn-ea"/>
                                  <a:cs typeface="+mn-cs"/>
                                </a:rPr>
                                <m:t> </m:t>
                              </m:r>
                            </m:num>
                            <m:den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𝑙𝑜𝑔</m:t>
                              </m:r>
                              <m:r>
                                <m:rPr>
                                  <m:nor/>
                                </m:rPr>
                                <a:rPr kumimoji="0" lang="en-GB" sz="4400" b="0" i="0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libri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A7BDF0-38DE-60D8-0C89-0211819BE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4437112"/>
                <a:ext cx="2687960" cy="9786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3BE2471-B46F-9DDF-A215-1CE6D2910873}"/>
                  </a:ext>
                </a:extLst>
              </p:cNvPr>
              <p:cNvSpPr txBox="1"/>
              <p:nvPr/>
            </p:nvSpPr>
            <p:spPr>
              <a:xfrm>
                <a:off x="4511824" y="3161873"/>
                <a:ext cx="43441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𝑙𝑜𝑔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3=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𝑙𝑜𝑔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20</m:t>
                    </m:r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3BE2471-B46F-9DDF-A215-1CE6D2910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3161873"/>
                <a:ext cx="434414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593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0" grpId="0" animBg="1"/>
      <p:bldP spid="6" grpId="0"/>
      <p:bldP spid="11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23592" y="188640"/>
                <a:ext cx="667406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6600" b="0" i="1">
                        <a:latin typeface="Cambria Math" panose="02040503050406030204" pitchFamily="18" charset="0"/>
                      </a:rPr>
                      <m:t>=61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88640"/>
                <a:ext cx="6674060" cy="1131015"/>
              </a:xfrm>
              <a:prstGeom prst="rect">
                <a:avLst/>
              </a:prstGeom>
              <a:blipFill>
                <a:blip r:embed="rId2"/>
                <a:stretch>
                  <a:fillRect l="-4130" t="-9953" b="-284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99184" y="1412776"/>
                <a:ext cx="568863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𝑙𝑜𝑔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 5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𝑙𝑜𝑔</m:t>
                    </m:r>
                  </m:oMath>
                </a14:m>
                <a:r>
                  <a:rPr lang="en-GB" sz="4400" i="1" dirty="0">
                    <a:latin typeface="Cambria Math" panose="02040503050406030204" pitchFamily="18" charset="0"/>
                  </a:rPr>
                  <a:t> </a:t>
                </a:r>
                <a:r>
                  <a:rPr lang="en-GB" sz="4400" dirty="0">
                    <a:latin typeface="Cambria Math" panose="02040503050406030204" pitchFamily="18" charset="0"/>
                  </a:rPr>
                  <a:t>61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184" y="1412776"/>
                <a:ext cx="5688632" cy="769441"/>
              </a:xfrm>
              <a:prstGeom prst="rect">
                <a:avLst/>
              </a:prstGeom>
              <a:blipFill>
                <a:blip r:embed="rId3"/>
                <a:stretch>
                  <a:fillRect t="-18254" b="-35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911424" y="1535887"/>
            <a:ext cx="29877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logs of both sides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3432" y="2390451"/>
            <a:ext cx="1827360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Power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58BFC0-F2A8-A93B-F0AB-4AF1D665F69B}"/>
                  </a:ext>
                </a:extLst>
              </p:cNvPr>
              <p:cNvSpPr txBox="1"/>
              <p:nvPr/>
            </p:nvSpPr>
            <p:spPr>
              <a:xfrm>
                <a:off x="6225401" y="6105490"/>
                <a:ext cx="48965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𝟖𝟖𝟗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𝑡𝑜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𝑑𝑝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58BFC0-F2A8-A93B-F0AB-4AF1D665F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401" y="6105490"/>
                <a:ext cx="489654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D5285A-CF7D-5684-1479-DD7748B8C821}"/>
                  </a:ext>
                </a:extLst>
              </p:cNvPr>
              <p:cNvSpPr txBox="1"/>
              <p:nvPr/>
            </p:nvSpPr>
            <p:spPr>
              <a:xfrm>
                <a:off x="3143672" y="2275131"/>
                <a:ext cx="6096000" cy="7538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</m:t>
                        </m:r>
                      </m:e>
                    </m:d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𝑙𝑜𝑔</m:t>
                    </m:r>
                    <m:r>
                      <m:rPr>
                        <m:nor/>
                      </m:rPr>
                      <a:rPr kumimoji="0" lang="en-GB" sz="4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kumimoji="0" lang="en-GB" sz="4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5</m:t>
                    </m:r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𝑙𝑜𝑔</m:t>
                    </m:r>
                  </m:oMath>
                </a14:m>
                <a: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61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D5285A-CF7D-5684-1479-DD7748B8C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275131"/>
                <a:ext cx="6096000" cy="753861"/>
              </a:xfrm>
              <a:prstGeom prst="rect">
                <a:avLst/>
              </a:prstGeom>
              <a:blipFill>
                <a:blip r:embed="rId5"/>
                <a:stretch>
                  <a:fillRect t="-10484" b="-31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639B8A-DCC6-2F4E-36A7-787B8473541E}"/>
                  </a:ext>
                </a:extLst>
              </p:cNvPr>
              <p:cNvSpPr txBox="1"/>
              <p:nvPr/>
            </p:nvSpPr>
            <p:spPr>
              <a:xfrm>
                <a:off x="4943872" y="3120063"/>
                <a:ext cx="4464496" cy="13690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𝑙𝑜𝑔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61</m:t>
                          </m:r>
                          <m:r>
                            <m:rPr>
                              <m:nor/>
                            </m:rPr>
                            <a:rPr kumimoji="0" lang="en-GB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/>
                              <a:ea typeface="+mn-ea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𝑙𝑜𝑔</m:t>
                          </m:r>
                          <m:r>
                            <m:rPr>
                              <m:nor/>
                            </m:rPr>
                            <a:rPr kumimoji="0" lang="en-GB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40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639B8A-DCC6-2F4E-36A7-787B84735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3120063"/>
                <a:ext cx="4464496" cy="13690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C49DF3-EE7C-F549-2F4D-AC7550CE7C18}"/>
                  </a:ext>
                </a:extLst>
              </p:cNvPr>
              <p:cNvSpPr txBox="1"/>
              <p:nvPr/>
            </p:nvSpPr>
            <p:spPr>
              <a:xfrm>
                <a:off x="6220175" y="4565786"/>
                <a:ext cx="3922792" cy="15070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</m:t>
                          </m:r>
                          <m:box>
                            <m:box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kumimoji="0" lang="en-GB" sz="40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kumimoji="0" lang="en-GB" sz="40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kumimoji="0" lang="en-GB" sz="40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61</m:t>
                                      </m:r>
                                    </m:e>
                                  </m:func>
                                </m:num>
                                <m:den>
                                  <m:func>
                                    <m:funcPr>
                                      <m:ctrlPr>
                                        <a:rPr kumimoji="0" lang="en-GB" sz="40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kumimoji="0" lang="en-GB" sz="4000" b="0" i="0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kumimoji="0" lang="en-GB" sz="40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5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box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)+1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C49DF3-EE7C-F549-2F4D-AC7550CE7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0175" y="4565786"/>
                <a:ext cx="3922792" cy="15070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37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 animBg="1"/>
      <p:bldP spid="9" grpId="0" animBg="1"/>
      <p:bldP spid="6" grpId="0"/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31BB2D4-FC07-106C-9C40-79BDD43397AD}"/>
                  </a:ext>
                </a:extLst>
              </p:cNvPr>
              <p:cNvSpPr txBox="1"/>
              <p:nvPr/>
            </p:nvSpPr>
            <p:spPr>
              <a:xfrm>
                <a:off x="1991544" y="404664"/>
                <a:ext cx="806489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6600" dirty="0"/>
                  <a:t> </a:t>
                </a:r>
              </a:p>
              <a:p>
                <a:pPr algn="ctr"/>
                <a:r>
                  <a:rPr lang="en-GB" sz="5400" dirty="0"/>
                  <a:t>giving your answer to 3dp.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31BB2D4-FC07-106C-9C40-79BDD4339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04664"/>
                <a:ext cx="8064896" cy="1938992"/>
              </a:xfrm>
              <a:prstGeom prst="rect">
                <a:avLst/>
              </a:prstGeom>
              <a:blipFill>
                <a:blip r:embed="rId2"/>
                <a:stretch>
                  <a:fillRect t="-5491" b="-127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D2208F-9608-C689-5E39-F0C7D180E2FF}"/>
                  </a:ext>
                </a:extLst>
              </p:cNvPr>
              <p:cNvSpPr txBox="1"/>
              <p:nvPr/>
            </p:nvSpPr>
            <p:spPr>
              <a:xfrm>
                <a:off x="3215680" y="3645024"/>
                <a:ext cx="4824536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−1)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br>
                  <a:rPr lang="en-GB" sz="4800" b="0" i="1" dirty="0">
                    <a:latin typeface="Cambria Math" panose="02040503050406030204" pitchFamily="18" charset="0"/>
                  </a:rPr>
                </a:br>
                <a:endParaRPr lang="en-GB" sz="4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D2208F-9608-C689-5E39-F0C7D180E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3645024"/>
                <a:ext cx="4824536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487363-F43E-9542-2150-8C8C886DED45}"/>
                  </a:ext>
                </a:extLst>
              </p:cNvPr>
              <p:cNvSpPr txBox="1"/>
              <p:nvPr/>
            </p:nvSpPr>
            <p:spPr>
              <a:xfrm>
                <a:off x="4583832" y="4514345"/>
                <a:ext cx="3600400" cy="12414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𝑙𝑜𝑔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B487363-F43E-9542-2150-8C8C886DE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4514345"/>
                <a:ext cx="3600400" cy="12414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54A115-CE88-EB81-94D2-DFA0E15B8B18}"/>
                  </a:ext>
                </a:extLst>
              </p:cNvPr>
              <p:cNvSpPr txBox="1"/>
              <p:nvPr/>
            </p:nvSpPr>
            <p:spPr>
              <a:xfrm>
                <a:off x="5627948" y="5968355"/>
                <a:ext cx="283197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𝟐𝟑𝟐</m:t>
                      </m:r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54A115-CE88-EB81-94D2-DFA0E15B8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948" y="5968355"/>
                <a:ext cx="283197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A1D374-2B86-6CEB-33FD-2B0D6F686942}"/>
                  </a:ext>
                </a:extLst>
              </p:cNvPr>
              <p:cNvSpPr txBox="1"/>
              <p:nvPr/>
            </p:nvSpPr>
            <p:spPr>
              <a:xfrm>
                <a:off x="4007768" y="2649901"/>
                <a:ext cx="4032448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𝑙𝑜𝑔</m:t>
                          </m:r>
                        </m:fName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60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A1D374-2B86-6CEB-33FD-2B0D6F686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2649901"/>
                <a:ext cx="4032448" cy="6694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61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9616" y="358157"/>
                <a:ext cx="648072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6600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358157"/>
                <a:ext cx="6480720" cy="1131015"/>
              </a:xfrm>
              <a:prstGeom prst="rect">
                <a:avLst/>
              </a:prstGeom>
              <a:blipFill>
                <a:blip r:embed="rId2"/>
                <a:stretch>
                  <a:fillRect t="-9953" b="-284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1836" y="2130148"/>
                <a:ext cx="4032448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36" y="2130148"/>
                <a:ext cx="4032448" cy="6694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BAEA0E-929F-A934-4FFD-A588C431B97A}"/>
                  </a:ext>
                </a:extLst>
              </p:cNvPr>
              <p:cNvSpPr txBox="1"/>
              <p:nvPr/>
            </p:nvSpPr>
            <p:spPr>
              <a:xfrm>
                <a:off x="7536160" y="5013176"/>
                <a:ext cx="28083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𝟕𝟎𝟗𝟓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BAEA0E-929F-A934-4FFD-A588C431B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013176"/>
                <a:ext cx="280831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55C9CB-49A6-8BA0-EF4F-764B72A89385}"/>
                  </a:ext>
                </a:extLst>
              </p:cNvPr>
              <p:cNvSpPr txBox="1"/>
              <p:nvPr/>
            </p:nvSpPr>
            <p:spPr>
              <a:xfrm>
                <a:off x="559828" y="4196514"/>
                <a:ext cx="49922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55C9CB-49A6-8BA0-EF4F-764B72A89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28" y="4196514"/>
                <a:ext cx="499221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26AD315-CFBC-8838-EEA4-BB100E3CC6F1}"/>
                  </a:ext>
                </a:extLst>
              </p:cNvPr>
              <p:cNvSpPr txBox="1"/>
              <p:nvPr/>
            </p:nvSpPr>
            <p:spPr>
              <a:xfrm>
                <a:off x="631836" y="3168978"/>
                <a:ext cx="46406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26AD315-CFBC-8838-EEA4-BB100E3CC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36" y="3168978"/>
                <a:ext cx="464062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5BA3EE3-B198-675A-85AE-41FC4F475A35}"/>
                  </a:ext>
                </a:extLst>
              </p:cNvPr>
              <p:cNvSpPr txBox="1"/>
              <p:nvPr/>
            </p:nvSpPr>
            <p:spPr>
              <a:xfrm>
                <a:off x="655500" y="5235344"/>
                <a:ext cx="48965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5BA3EE3-B198-675A-85AE-41FC4F475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00" y="5235344"/>
                <a:ext cx="489654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3AB1F79-A220-A633-E28F-7FF4A95A37DD}"/>
                  </a:ext>
                </a:extLst>
              </p:cNvPr>
              <p:cNvSpPr txBox="1"/>
              <p:nvPr/>
            </p:nvSpPr>
            <p:spPr>
              <a:xfrm>
                <a:off x="6528048" y="2102135"/>
                <a:ext cx="52082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func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3AB1F79-A220-A633-E28F-7FF4A95A3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102135"/>
                <a:ext cx="520824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DD419E8-08BF-3351-B442-8D6EE22CFDBA}"/>
                  </a:ext>
                </a:extLst>
              </p:cNvPr>
              <p:cNvSpPr txBox="1"/>
              <p:nvPr/>
            </p:nvSpPr>
            <p:spPr>
              <a:xfrm>
                <a:off x="7536160" y="3141209"/>
                <a:ext cx="3624064" cy="12414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DD419E8-08BF-3351-B442-8D6EE22CF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3141209"/>
                <a:ext cx="3624064" cy="12414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DE5FA7-406F-D569-C679-274DD7FF6FD6}"/>
              </a:ext>
            </a:extLst>
          </p:cNvPr>
          <p:cNvCxnSpPr>
            <a:cxnSpLocks/>
          </p:cNvCxnSpPr>
          <p:nvPr/>
        </p:nvCxnSpPr>
        <p:spPr>
          <a:xfrm>
            <a:off x="6248460" y="2018642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2" grpId="0"/>
      <p:bldP spid="14" grpId="0"/>
      <p:bldP spid="16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4139E7-1505-1F95-7146-42BE6DB49A72}"/>
                  </a:ext>
                </a:extLst>
              </p:cNvPr>
              <p:cNvSpPr txBox="1"/>
              <p:nvPr/>
            </p:nvSpPr>
            <p:spPr>
              <a:xfrm>
                <a:off x="1703512" y="404664"/>
                <a:ext cx="878497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sz="6000" b="0" dirty="0"/>
              </a:p>
              <a:p>
                <a:pPr algn="ctr"/>
                <a:r>
                  <a:rPr lang="en-GB" sz="5400" dirty="0"/>
                  <a:t>giving your answer to 3dp</a:t>
                </a:r>
                <a:r>
                  <a:rPr lang="en-GB" sz="60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4139E7-1505-1F95-7146-42BE6DB49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404664"/>
                <a:ext cx="8784976" cy="1938992"/>
              </a:xfrm>
              <a:prstGeom prst="rect">
                <a:avLst/>
              </a:prstGeom>
              <a:blipFill>
                <a:blip r:embed="rId2"/>
                <a:stretch>
                  <a:fillRect t="-4335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2ED619-CE88-B45E-3D43-F77AEFF8D20B}"/>
                  </a:ext>
                </a:extLst>
              </p:cNvPr>
              <p:cNvSpPr txBox="1"/>
              <p:nvPr/>
            </p:nvSpPr>
            <p:spPr>
              <a:xfrm>
                <a:off x="1403138" y="2652042"/>
                <a:ext cx="3960441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p>
                          </m:sSup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2ED619-CE88-B45E-3D43-F77AEFF8D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138" y="2652042"/>
                <a:ext cx="3960441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6D5FE0-CA71-36C7-5D21-2A8A01D6D654}"/>
                  </a:ext>
                </a:extLst>
              </p:cNvPr>
              <p:cNvSpPr txBox="1"/>
              <p:nvPr/>
            </p:nvSpPr>
            <p:spPr>
              <a:xfrm>
                <a:off x="6384032" y="2706742"/>
                <a:ext cx="5676290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func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6D5FE0-CA71-36C7-5D21-2A8A01D6D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706742"/>
                <a:ext cx="5676290" cy="5848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2CFBA7-B5CA-41E6-9A74-086D09488E93}"/>
                  </a:ext>
                </a:extLst>
              </p:cNvPr>
              <p:cNvSpPr txBox="1"/>
              <p:nvPr/>
            </p:nvSpPr>
            <p:spPr>
              <a:xfrm>
                <a:off x="47329" y="5733256"/>
                <a:ext cx="59046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2CFBA7-B5CA-41E6-9A74-086D09488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9" y="5733256"/>
                <a:ext cx="590465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FE4E68-0B49-8786-E8EC-8CBF6B414D47}"/>
                  </a:ext>
                </a:extLst>
              </p:cNvPr>
              <p:cNvSpPr txBox="1"/>
              <p:nvPr/>
            </p:nvSpPr>
            <p:spPr>
              <a:xfrm>
                <a:off x="413565" y="4651427"/>
                <a:ext cx="582645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0FE4E68-0B49-8786-E8EC-8CBF6B414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565" y="4651427"/>
                <a:ext cx="582645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8F8D60-46B6-4650-D47B-18759062F83F}"/>
                  </a:ext>
                </a:extLst>
              </p:cNvPr>
              <p:cNvSpPr txBox="1"/>
              <p:nvPr/>
            </p:nvSpPr>
            <p:spPr>
              <a:xfrm>
                <a:off x="712892" y="3651767"/>
                <a:ext cx="534093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58F8D60-46B6-4650-D47B-18759062F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92" y="3651767"/>
                <a:ext cx="534093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2765AD-2FF2-CCDB-DC6F-74C776209E7B}"/>
                  </a:ext>
                </a:extLst>
              </p:cNvPr>
              <p:cNvSpPr txBox="1"/>
              <p:nvPr/>
            </p:nvSpPr>
            <p:spPr>
              <a:xfrm>
                <a:off x="7536160" y="3697611"/>
                <a:ext cx="3168352" cy="1113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func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2765AD-2FF2-CCDB-DC6F-74C776209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3697611"/>
                <a:ext cx="3168352" cy="11138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802BED5-D9ED-6CC1-5B38-DCAE087A2E6F}"/>
                  </a:ext>
                </a:extLst>
              </p:cNvPr>
              <p:cNvSpPr txBox="1"/>
              <p:nvPr/>
            </p:nvSpPr>
            <p:spPr>
              <a:xfrm>
                <a:off x="7536160" y="5201136"/>
                <a:ext cx="218390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𝟔𝟑𝟖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802BED5-D9ED-6CC1-5B38-DCAE087A2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201136"/>
                <a:ext cx="218390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4FC6A4D-EABC-8123-7F1D-EF8509BB3F11}"/>
              </a:ext>
            </a:extLst>
          </p:cNvPr>
          <p:cNvCxnSpPr/>
          <p:nvPr/>
        </p:nvCxnSpPr>
        <p:spPr>
          <a:xfrm>
            <a:off x="6240016" y="2564904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59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68BC545-7477-3B09-F1A7-B7BD61766F04}"/>
                  </a:ext>
                </a:extLst>
              </p:cNvPr>
              <p:cNvSpPr txBox="1"/>
              <p:nvPr/>
            </p:nvSpPr>
            <p:spPr>
              <a:xfrm>
                <a:off x="1271464" y="404664"/>
                <a:ext cx="964907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en-GB" sz="5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giving your answer in exact form.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68BC545-7477-3B09-F1A7-B7BD61766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04664"/>
                <a:ext cx="9649072" cy="1754326"/>
              </a:xfrm>
              <a:prstGeom prst="rect">
                <a:avLst/>
              </a:prstGeom>
              <a:blipFill>
                <a:blip r:embed="rId2"/>
                <a:stretch>
                  <a:fillRect l="-306" t="-4114" r="-306" b="-139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F693ED-A023-65D2-2B87-00F04B24192E}"/>
                  </a:ext>
                </a:extLst>
              </p:cNvPr>
              <p:cNvSpPr txBox="1"/>
              <p:nvPr/>
            </p:nvSpPr>
            <p:spPr>
              <a:xfrm>
                <a:off x="119336" y="2636912"/>
                <a:ext cx="5760640" cy="3539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p>
                          </m:sSup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en-GB" sz="3200" b="0" i="1" dirty="0">
                  <a:latin typeface="Cambria Math" panose="02040503050406030204" pitchFamily="18" charset="0"/>
                </a:endParaRPr>
              </a:p>
              <a:p>
                <a:pPr algn="r"/>
                <a:br>
                  <a:rPr lang="en-GB" sz="32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p>
                          </m:sSup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en-GB" sz="3200" b="0" i="1" dirty="0">
                  <a:latin typeface="Cambria Math" panose="02040503050406030204" pitchFamily="18" charset="0"/>
                </a:endParaRPr>
              </a:p>
              <a:p>
                <a:pPr algn="r"/>
                <a:br>
                  <a:rPr lang="en-GB" sz="32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en-GB" sz="3200" b="0" i="1" dirty="0">
                  <a:latin typeface="Cambria Math" panose="02040503050406030204" pitchFamily="18" charset="0"/>
                </a:endParaRPr>
              </a:p>
              <a:p>
                <a:pPr algn="r"/>
                <a:br>
                  <a:rPr lang="en-GB" sz="32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F693ED-A023-65D2-2B87-00F04B241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2636912"/>
                <a:ext cx="5760640" cy="35394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3970FB-FDA6-B085-94F1-829890E064A9}"/>
                  </a:ext>
                </a:extLst>
              </p:cNvPr>
              <p:cNvSpPr txBox="1"/>
              <p:nvPr/>
            </p:nvSpPr>
            <p:spPr>
              <a:xfrm>
                <a:off x="6264696" y="2660111"/>
                <a:ext cx="5735960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func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3970FB-FDA6-B085-94F1-829890E06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696" y="2660111"/>
                <a:ext cx="5735960" cy="5848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33E761-01E6-260C-0862-F2790ABD4206}"/>
                  </a:ext>
                </a:extLst>
              </p:cNvPr>
              <p:cNvSpPr txBox="1"/>
              <p:nvPr/>
            </p:nvSpPr>
            <p:spPr>
              <a:xfrm>
                <a:off x="7452828" y="5103238"/>
                <a:ext cx="3359696" cy="1113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2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𝐥𝐨𝐠</m:t>
                              </m:r>
                            </m:fName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</m:func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2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𝐥𝐨𝐠</m:t>
                              </m:r>
                            </m:fName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a:rPr kumimoji="0" lang="en-GB" sz="32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𝐥𝐨𝐠</m:t>
                              </m:r>
                            </m:fName>
                            <m:e>
                              <m: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𝟔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33E761-01E6-260C-0862-F2790ABD4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828" y="5103238"/>
                <a:ext cx="3359696" cy="11138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2C67BED-3D6A-813C-FD6C-1916C1DBCB2E}"/>
                  </a:ext>
                </a:extLst>
              </p:cNvPr>
              <p:cNvSpPr txBox="1"/>
              <p:nvPr/>
            </p:nvSpPr>
            <p:spPr>
              <a:xfrm>
                <a:off x="7392144" y="3604745"/>
                <a:ext cx="3359696" cy="1113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e>
                          </m:func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</m:func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2C67BED-3D6A-813C-FD6C-1916C1DBC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604745"/>
                <a:ext cx="3359696" cy="11138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9E305D-F06A-4A88-81CC-5A35A9ED9FFD}"/>
              </a:ext>
            </a:extLst>
          </p:cNvPr>
          <p:cNvCxnSpPr/>
          <p:nvPr/>
        </p:nvCxnSpPr>
        <p:spPr>
          <a:xfrm>
            <a:off x="6168008" y="2544725"/>
            <a:ext cx="0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77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42002</TotalTime>
  <Words>305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1600</cp:revision>
  <dcterms:created xsi:type="dcterms:W3CDTF">2013-02-28T07:36:55Z</dcterms:created>
  <dcterms:modified xsi:type="dcterms:W3CDTF">2024-02-21T04:40:07Z</dcterms:modified>
</cp:coreProperties>
</file>