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90" r:id="rId2"/>
    <p:sldId id="270" r:id="rId3"/>
    <p:sldId id="271" r:id="rId4"/>
    <p:sldId id="300" r:id="rId5"/>
    <p:sldId id="273" r:id="rId6"/>
    <p:sldId id="278" r:id="rId7"/>
    <p:sldId id="293" r:id="rId8"/>
    <p:sldId id="294" r:id="rId9"/>
    <p:sldId id="295" r:id="rId10"/>
    <p:sldId id="291" r:id="rId11"/>
    <p:sldId id="292" r:id="rId12"/>
    <p:sldId id="289" r:id="rId13"/>
    <p:sldId id="283" r:id="rId14"/>
    <p:sldId id="266" r:id="rId15"/>
    <p:sldId id="287" r:id="rId16"/>
    <p:sldId id="272" r:id="rId17"/>
    <p:sldId id="280" r:id="rId18"/>
    <p:sldId id="257" r:id="rId19"/>
    <p:sldId id="296" r:id="rId20"/>
    <p:sldId id="297" r:id="rId21"/>
    <p:sldId id="298" r:id="rId22"/>
    <p:sldId id="299" r:id="rId23"/>
    <p:sldId id="301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D9FF"/>
    <a:srgbClr val="FF99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42B414-BF09-468C-AF2B-F8FD87A2D776}" v="203" dt="2025-01-24T07:07:13.1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0671" autoAdjust="0"/>
  </p:normalViewPr>
  <p:slideViewPr>
    <p:cSldViewPr snapToGrid="0">
      <p:cViewPr varScale="1">
        <p:scale>
          <a:sx n="82" d="100"/>
          <a:sy n="82" d="100"/>
        </p:scale>
        <p:origin x="291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5665CBB7-0CD1-4295-B443-C8B162BB7719}"/>
    <pc:docChg chg="modSld">
      <pc:chgData name="Stewart Gale" userId="3647ddd2-6040-41ae-a96d-232c23482af8" providerId="ADAL" clId="{5665CBB7-0CD1-4295-B443-C8B162BB7719}" dt="2021-05-03T05:24:05.306" v="5" actId="20577"/>
      <pc:docMkLst>
        <pc:docMk/>
      </pc:docMkLst>
      <pc:sldChg chg="modSp">
        <pc:chgData name="Stewart Gale" userId="3647ddd2-6040-41ae-a96d-232c23482af8" providerId="ADAL" clId="{5665CBB7-0CD1-4295-B443-C8B162BB7719}" dt="2021-05-03T05:24:05.306" v="5" actId="20577"/>
        <pc:sldMkLst>
          <pc:docMk/>
          <pc:sldMk cId="119515619" sldId="280"/>
        </pc:sldMkLst>
      </pc:sldChg>
      <pc:sldChg chg="modAnim">
        <pc:chgData name="Stewart Gale" userId="3647ddd2-6040-41ae-a96d-232c23482af8" providerId="ADAL" clId="{5665CBB7-0CD1-4295-B443-C8B162BB7719}" dt="2021-05-03T05:21:08.143" v="0"/>
        <pc:sldMkLst>
          <pc:docMk/>
          <pc:sldMk cId="222309974" sldId="291"/>
        </pc:sldMkLst>
      </pc:sldChg>
    </pc:docChg>
  </pc:docChgLst>
  <pc:docChgLst>
    <pc:chgData name="Stewart Gale" userId="3647ddd2-6040-41ae-a96d-232c23482af8" providerId="ADAL" clId="{4C902567-ECFB-436F-B7C3-4B8CB13C6AD7}"/>
    <pc:docChg chg="custSel addSld modSld sldOrd">
      <pc:chgData name="Stewart Gale" userId="3647ddd2-6040-41ae-a96d-232c23482af8" providerId="ADAL" clId="{4C902567-ECFB-436F-B7C3-4B8CB13C6AD7}" dt="2021-05-03T07:31:59.275" v="629" actId="1076"/>
      <pc:docMkLst>
        <pc:docMk/>
      </pc:docMkLst>
      <pc:sldChg chg="modSp mod">
        <pc:chgData name="Stewart Gale" userId="3647ddd2-6040-41ae-a96d-232c23482af8" providerId="ADAL" clId="{4C902567-ECFB-436F-B7C3-4B8CB13C6AD7}" dt="2021-05-03T07:18:29.922" v="55" actId="1076"/>
        <pc:sldMkLst>
          <pc:docMk/>
          <pc:sldMk cId="4029131798" sldId="290"/>
        </pc:sldMkLst>
      </pc:sldChg>
      <pc:sldChg chg="ord">
        <pc:chgData name="Stewart Gale" userId="3647ddd2-6040-41ae-a96d-232c23482af8" providerId="ADAL" clId="{4C902567-ECFB-436F-B7C3-4B8CB13C6AD7}" dt="2021-05-03T07:26:09.785" v="307"/>
        <pc:sldMkLst>
          <pc:docMk/>
          <pc:sldMk cId="222309974" sldId="291"/>
        </pc:sldMkLst>
      </pc:sldChg>
      <pc:sldChg chg="addSp delSp modSp new mod ord">
        <pc:chgData name="Stewart Gale" userId="3647ddd2-6040-41ae-a96d-232c23482af8" providerId="ADAL" clId="{4C902567-ECFB-436F-B7C3-4B8CB13C6AD7}" dt="2021-05-03T07:26:20.232" v="309"/>
        <pc:sldMkLst>
          <pc:docMk/>
          <pc:sldMk cId="2762211550" sldId="293"/>
        </pc:sldMkLst>
      </pc:sldChg>
      <pc:sldChg chg="addSp delSp modSp add mod">
        <pc:chgData name="Stewart Gale" userId="3647ddd2-6040-41ae-a96d-232c23482af8" providerId="ADAL" clId="{4C902567-ECFB-436F-B7C3-4B8CB13C6AD7}" dt="2021-05-03T07:31:59.275" v="629" actId="1076"/>
        <pc:sldMkLst>
          <pc:docMk/>
          <pc:sldMk cId="2205595500" sldId="294"/>
        </pc:sldMkLst>
      </pc:sldChg>
    </pc:docChg>
  </pc:docChgLst>
  <pc:docChgLst>
    <pc:chgData name="Stewart Gale" userId="3647ddd2-6040-41ae-a96d-232c23482af8" providerId="ADAL" clId="{D0EE942E-64BD-4549-99ED-B12CAF8C556B}"/>
    <pc:docChg chg="undo custSel addSld delSld modSld sldOrd">
      <pc:chgData name="Stewart Gale" userId="3647ddd2-6040-41ae-a96d-232c23482af8" providerId="ADAL" clId="{D0EE942E-64BD-4549-99ED-B12CAF8C556B}" dt="2021-03-09T15:41:49.662" v="1209" actId="20577"/>
      <pc:docMkLst>
        <pc:docMk/>
      </pc:docMkLst>
      <pc:sldChg chg="del">
        <pc:chgData name="Stewart Gale" userId="3647ddd2-6040-41ae-a96d-232c23482af8" providerId="ADAL" clId="{D0EE942E-64BD-4549-99ED-B12CAF8C556B}" dt="2021-03-09T10:15:24.440" v="6" actId="47"/>
        <pc:sldMkLst>
          <pc:docMk/>
          <pc:sldMk cId="2498615646" sldId="258"/>
        </pc:sldMkLst>
      </pc:sldChg>
      <pc:sldChg chg="del">
        <pc:chgData name="Stewart Gale" userId="3647ddd2-6040-41ae-a96d-232c23482af8" providerId="ADAL" clId="{D0EE942E-64BD-4549-99ED-B12CAF8C556B}" dt="2021-03-09T10:15:24.635" v="7" actId="47"/>
        <pc:sldMkLst>
          <pc:docMk/>
          <pc:sldMk cId="250497617" sldId="259"/>
        </pc:sldMkLst>
      </pc:sldChg>
      <pc:sldChg chg="del">
        <pc:chgData name="Stewart Gale" userId="3647ddd2-6040-41ae-a96d-232c23482af8" providerId="ADAL" clId="{D0EE942E-64BD-4549-99ED-B12CAF8C556B}" dt="2021-03-09T10:15:24.817" v="8" actId="47"/>
        <pc:sldMkLst>
          <pc:docMk/>
          <pc:sldMk cId="729210929" sldId="260"/>
        </pc:sldMkLst>
      </pc:sldChg>
      <pc:sldChg chg="del">
        <pc:chgData name="Stewart Gale" userId="3647ddd2-6040-41ae-a96d-232c23482af8" providerId="ADAL" clId="{D0EE942E-64BD-4549-99ED-B12CAF8C556B}" dt="2021-03-09T10:15:25.019" v="9" actId="47"/>
        <pc:sldMkLst>
          <pc:docMk/>
          <pc:sldMk cId="392265715" sldId="261"/>
        </pc:sldMkLst>
      </pc:sldChg>
      <pc:sldChg chg="del">
        <pc:chgData name="Stewart Gale" userId="3647ddd2-6040-41ae-a96d-232c23482af8" providerId="ADAL" clId="{D0EE942E-64BD-4549-99ED-B12CAF8C556B}" dt="2021-03-09T10:15:25.219" v="10" actId="47"/>
        <pc:sldMkLst>
          <pc:docMk/>
          <pc:sldMk cId="3684087021" sldId="262"/>
        </pc:sldMkLst>
      </pc:sldChg>
      <pc:sldChg chg="del">
        <pc:chgData name="Stewart Gale" userId="3647ddd2-6040-41ae-a96d-232c23482af8" providerId="ADAL" clId="{D0EE942E-64BD-4549-99ED-B12CAF8C556B}" dt="2021-03-09T10:15:25.389" v="11" actId="47"/>
        <pc:sldMkLst>
          <pc:docMk/>
          <pc:sldMk cId="3406026696" sldId="263"/>
        </pc:sldMkLst>
      </pc:sldChg>
      <pc:sldChg chg="addSp delSp modSp del mod">
        <pc:chgData name="Stewart Gale" userId="3647ddd2-6040-41ae-a96d-232c23482af8" providerId="ADAL" clId="{D0EE942E-64BD-4549-99ED-B12CAF8C556B}" dt="2021-03-09T10:32:30.256" v="450" actId="47"/>
        <pc:sldMkLst>
          <pc:docMk/>
          <pc:sldMk cId="2464069549" sldId="264"/>
        </pc:sldMkLst>
      </pc:sldChg>
      <pc:sldChg chg="addSp modSp del mod">
        <pc:chgData name="Stewart Gale" userId="3647ddd2-6040-41ae-a96d-232c23482af8" providerId="ADAL" clId="{D0EE942E-64BD-4549-99ED-B12CAF8C556B}" dt="2021-03-09T15:39:25.581" v="1060" actId="47"/>
        <pc:sldMkLst>
          <pc:docMk/>
          <pc:sldMk cId="3594231108" sldId="265"/>
        </pc:sldMkLst>
      </pc:sldChg>
      <pc:sldChg chg="ord">
        <pc:chgData name="Stewart Gale" userId="3647ddd2-6040-41ae-a96d-232c23482af8" providerId="ADAL" clId="{D0EE942E-64BD-4549-99ED-B12CAF8C556B}" dt="2021-03-09T10:39:10.952" v="589"/>
        <pc:sldMkLst>
          <pc:docMk/>
          <pc:sldMk cId="3340433700" sldId="266"/>
        </pc:sldMkLst>
      </pc:sldChg>
      <pc:sldChg chg="del">
        <pc:chgData name="Stewart Gale" userId="3647ddd2-6040-41ae-a96d-232c23482af8" providerId="ADAL" clId="{D0EE942E-64BD-4549-99ED-B12CAF8C556B}" dt="2021-03-09T15:39:17.884" v="1059" actId="47"/>
        <pc:sldMkLst>
          <pc:docMk/>
          <pc:sldMk cId="3134821832" sldId="267"/>
        </pc:sldMkLst>
      </pc:sldChg>
      <pc:sldChg chg="del">
        <pc:chgData name="Stewart Gale" userId="3647ddd2-6040-41ae-a96d-232c23482af8" providerId="ADAL" clId="{D0EE942E-64BD-4549-99ED-B12CAF8C556B}" dt="2021-03-09T10:15:26.635" v="17" actId="47"/>
        <pc:sldMkLst>
          <pc:docMk/>
          <pc:sldMk cId="2124274212" sldId="268"/>
        </pc:sldMkLst>
      </pc:sldChg>
      <pc:sldChg chg="del">
        <pc:chgData name="Stewart Gale" userId="3647ddd2-6040-41ae-a96d-232c23482af8" providerId="ADAL" clId="{D0EE942E-64BD-4549-99ED-B12CAF8C556B}" dt="2021-03-09T10:15:26.829" v="18" actId="47"/>
        <pc:sldMkLst>
          <pc:docMk/>
          <pc:sldMk cId="2826303613" sldId="269"/>
        </pc:sldMkLst>
      </pc:sldChg>
      <pc:sldChg chg="del">
        <pc:chgData name="Stewart Gale" userId="3647ddd2-6040-41ae-a96d-232c23482af8" providerId="ADAL" clId="{D0EE942E-64BD-4549-99ED-B12CAF8C556B}" dt="2021-03-09T10:15:27.120" v="19" actId="47"/>
        <pc:sldMkLst>
          <pc:docMk/>
          <pc:sldMk cId="1132534691" sldId="270"/>
        </pc:sldMkLst>
      </pc:sldChg>
      <pc:sldChg chg="del">
        <pc:chgData name="Stewart Gale" userId="3647ddd2-6040-41ae-a96d-232c23482af8" providerId="ADAL" clId="{D0EE942E-64BD-4549-99ED-B12CAF8C556B}" dt="2021-03-09T10:15:37.390" v="21" actId="47"/>
        <pc:sldMkLst>
          <pc:docMk/>
          <pc:sldMk cId="3685033468" sldId="271"/>
        </pc:sldMkLst>
      </pc:sldChg>
      <pc:sldChg chg="modSp mod">
        <pc:chgData name="Stewart Gale" userId="3647ddd2-6040-41ae-a96d-232c23482af8" providerId="ADAL" clId="{D0EE942E-64BD-4549-99ED-B12CAF8C556B}" dt="2021-03-09T15:41:17.053" v="1132" actId="1076"/>
        <pc:sldMkLst>
          <pc:docMk/>
          <pc:sldMk cId="1531846312" sldId="272"/>
        </pc:sldMkLst>
      </pc:sldChg>
      <pc:sldChg chg="del">
        <pc:chgData name="Stewart Gale" userId="3647ddd2-6040-41ae-a96d-232c23482af8" providerId="ADAL" clId="{D0EE942E-64BD-4549-99ED-B12CAF8C556B}" dt="2021-03-09T10:15:25.579" v="12" actId="47"/>
        <pc:sldMkLst>
          <pc:docMk/>
          <pc:sldMk cId="1822212276" sldId="273"/>
        </pc:sldMkLst>
      </pc:sldChg>
      <pc:sldChg chg="del">
        <pc:chgData name="Stewart Gale" userId="3647ddd2-6040-41ae-a96d-232c23482af8" providerId="ADAL" clId="{D0EE942E-64BD-4549-99ED-B12CAF8C556B}" dt="2021-03-09T10:15:25.810" v="13" actId="47"/>
        <pc:sldMkLst>
          <pc:docMk/>
          <pc:sldMk cId="3151712444" sldId="274"/>
        </pc:sldMkLst>
      </pc:sldChg>
      <pc:sldChg chg="del">
        <pc:chgData name="Stewart Gale" userId="3647ddd2-6040-41ae-a96d-232c23482af8" providerId="ADAL" clId="{D0EE942E-64BD-4549-99ED-B12CAF8C556B}" dt="2021-03-09T10:15:26.010" v="14" actId="47"/>
        <pc:sldMkLst>
          <pc:docMk/>
          <pc:sldMk cId="329893044" sldId="275"/>
        </pc:sldMkLst>
      </pc:sldChg>
      <pc:sldChg chg="del">
        <pc:chgData name="Stewart Gale" userId="3647ddd2-6040-41ae-a96d-232c23482af8" providerId="ADAL" clId="{D0EE942E-64BD-4549-99ED-B12CAF8C556B}" dt="2021-03-09T10:15:26.240" v="15" actId="47"/>
        <pc:sldMkLst>
          <pc:docMk/>
          <pc:sldMk cId="3793630808" sldId="276"/>
        </pc:sldMkLst>
      </pc:sldChg>
      <pc:sldChg chg="del">
        <pc:chgData name="Stewart Gale" userId="3647ddd2-6040-41ae-a96d-232c23482af8" providerId="ADAL" clId="{D0EE942E-64BD-4549-99ED-B12CAF8C556B}" dt="2021-03-09T10:15:26.490" v="16" actId="47"/>
        <pc:sldMkLst>
          <pc:docMk/>
          <pc:sldMk cId="1780599433" sldId="277"/>
        </pc:sldMkLst>
      </pc:sldChg>
      <pc:sldChg chg="delSp del">
        <pc:chgData name="Stewart Gale" userId="3647ddd2-6040-41ae-a96d-232c23482af8" providerId="ADAL" clId="{D0EE942E-64BD-4549-99ED-B12CAF8C556B}" dt="2021-03-09T10:41:25.941" v="638" actId="47"/>
        <pc:sldMkLst>
          <pc:docMk/>
          <pc:sldMk cId="3210330952" sldId="278"/>
        </pc:sldMkLst>
      </pc:sldChg>
      <pc:sldChg chg="del">
        <pc:chgData name="Stewart Gale" userId="3647ddd2-6040-41ae-a96d-232c23482af8" providerId="ADAL" clId="{D0EE942E-64BD-4549-99ED-B12CAF8C556B}" dt="2021-03-09T10:15:57.570" v="22" actId="47"/>
        <pc:sldMkLst>
          <pc:docMk/>
          <pc:sldMk cId="780468579" sldId="279"/>
        </pc:sldMkLst>
      </pc:sldChg>
      <pc:sldChg chg="modSp mod">
        <pc:chgData name="Stewart Gale" userId="3647ddd2-6040-41ae-a96d-232c23482af8" providerId="ADAL" clId="{D0EE942E-64BD-4549-99ED-B12CAF8C556B}" dt="2021-03-09T15:41:49.662" v="1209" actId="20577"/>
        <pc:sldMkLst>
          <pc:docMk/>
          <pc:sldMk cId="119515619" sldId="280"/>
        </pc:sldMkLst>
      </pc:sldChg>
      <pc:sldChg chg="del">
        <pc:chgData name="Stewart Gale" userId="3647ddd2-6040-41ae-a96d-232c23482af8" providerId="ADAL" clId="{D0EE942E-64BD-4549-99ED-B12CAF8C556B}" dt="2021-03-09T10:41:36.933" v="639" actId="47"/>
        <pc:sldMkLst>
          <pc:docMk/>
          <pc:sldMk cId="965296662" sldId="281"/>
        </pc:sldMkLst>
      </pc:sldChg>
      <pc:sldChg chg="addSp delSp modSp add del mod">
        <pc:chgData name="Stewart Gale" userId="3647ddd2-6040-41ae-a96d-232c23482af8" providerId="ADAL" clId="{D0EE942E-64BD-4549-99ED-B12CAF8C556B}" dt="2021-03-09T15:39:28.784" v="1061" actId="47"/>
        <pc:sldMkLst>
          <pc:docMk/>
          <pc:sldMk cId="914891" sldId="282"/>
        </pc:sldMkLst>
      </pc:sldChg>
      <pc:sldChg chg="del">
        <pc:chgData name="Stewart Gale" userId="3647ddd2-6040-41ae-a96d-232c23482af8" providerId="ADAL" clId="{D0EE942E-64BD-4549-99ED-B12CAF8C556B}" dt="2021-03-09T10:15:58.550" v="23" actId="47"/>
        <pc:sldMkLst>
          <pc:docMk/>
          <pc:sldMk cId="4100310586" sldId="282"/>
        </pc:sldMkLst>
      </pc:sldChg>
      <pc:sldChg chg="del">
        <pc:chgData name="Stewart Gale" userId="3647ddd2-6040-41ae-a96d-232c23482af8" providerId="ADAL" clId="{D0EE942E-64BD-4549-99ED-B12CAF8C556B}" dt="2021-03-09T10:15:22.950" v="0" actId="47"/>
        <pc:sldMkLst>
          <pc:docMk/>
          <pc:sldMk cId="676048913" sldId="283"/>
        </pc:sldMkLst>
      </pc:sldChg>
      <pc:sldChg chg="delSp modSp add mod">
        <pc:chgData name="Stewart Gale" userId="3647ddd2-6040-41ae-a96d-232c23482af8" providerId="ADAL" clId="{D0EE942E-64BD-4549-99ED-B12CAF8C556B}" dt="2021-03-09T15:39:15.187" v="1058" actId="1076"/>
        <pc:sldMkLst>
          <pc:docMk/>
          <pc:sldMk cId="1479682074" sldId="283"/>
        </pc:sldMkLst>
      </pc:sldChg>
      <pc:sldChg chg="del">
        <pc:chgData name="Stewart Gale" userId="3647ddd2-6040-41ae-a96d-232c23482af8" providerId="ADAL" clId="{D0EE942E-64BD-4549-99ED-B12CAF8C556B}" dt="2021-03-09T10:15:24.026" v="4" actId="47"/>
        <pc:sldMkLst>
          <pc:docMk/>
          <pc:sldMk cId="4722555" sldId="284"/>
        </pc:sldMkLst>
      </pc:sldChg>
      <pc:sldChg chg="addSp delSp modSp add del mod modAnim">
        <pc:chgData name="Stewart Gale" userId="3647ddd2-6040-41ae-a96d-232c23482af8" providerId="ADAL" clId="{D0EE942E-64BD-4549-99ED-B12CAF8C556B}" dt="2021-03-09T15:38:14.860" v="1044" actId="47"/>
        <pc:sldMkLst>
          <pc:docMk/>
          <pc:sldMk cId="730534764" sldId="284"/>
        </pc:sldMkLst>
      </pc:sldChg>
      <pc:sldChg chg="addSp delSp modSp add del mod delAnim modAnim">
        <pc:chgData name="Stewart Gale" userId="3647ddd2-6040-41ae-a96d-232c23482af8" providerId="ADAL" clId="{D0EE942E-64BD-4549-99ED-B12CAF8C556B}" dt="2021-03-09T15:38:43.787" v="1051" actId="47"/>
        <pc:sldMkLst>
          <pc:docMk/>
          <pc:sldMk cId="94168809" sldId="285"/>
        </pc:sldMkLst>
      </pc:sldChg>
      <pc:sldChg chg="del">
        <pc:chgData name="Stewart Gale" userId="3647ddd2-6040-41ae-a96d-232c23482af8" providerId="ADAL" clId="{D0EE942E-64BD-4549-99ED-B12CAF8C556B}" dt="2021-03-09T10:15:28.632" v="20" actId="47"/>
        <pc:sldMkLst>
          <pc:docMk/>
          <pc:sldMk cId="2875069044" sldId="285"/>
        </pc:sldMkLst>
      </pc:sldChg>
      <pc:sldChg chg="addSp delSp new del mod">
        <pc:chgData name="Stewart Gale" userId="3647ddd2-6040-41ae-a96d-232c23482af8" providerId="ADAL" clId="{D0EE942E-64BD-4549-99ED-B12CAF8C556B}" dt="2021-03-09T10:39:28.002" v="590" actId="47"/>
        <pc:sldMkLst>
          <pc:docMk/>
          <pc:sldMk cId="1863554480" sldId="286"/>
        </pc:sldMkLst>
      </pc:sldChg>
      <pc:sldChg chg="del">
        <pc:chgData name="Stewart Gale" userId="3647ddd2-6040-41ae-a96d-232c23482af8" providerId="ADAL" clId="{D0EE942E-64BD-4549-99ED-B12CAF8C556B}" dt="2021-03-09T10:15:23.493" v="2" actId="47"/>
        <pc:sldMkLst>
          <pc:docMk/>
          <pc:sldMk cId="3335844566" sldId="286"/>
        </pc:sldMkLst>
      </pc:sldChg>
      <pc:sldChg chg="delSp modSp add mod">
        <pc:chgData name="Stewart Gale" userId="3647ddd2-6040-41ae-a96d-232c23482af8" providerId="ADAL" clId="{D0EE942E-64BD-4549-99ED-B12CAF8C556B}" dt="2021-03-09T15:40:31.816" v="1095" actId="1076"/>
        <pc:sldMkLst>
          <pc:docMk/>
          <pc:sldMk cId="1121264389" sldId="287"/>
        </pc:sldMkLst>
      </pc:sldChg>
      <pc:sldChg chg="modSp add del mod">
        <pc:chgData name="Stewart Gale" userId="3647ddd2-6040-41ae-a96d-232c23482af8" providerId="ADAL" clId="{D0EE942E-64BD-4549-99ED-B12CAF8C556B}" dt="2021-03-09T15:39:30.470" v="1062" actId="47"/>
        <pc:sldMkLst>
          <pc:docMk/>
          <pc:sldMk cId="1392191302" sldId="288"/>
        </pc:sldMkLst>
      </pc:sldChg>
      <pc:sldChg chg="addSp delSp modSp add mod modAnim">
        <pc:chgData name="Stewart Gale" userId="3647ddd2-6040-41ae-a96d-232c23482af8" providerId="ADAL" clId="{D0EE942E-64BD-4549-99ED-B12CAF8C556B}" dt="2021-03-09T15:35:07.320" v="991" actId="1076"/>
        <pc:sldMkLst>
          <pc:docMk/>
          <pc:sldMk cId="2552363224" sldId="289"/>
        </pc:sldMkLst>
      </pc:sldChg>
      <pc:sldChg chg="del">
        <pc:chgData name="Stewart Gale" userId="3647ddd2-6040-41ae-a96d-232c23482af8" providerId="ADAL" clId="{D0EE942E-64BD-4549-99ED-B12CAF8C556B}" dt="2021-03-09T10:15:23.229" v="1" actId="47"/>
        <pc:sldMkLst>
          <pc:docMk/>
          <pc:sldMk cId="2677106968" sldId="289"/>
        </pc:sldMkLst>
      </pc:sldChg>
      <pc:sldChg chg="del">
        <pc:chgData name="Stewart Gale" userId="3647ddd2-6040-41ae-a96d-232c23482af8" providerId="ADAL" clId="{D0EE942E-64BD-4549-99ED-B12CAF8C556B}" dt="2021-03-09T10:15:23.769" v="3" actId="47"/>
        <pc:sldMkLst>
          <pc:docMk/>
          <pc:sldMk cId="1613872874" sldId="290"/>
        </pc:sldMkLst>
      </pc:sldChg>
      <pc:sldChg chg="addSp delSp modSp add mod ord delAnim">
        <pc:chgData name="Stewart Gale" userId="3647ddd2-6040-41ae-a96d-232c23482af8" providerId="ADAL" clId="{D0EE942E-64BD-4549-99ED-B12CAF8C556B}" dt="2021-03-09T15:36:44.481" v="1009" actId="1076"/>
        <pc:sldMkLst>
          <pc:docMk/>
          <pc:sldMk cId="4029131798" sldId="290"/>
        </pc:sldMkLst>
      </pc:sldChg>
      <pc:sldChg chg="addSp delSp modSp add mod delAnim">
        <pc:chgData name="Stewart Gale" userId="3647ddd2-6040-41ae-a96d-232c23482af8" providerId="ADAL" clId="{D0EE942E-64BD-4549-99ED-B12CAF8C556B}" dt="2021-03-09T15:38:28.766" v="1047" actId="1076"/>
        <pc:sldMkLst>
          <pc:docMk/>
          <pc:sldMk cId="222309974" sldId="291"/>
        </pc:sldMkLst>
      </pc:sldChg>
      <pc:sldChg chg="del">
        <pc:chgData name="Stewart Gale" userId="3647ddd2-6040-41ae-a96d-232c23482af8" providerId="ADAL" clId="{D0EE942E-64BD-4549-99ED-B12CAF8C556B}" dt="2021-03-09T10:15:24.259" v="5" actId="47"/>
        <pc:sldMkLst>
          <pc:docMk/>
          <pc:sldMk cId="491103121" sldId="291"/>
        </pc:sldMkLst>
      </pc:sldChg>
      <pc:sldChg chg="addSp delSp modSp add mod ord">
        <pc:chgData name="Stewart Gale" userId="3647ddd2-6040-41ae-a96d-232c23482af8" providerId="ADAL" clId="{D0EE942E-64BD-4549-99ED-B12CAF8C556B}" dt="2021-03-09T15:38:39.358" v="1050" actId="20577"/>
        <pc:sldMkLst>
          <pc:docMk/>
          <pc:sldMk cId="4040039301" sldId="292"/>
        </pc:sldMkLst>
      </pc:sldChg>
    </pc:docChg>
  </pc:docChgLst>
  <pc:docChgLst>
    <pc:chgData name="Stewart Gale" userId="3647ddd2-6040-41ae-a96d-232c23482af8" providerId="ADAL" clId="{2D9B3726-F023-4003-870E-AFA38861F033}"/>
    <pc:docChg chg="undo custSel addSld delSld modSld sldOrd">
      <pc:chgData name="Stewart Gale" userId="3647ddd2-6040-41ae-a96d-232c23482af8" providerId="ADAL" clId="{2D9B3726-F023-4003-870E-AFA38861F033}" dt="2021-03-09T07:54:22.925" v="1332" actId="478"/>
      <pc:docMkLst>
        <pc:docMk/>
      </pc:docMkLst>
      <pc:sldChg chg="add ord">
        <pc:chgData name="Stewart Gale" userId="3647ddd2-6040-41ae-a96d-232c23482af8" providerId="ADAL" clId="{2D9B3726-F023-4003-870E-AFA38861F033}" dt="2021-03-09T04:23:35.094" v="2"/>
        <pc:sldMkLst>
          <pc:docMk/>
          <pc:sldMk cId="2498615646" sldId="258"/>
        </pc:sldMkLst>
      </pc:sldChg>
      <pc:sldChg chg="add ord">
        <pc:chgData name="Stewart Gale" userId="3647ddd2-6040-41ae-a96d-232c23482af8" providerId="ADAL" clId="{2D9B3726-F023-4003-870E-AFA38861F033}" dt="2021-03-09T04:23:35.094" v="2"/>
        <pc:sldMkLst>
          <pc:docMk/>
          <pc:sldMk cId="250497617" sldId="259"/>
        </pc:sldMkLst>
      </pc:sldChg>
      <pc:sldChg chg="add ord">
        <pc:chgData name="Stewart Gale" userId="3647ddd2-6040-41ae-a96d-232c23482af8" providerId="ADAL" clId="{2D9B3726-F023-4003-870E-AFA38861F033}" dt="2021-03-09T04:23:35.094" v="2"/>
        <pc:sldMkLst>
          <pc:docMk/>
          <pc:sldMk cId="729210929" sldId="260"/>
        </pc:sldMkLst>
      </pc:sldChg>
      <pc:sldChg chg="add ord">
        <pc:chgData name="Stewart Gale" userId="3647ddd2-6040-41ae-a96d-232c23482af8" providerId="ADAL" clId="{2D9B3726-F023-4003-870E-AFA38861F033}" dt="2021-03-09T04:23:35.094" v="2"/>
        <pc:sldMkLst>
          <pc:docMk/>
          <pc:sldMk cId="392265715" sldId="261"/>
        </pc:sldMkLst>
      </pc:sldChg>
      <pc:sldChg chg="add ord">
        <pc:chgData name="Stewart Gale" userId="3647ddd2-6040-41ae-a96d-232c23482af8" providerId="ADAL" clId="{2D9B3726-F023-4003-870E-AFA38861F033}" dt="2021-03-09T04:23:35.094" v="2"/>
        <pc:sldMkLst>
          <pc:docMk/>
          <pc:sldMk cId="3684087021" sldId="262"/>
        </pc:sldMkLst>
      </pc:sldChg>
      <pc:sldChg chg="add ord">
        <pc:chgData name="Stewart Gale" userId="3647ddd2-6040-41ae-a96d-232c23482af8" providerId="ADAL" clId="{2D9B3726-F023-4003-870E-AFA38861F033}" dt="2021-03-09T04:23:35.094" v="2"/>
        <pc:sldMkLst>
          <pc:docMk/>
          <pc:sldMk cId="3406026696" sldId="263"/>
        </pc:sldMkLst>
      </pc:sldChg>
      <pc:sldChg chg="modSp mod">
        <pc:chgData name="Stewart Gale" userId="3647ddd2-6040-41ae-a96d-232c23482af8" providerId="ADAL" clId="{2D9B3726-F023-4003-870E-AFA38861F033}" dt="2021-03-09T04:29:03.250" v="79" actId="1076"/>
        <pc:sldMkLst>
          <pc:docMk/>
          <pc:sldMk cId="3594231108" sldId="265"/>
        </pc:sldMkLst>
      </pc:sldChg>
      <pc:sldChg chg="modSp mod">
        <pc:chgData name="Stewart Gale" userId="3647ddd2-6040-41ae-a96d-232c23482af8" providerId="ADAL" clId="{2D9B3726-F023-4003-870E-AFA38861F033}" dt="2021-03-09T04:29:37.355" v="90" actId="1076"/>
        <pc:sldMkLst>
          <pc:docMk/>
          <pc:sldMk cId="3685033468" sldId="271"/>
        </pc:sldMkLst>
      </pc:sldChg>
      <pc:sldChg chg="delSp modSp mod">
        <pc:chgData name="Stewart Gale" userId="3647ddd2-6040-41ae-a96d-232c23482af8" providerId="ADAL" clId="{2D9B3726-F023-4003-870E-AFA38861F033}" dt="2021-03-09T04:33:30.146" v="220" actId="403"/>
        <pc:sldMkLst>
          <pc:docMk/>
          <pc:sldMk cId="1531846312" sldId="272"/>
        </pc:sldMkLst>
      </pc:sldChg>
      <pc:sldChg chg="add ord">
        <pc:chgData name="Stewart Gale" userId="3647ddd2-6040-41ae-a96d-232c23482af8" providerId="ADAL" clId="{2D9B3726-F023-4003-870E-AFA38861F033}" dt="2021-03-09T04:23:35.094" v="2"/>
        <pc:sldMkLst>
          <pc:docMk/>
          <pc:sldMk cId="1822212276" sldId="273"/>
        </pc:sldMkLst>
      </pc:sldChg>
      <pc:sldChg chg="modSp add ord">
        <pc:chgData name="Stewart Gale" userId="3647ddd2-6040-41ae-a96d-232c23482af8" providerId="ADAL" clId="{2D9B3726-F023-4003-870E-AFA38861F033}" dt="2021-03-09T04:57:48.891" v="506" actId="20577"/>
        <pc:sldMkLst>
          <pc:docMk/>
          <pc:sldMk cId="3151712444" sldId="274"/>
        </pc:sldMkLst>
      </pc:sldChg>
      <pc:sldChg chg="modSp add ord">
        <pc:chgData name="Stewart Gale" userId="3647ddd2-6040-41ae-a96d-232c23482af8" providerId="ADAL" clId="{2D9B3726-F023-4003-870E-AFA38861F033}" dt="2021-03-09T04:58:06.790" v="509" actId="20577"/>
        <pc:sldMkLst>
          <pc:docMk/>
          <pc:sldMk cId="329893044" sldId="275"/>
        </pc:sldMkLst>
      </pc:sldChg>
      <pc:sldChg chg="add ord">
        <pc:chgData name="Stewart Gale" userId="3647ddd2-6040-41ae-a96d-232c23482af8" providerId="ADAL" clId="{2D9B3726-F023-4003-870E-AFA38861F033}" dt="2021-03-09T04:23:35.094" v="2"/>
        <pc:sldMkLst>
          <pc:docMk/>
          <pc:sldMk cId="3793630808" sldId="276"/>
        </pc:sldMkLst>
      </pc:sldChg>
      <pc:sldChg chg="add ord">
        <pc:chgData name="Stewart Gale" userId="3647ddd2-6040-41ae-a96d-232c23482af8" providerId="ADAL" clId="{2D9B3726-F023-4003-870E-AFA38861F033}" dt="2021-03-09T04:23:35.094" v="2"/>
        <pc:sldMkLst>
          <pc:docMk/>
          <pc:sldMk cId="1780599433" sldId="277"/>
        </pc:sldMkLst>
      </pc:sldChg>
      <pc:sldChg chg="delSp modSp add mod ord">
        <pc:chgData name="Stewart Gale" userId="3647ddd2-6040-41ae-a96d-232c23482af8" providerId="ADAL" clId="{2D9B3726-F023-4003-870E-AFA38861F033}" dt="2021-03-09T04:29:53.190" v="93"/>
        <pc:sldMkLst>
          <pc:docMk/>
          <pc:sldMk cId="3210330952" sldId="278"/>
        </pc:sldMkLst>
      </pc:sldChg>
      <pc:sldChg chg="addSp delSp modSp new mod modAnim">
        <pc:chgData name="Stewart Gale" userId="3647ddd2-6040-41ae-a96d-232c23482af8" providerId="ADAL" clId="{2D9B3726-F023-4003-870E-AFA38861F033}" dt="2021-03-09T04:41:00.965" v="467" actId="1076"/>
        <pc:sldMkLst>
          <pc:docMk/>
          <pc:sldMk cId="780468579" sldId="279"/>
        </pc:sldMkLst>
      </pc:sldChg>
      <pc:sldChg chg="modSp add mod">
        <pc:chgData name="Stewart Gale" userId="3647ddd2-6040-41ae-a96d-232c23482af8" providerId="ADAL" clId="{2D9B3726-F023-4003-870E-AFA38861F033}" dt="2021-03-09T04:33:35.316" v="221" actId="403"/>
        <pc:sldMkLst>
          <pc:docMk/>
          <pc:sldMk cId="119515619" sldId="280"/>
        </pc:sldMkLst>
      </pc:sldChg>
      <pc:sldChg chg="addSp delSp modSp add mod ord modAnim modNotesTx">
        <pc:chgData name="Stewart Gale" userId="3647ddd2-6040-41ae-a96d-232c23482af8" providerId="ADAL" clId="{2D9B3726-F023-4003-870E-AFA38861F033}" dt="2021-03-09T04:37:51.022" v="367"/>
        <pc:sldMkLst>
          <pc:docMk/>
          <pc:sldMk cId="965296662" sldId="281"/>
        </pc:sldMkLst>
      </pc:sldChg>
      <pc:sldChg chg="modSp add mod">
        <pc:chgData name="Stewart Gale" userId="3647ddd2-6040-41ae-a96d-232c23482af8" providerId="ADAL" clId="{2D9B3726-F023-4003-870E-AFA38861F033}" dt="2021-03-09T04:42:43.368" v="503" actId="20577"/>
        <pc:sldMkLst>
          <pc:docMk/>
          <pc:sldMk cId="4100310586" sldId="282"/>
        </pc:sldMkLst>
      </pc:sldChg>
      <pc:sldChg chg="addSp delSp modSp add mod ord">
        <pc:chgData name="Stewart Gale" userId="3647ddd2-6040-41ae-a96d-232c23482af8" providerId="ADAL" clId="{2D9B3726-F023-4003-870E-AFA38861F033}" dt="2021-03-09T06:36:39.755" v="1095" actId="1076"/>
        <pc:sldMkLst>
          <pc:docMk/>
          <pc:sldMk cId="676048913" sldId="283"/>
        </pc:sldMkLst>
      </pc:sldChg>
      <pc:sldChg chg="addSp delSp modSp add mod modAnim">
        <pc:chgData name="Stewart Gale" userId="3647ddd2-6040-41ae-a96d-232c23482af8" providerId="ADAL" clId="{2D9B3726-F023-4003-870E-AFA38861F033}" dt="2021-03-09T06:38:16.165" v="1126"/>
        <pc:sldMkLst>
          <pc:docMk/>
          <pc:sldMk cId="4722555" sldId="284"/>
        </pc:sldMkLst>
      </pc:sldChg>
      <pc:sldChg chg="delSp add mod ord">
        <pc:chgData name="Stewart Gale" userId="3647ddd2-6040-41ae-a96d-232c23482af8" providerId="ADAL" clId="{2D9B3726-F023-4003-870E-AFA38861F033}" dt="2021-03-09T07:54:22.925" v="1332" actId="478"/>
        <pc:sldMkLst>
          <pc:docMk/>
          <pc:sldMk cId="2875069044" sldId="285"/>
        </pc:sldMkLst>
      </pc:sldChg>
      <pc:sldChg chg="addSp delSp modSp new mod ord">
        <pc:chgData name="Stewart Gale" userId="3647ddd2-6040-41ae-a96d-232c23482af8" providerId="ADAL" clId="{2D9B3726-F023-4003-870E-AFA38861F033}" dt="2021-03-09T07:53:17.004" v="1324" actId="207"/>
        <pc:sldMkLst>
          <pc:docMk/>
          <pc:sldMk cId="3335844566" sldId="286"/>
        </pc:sldMkLst>
      </pc:sldChg>
      <pc:sldChg chg="addSp delSp modSp new del mod">
        <pc:chgData name="Stewart Gale" userId="3647ddd2-6040-41ae-a96d-232c23482af8" providerId="ADAL" clId="{2D9B3726-F023-4003-870E-AFA38861F033}" dt="2021-03-09T06:34:56.204" v="1062" actId="47"/>
        <pc:sldMkLst>
          <pc:docMk/>
          <pc:sldMk cId="4172727780" sldId="287"/>
        </pc:sldMkLst>
      </pc:sldChg>
      <pc:sldChg chg="addSp delSp modSp new del mod">
        <pc:chgData name="Stewart Gale" userId="3647ddd2-6040-41ae-a96d-232c23482af8" providerId="ADAL" clId="{2D9B3726-F023-4003-870E-AFA38861F033}" dt="2021-03-09T06:36:52.435" v="1096" actId="47"/>
        <pc:sldMkLst>
          <pc:docMk/>
          <pc:sldMk cId="3249698634" sldId="288"/>
        </pc:sldMkLst>
      </pc:sldChg>
      <pc:sldChg chg="addSp delSp modSp add mod ord">
        <pc:chgData name="Stewart Gale" userId="3647ddd2-6040-41ae-a96d-232c23482af8" providerId="ADAL" clId="{2D9B3726-F023-4003-870E-AFA38861F033}" dt="2021-03-09T07:51:57.024" v="1315" actId="207"/>
        <pc:sldMkLst>
          <pc:docMk/>
          <pc:sldMk cId="2677106968" sldId="289"/>
        </pc:sldMkLst>
      </pc:sldChg>
      <pc:sldChg chg="modSp add mod">
        <pc:chgData name="Stewart Gale" userId="3647ddd2-6040-41ae-a96d-232c23482af8" providerId="ADAL" clId="{2D9B3726-F023-4003-870E-AFA38861F033}" dt="2021-03-09T07:53:28.970" v="1329" actId="207"/>
        <pc:sldMkLst>
          <pc:docMk/>
          <pc:sldMk cId="1613872874" sldId="290"/>
        </pc:sldMkLst>
      </pc:sldChg>
      <pc:sldChg chg="addSp delSp modSp new mod modAnim">
        <pc:chgData name="Stewart Gale" userId="3647ddd2-6040-41ae-a96d-232c23482af8" providerId="ADAL" clId="{2D9B3726-F023-4003-870E-AFA38861F033}" dt="2021-03-09T06:41:14.582" v="1310"/>
        <pc:sldMkLst>
          <pc:docMk/>
          <pc:sldMk cId="491103121" sldId="291"/>
        </pc:sldMkLst>
      </pc:sldChg>
    </pc:docChg>
  </pc:docChgLst>
  <pc:docChgLst>
    <pc:chgData name="Stewart Gale" userId="3647ddd2-6040-41ae-a96d-232c23482af8" providerId="ADAL" clId="{BC42B414-BF09-468C-AF2B-F8FD87A2D776}"/>
    <pc:docChg chg="undo custSel addSld delSld modSld sldOrd">
      <pc:chgData name="Stewart Gale" userId="3647ddd2-6040-41ae-a96d-232c23482af8" providerId="ADAL" clId="{BC42B414-BF09-468C-AF2B-F8FD87A2D776}" dt="2025-01-24T07:07:13.186" v="578" actId="207"/>
      <pc:docMkLst>
        <pc:docMk/>
      </pc:docMkLst>
      <pc:sldChg chg="add">
        <pc:chgData name="Stewart Gale" userId="3647ddd2-6040-41ae-a96d-232c23482af8" providerId="ADAL" clId="{BC42B414-BF09-468C-AF2B-F8FD87A2D776}" dt="2024-01-23T10:26:29.959" v="532"/>
        <pc:sldMkLst>
          <pc:docMk/>
          <pc:sldMk cId="3416260125" sldId="257"/>
        </pc:sldMkLst>
      </pc:sldChg>
      <pc:sldChg chg="add">
        <pc:chgData name="Stewart Gale" userId="3647ddd2-6040-41ae-a96d-232c23482af8" providerId="ADAL" clId="{BC42B414-BF09-468C-AF2B-F8FD87A2D776}" dt="2024-01-25T08:04:41.274" v="533"/>
        <pc:sldMkLst>
          <pc:docMk/>
          <pc:sldMk cId="4039644385" sldId="270"/>
        </pc:sldMkLst>
      </pc:sldChg>
      <pc:sldChg chg="add">
        <pc:chgData name="Stewart Gale" userId="3647ddd2-6040-41ae-a96d-232c23482af8" providerId="ADAL" clId="{BC42B414-BF09-468C-AF2B-F8FD87A2D776}" dt="2024-01-25T08:04:41.274" v="533"/>
        <pc:sldMkLst>
          <pc:docMk/>
          <pc:sldMk cId="4016734361" sldId="271"/>
        </pc:sldMkLst>
      </pc:sldChg>
      <pc:sldChg chg="modSp mod">
        <pc:chgData name="Stewart Gale" userId="3647ddd2-6040-41ae-a96d-232c23482af8" providerId="ADAL" clId="{BC42B414-BF09-468C-AF2B-F8FD87A2D776}" dt="2022-01-06T16:33:46.402" v="514" actId="1076"/>
        <pc:sldMkLst>
          <pc:docMk/>
          <pc:sldMk cId="1531846312" sldId="272"/>
        </pc:sldMkLst>
      </pc:sldChg>
      <pc:sldChg chg="add">
        <pc:chgData name="Stewart Gale" userId="3647ddd2-6040-41ae-a96d-232c23482af8" providerId="ADAL" clId="{BC42B414-BF09-468C-AF2B-F8FD87A2D776}" dt="2024-01-25T08:04:41.274" v="533"/>
        <pc:sldMkLst>
          <pc:docMk/>
          <pc:sldMk cId="2574548247" sldId="273"/>
        </pc:sldMkLst>
      </pc:sldChg>
      <pc:sldChg chg="add">
        <pc:chgData name="Stewart Gale" userId="3647ddd2-6040-41ae-a96d-232c23482af8" providerId="ADAL" clId="{BC42B414-BF09-468C-AF2B-F8FD87A2D776}" dt="2024-01-25T08:04:41.274" v="533"/>
        <pc:sldMkLst>
          <pc:docMk/>
          <pc:sldMk cId="2169941247" sldId="278"/>
        </pc:sldMkLst>
      </pc:sldChg>
      <pc:sldChg chg="modSp mod">
        <pc:chgData name="Stewart Gale" userId="3647ddd2-6040-41ae-a96d-232c23482af8" providerId="ADAL" clId="{BC42B414-BF09-468C-AF2B-F8FD87A2D776}" dt="2022-01-06T16:33:34.336" v="513" actId="1076"/>
        <pc:sldMkLst>
          <pc:docMk/>
          <pc:sldMk cId="119515619" sldId="280"/>
        </pc:sldMkLst>
      </pc:sldChg>
      <pc:sldChg chg="modSp mod">
        <pc:chgData name="Stewart Gale" userId="3647ddd2-6040-41ae-a96d-232c23482af8" providerId="ADAL" clId="{BC42B414-BF09-468C-AF2B-F8FD87A2D776}" dt="2022-01-06T10:17:04.651" v="14" actId="1076"/>
        <pc:sldMkLst>
          <pc:docMk/>
          <pc:sldMk cId="1479682074" sldId="283"/>
        </pc:sldMkLst>
      </pc:sldChg>
      <pc:sldChg chg="modSp mod">
        <pc:chgData name="Stewart Gale" userId="3647ddd2-6040-41ae-a96d-232c23482af8" providerId="ADAL" clId="{BC42B414-BF09-468C-AF2B-F8FD87A2D776}" dt="2022-01-06T16:33:55.546" v="515" actId="1076"/>
        <pc:sldMkLst>
          <pc:docMk/>
          <pc:sldMk cId="1121264389" sldId="287"/>
        </pc:sldMkLst>
      </pc:sldChg>
      <pc:sldChg chg="delSp modSp mod modAnim">
        <pc:chgData name="Stewart Gale" userId="3647ddd2-6040-41ae-a96d-232c23482af8" providerId="ADAL" clId="{BC42B414-BF09-468C-AF2B-F8FD87A2D776}" dt="2022-01-06T10:15:42.817" v="8" actId="1076"/>
        <pc:sldMkLst>
          <pc:docMk/>
          <pc:sldMk cId="4029131798" sldId="290"/>
        </pc:sldMkLst>
      </pc:sldChg>
      <pc:sldChg chg="ord">
        <pc:chgData name="Stewart Gale" userId="3647ddd2-6040-41ae-a96d-232c23482af8" providerId="ADAL" clId="{BC42B414-BF09-468C-AF2B-F8FD87A2D776}" dt="2022-01-06T10:16:23.382" v="13"/>
        <pc:sldMkLst>
          <pc:docMk/>
          <pc:sldMk cId="2762211550" sldId="293"/>
        </pc:sldMkLst>
      </pc:sldChg>
      <pc:sldChg chg="ord">
        <pc:chgData name="Stewart Gale" userId="3647ddd2-6040-41ae-a96d-232c23482af8" providerId="ADAL" clId="{BC42B414-BF09-468C-AF2B-F8FD87A2D776}" dt="2022-01-06T10:16:23.382" v="13"/>
        <pc:sldMkLst>
          <pc:docMk/>
          <pc:sldMk cId="2205595500" sldId="294"/>
        </pc:sldMkLst>
      </pc:sldChg>
      <pc:sldChg chg="delSp modSp add mod">
        <pc:chgData name="Stewart Gale" userId="3647ddd2-6040-41ae-a96d-232c23482af8" providerId="ADAL" clId="{BC42B414-BF09-468C-AF2B-F8FD87A2D776}" dt="2022-01-06T10:15:54.518" v="11" actId="1076"/>
        <pc:sldMkLst>
          <pc:docMk/>
          <pc:sldMk cId="4205156508" sldId="295"/>
        </pc:sldMkLst>
      </pc:sldChg>
      <pc:sldChg chg="addSp delSp modSp add mod delAnim modAnim">
        <pc:chgData name="Stewart Gale" userId="3647ddd2-6040-41ae-a96d-232c23482af8" providerId="ADAL" clId="{BC42B414-BF09-468C-AF2B-F8FD87A2D776}" dt="2022-01-06T11:11:54.964" v="326" actId="113"/>
        <pc:sldMkLst>
          <pc:docMk/>
          <pc:sldMk cId="3710848083" sldId="296"/>
        </pc:sldMkLst>
      </pc:sldChg>
      <pc:sldChg chg="addSp modSp add mod addAnim delAnim modAnim">
        <pc:chgData name="Stewart Gale" userId="3647ddd2-6040-41ae-a96d-232c23482af8" providerId="ADAL" clId="{BC42B414-BF09-468C-AF2B-F8FD87A2D776}" dt="2022-01-11T05:14:47.652" v="517" actId="21"/>
        <pc:sldMkLst>
          <pc:docMk/>
          <pc:sldMk cId="1104499437" sldId="297"/>
        </pc:sldMkLst>
      </pc:sldChg>
      <pc:sldChg chg="add del ord">
        <pc:chgData name="Stewart Gale" userId="3647ddd2-6040-41ae-a96d-232c23482af8" providerId="ADAL" clId="{BC42B414-BF09-468C-AF2B-F8FD87A2D776}" dt="2022-01-06T11:14:02.411" v="376" actId="47"/>
        <pc:sldMkLst>
          <pc:docMk/>
          <pc:sldMk cId="187948928" sldId="298"/>
        </pc:sldMkLst>
      </pc:sldChg>
      <pc:sldChg chg="addSp delSp modSp add mod delAnim modAnim">
        <pc:chgData name="Stewart Gale" userId="3647ddd2-6040-41ae-a96d-232c23482af8" providerId="ADAL" clId="{BC42B414-BF09-468C-AF2B-F8FD87A2D776}" dt="2022-01-11T05:15:12.511" v="522" actId="20577"/>
        <pc:sldMkLst>
          <pc:docMk/>
          <pc:sldMk cId="2552648878" sldId="298"/>
        </pc:sldMkLst>
      </pc:sldChg>
      <pc:sldChg chg="modSp add mod modAnim">
        <pc:chgData name="Stewart Gale" userId="3647ddd2-6040-41ae-a96d-232c23482af8" providerId="ADAL" clId="{BC42B414-BF09-468C-AF2B-F8FD87A2D776}" dt="2023-01-17T04:24:37.156" v="531" actId="20577"/>
        <pc:sldMkLst>
          <pc:docMk/>
          <pc:sldMk cId="4283689215" sldId="299"/>
        </pc:sldMkLst>
      </pc:sldChg>
      <pc:sldChg chg="add">
        <pc:chgData name="Stewart Gale" userId="3647ddd2-6040-41ae-a96d-232c23482af8" providerId="ADAL" clId="{BC42B414-BF09-468C-AF2B-F8FD87A2D776}" dt="2024-01-25T08:04:41.274" v="533"/>
        <pc:sldMkLst>
          <pc:docMk/>
          <pc:sldMk cId="1611505885" sldId="300"/>
        </pc:sldMkLst>
      </pc:sldChg>
      <pc:sldChg chg="modSp add mod">
        <pc:chgData name="Stewart Gale" userId="3647ddd2-6040-41ae-a96d-232c23482af8" providerId="ADAL" clId="{BC42B414-BF09-468C-AF2B-F8FD87A2D776}" dt="2025-01-24T07:07:13.186" v="578" actId="207"/>
        <pc:sldMkLst>
          <pc:docMk/>
          <pc:sldMk cId="1142848890" sldId="301"/>
        </pc:sldMkLst>
        <pc:spChg chg="mod">
          <ac:chgData name="Stewart Gale" userId="3647ddd2-6040-41ae-a96d-232c23482af8" providerId="ADAL" clId="{BC42B414-BF09-468C-AF2B-F8FD87A2D776}" dt="2025-01-24T07:03:24.413" v="535" actId="20577"/>
          <ac:spMkLst>
            <pc:docMk/>
            <pc:sldMk cId="1142848890" sldId="301"/>
            <ac:spMk id="3" creationId="{3C8552DB-F279-0808-5995-BA1699462665}"/>
          </ac:spMkLst>
        </pc:spChg>
        <pc:spChg chg="mod">
          <ac:chgData name="Stewart Gale" userId="3647ddd2-6040-41ae-a96d-232c23482af8" providerId="ADAL" clId="{BC42B414-BF09-468C-AF2B-F8FD87A2D776}" dt="2025-01-24T07:04:05.739" v="548" actId="20577"/>
          <ac:spMkLst>
            <pc:docMk/>
            <pc:sldMk cId="1142848890" sldId="301"/>
            <ac:spMk id="16" creationId="{3A63BC06-7443-17C5-CE26-F23C775DCB93}"/>
          </ac:spMkLst>
        </pc:spChg>
        <pc:spChg chg="mod">
          <ac:chgData name="Stewart Gale" userId="3647ddd2-6040-41ae-a96d-232c23482af8" providerId="ADAL" clId="{BC42B414-BF09-468C-AF2B-F8FD87A2D776}" dt="2025-01-24T07:07:05.701" v="576" actId="207"/>
          <ac:spMkLst>
            <pc:docMk/>
            <pc:sldMk cId="1142848890" sldId="301"/>
            <ac:spMk id="17" creationId="{3D1EF0DE-D697-8FDC-AB24-796C0722ACE1}"/>
          </ac:spMkLst>
        </pc:spChg>
        <pc:spChg chg="mod">
          <ac:chgData name="Stewart Gale" userId="3647ddd2-6040-41ae-a96d-232c23482af8" providerId="ADAL" clId="{BC42B414-BF09-468C-AF2B-F8FD87A2D776}" dt="2025-01-24T07:07:13.186" v="578" actId="207"/>
          <ac:spMkLst>
            <pc:docMk/>
            <pc:sldMk cId="1142848890" sldId="301"/>
            <ac:spMk id="18" creationId="{5D7039C1-BE14-0433-09BE-E77C35E44F3C}"/>
          </ac:spMkLst>
        </pc:spChg>
        <pc:spChg chg="mod">
          <ac:chgData name="Stewart Gale" userId="3647ddd2-6040-41ae-a96d-232c23482af8" providerId="ADAL" clId="{BC42B414-BF09-468C-AF2B-F8FD87A2D776}" dt="2025-01-24T07:06:41.893" v="573" actId="20577"/>
          <ac:spMkLst>
            <pc:docMk/>
            <pc:sldMk cId="1142848890" sldId="301"/>
            <ac:spMk id="19" creationId="{E55E293D-F978-6D96-2B0C-E0D5841B8C80}"/>
          </ac:spMkLst>
        </pc:spChg>
      </pc:sldChg>
    </pc:docChg>
  </pc:docChgLst>
  <pc:docChgLst>
    <pc:chgData name="Stewart Gale" userId="3647ddd2-6040-41ae-a96d-232c23482af8" providerId="ADAL" clId="{76283F53-5C50-43DB-8C85-D79D78ED55B5}"/>
    <pc:docChg chg="undo custSel addSld delSld modSld">
      <pc:chgData name="Stewart Gale" userId="3647ddd2-6040-41ae-a96d-232c23482af8" providerId="ADAL" clId="{76283F53-5C50-43DB-8C85-D79D78ED55B5}" dt="2021-03-15T07:00:37.336" v="197" actId="47"/>
      <pc:docMkLst>
        <pc:docMk/>
      </pc:docMkLst>
      <pc:sldChg chg="modSp mod">
        <pc:chgData name="Stewart Gale" userId="3647ddd2-6040-41ae-a96d-232c23482af8" providerId="ADAL" clId="{76283F53-5C50-43DB-8C85-D79D78ED55B5}" dt="2021-03-15T06:58:50.515" v="175" actId="20577"/>
        <pc:sldMkLst>
          <pc:docMk/>
          <pc:sldMk cId="1531846312" sldId="272"/>
        </pc:sldMkLst>
      </pc:sldChg>
      <pc:sldChg chg="modSp mod">
        <pc:chgData name="Stewart Gale" userId="3647ddd2-6040-41ae-a96d-232c23482af8" providerId="ADAL" clId="{76283F53-5C50-43DB-8C85-D79D78ED55B5}" dt="2021-03-15T07:00:31.796" v="196" actId="20577"/>
        <pc:sldMkLst>
          <pc:docMk/>
          <pc:sldMk cId="119515619" sldId="280"/>
        </pc:sldMkLst>
      </pc:sldChg>
      <pc:sldChg chg="modSp mod">
        <pc:chgData name="Stewart Gale" userId="3647ddd2-6040-41ae-a96d-232c23482af8" providerId="ADAL" clId="{76283F53-5C50-43DB-8C85-D79D78ED55B5}" dt="2021-03-15T06:58:17.656" v="148" actId="255"/>
        <pc:sldMkLst>
          <pc:docMk/>
          <pc:sldMk cId="1121264389" sldId="287"/>
        </pc:sldMkLst>
      </pc:sldChg>
      <pc:sldChg chg="modSp mod">
        <pc:chgData name="Stewart Gale" userId="3647ddd2-6040-41ae-a96d-232c23482af8" providerId="ADAL" clId="{76283F53-5C50-43DB-8C85-D79D78ED55B5}" dt="2021-03-15T06:57:51.455" v="137" actId="20577"/>
        <pc:sldMkLst>
          <pc:docMk/>
          <pc:sldMk cId="2552363224" sldId="289"/>
        </pc:sldMkLst>
      </pc:sldChg>
      <pc:sldChg chg="delSp modSp mod">
        <pc:chgData name="Stewart Gale" userId="3647ddd2-6040-41ae-a96d-232c23482af8" providerId="ADAL" clId="{76283F53-5C50-43DB-8C85-D79D78ED55B5}" dt="2021-03-15T06:56:10.284" v="109" actId="1076"/>
        <pc:sldMkLst>
          <pc:docMk/>
          <pc:sldMk cId="4029131798" sldId="290"/>
        </pc:sldMkLst>
      </pc:sldChg>
      <pc:sldChg chg="modSp mod">
        <pc:chgData name="Stewart Gale" userId="3647ddd2-6040-41ae-a96d-232c23482af8" providerId="ADAL" clId="{76283F53-5C50-43DB-8C85-D79D78ED55B5}" dt="2021-03-15T06:56:21.735" v="110" actId="1076"/>
        <pc:sldMkLst>
          <pc:docMk/>
          <pc:sldMk cId="222309974" sldId="291"/>
        </pc:sldMkLst>
      </pc:sldChg>
      <pc:sldChg chg="modSp mod">
        <pc:chgData name="Stewart Gale" userId="3647ddd2-6040-41ae-a96d-232c23482af8" providerId="ADAL" clId="{76283F53-5C50-43DB-8C85-D79D78ED55B5}" dt="2021-03-15T06:57:34.275" v="132" actId="120"/>
        <pc:sldMkLst>
          <pc:docMk/>
          <pc:sldMk cId="4040039301" sldId="292"/>
        </pc:sldMkLst>
      </pc:sldChg>
      <pc:sldChg chg="new del">
        <pc:chgData name="Stewart Gale" userId="3647ddd2-6040-41ae-a96d-232c23482af8" providerId="ADAL" clId="{76283F53-5C50-43DB-8C85-D79D78ED55B5}" dt="2021-03-15T07:00:37.336" v="197" actId="47"/>
        <pc:sldMkLst>
          <pc:docMk/>
          <pc:sldMk cId="3716595036" sldId="293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F7D3D0-9609-4BC2-A6FF-832CDD2B9F28}" type="datetimeFigureOut">
              <a:rPr lang="en-GB" smtClean="0"/>
              <a:t>24/01/2025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930C54-8EF3-42ED-81D7-A0DEB260A5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212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930C54-8EF3-42ED-81D7-A0DEB260A58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797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30C54-8EF3-42ED-81D7-A0DEB260A586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22356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7AAA23-D5A2-EA08-0A10-40D0ABBFD4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EC1355-9CBA-D3CF-90B1-B87013FF95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B24AAA-2F45-E110-8560-17E359A290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D460CF-7DB0-119A-2FFC-D715C7D2023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30C54-8EF3-42ED-81D7-A0DEB260A586}" type="slidenum">
              <a:rPr lang="en-GB" smtClean="0"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5773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930C54-8EF3-42ED-81D7-A0DEB260A586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11606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930C54-8EF3-42ED-81D7-A0DEB260A586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3461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930C54-8EF3-42ED-81D7-A0DEB260A586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70073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30C54-8EF3-42ED-81D7-A0DEB260A586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22766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30C54-8EF3-42ED-81D7-A0DEB260A586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20692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30C54-8EF3-42ED-81D7-A0DEB260A586}" type="slidenum">
              <a:rPr lang="en-GB" smtClean="0"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96249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30C54-8EF3-42ED-81D7-A0DEB260A586}" type="slidenum">
              <a:rPr lang="en-GB" smtClean="0"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44830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930C54-8EF3-42ED-81D7-A0DEB260A586}" type="slidenum">
              <a:rPr lang="en-GB" smtClean="0"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01987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0D359-E241-498B-B25F-B1A3F5010A1D}" type="datetimeFigureOut">
              <a:rPr lang="en-GB" smtClean="0"/>
              <a:t>24/01/2025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759E-C893-4142-9B35-6ADF5CD386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6150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0D359-E241-498B-B25F-B1A3F5010A1D}" type="datetimeFigureOut">
              <a:rPr lang="en-GB" smtClean="0"/>
              <a:t>24/01/2025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759E-C893-4142-9B35-6ADF5CD386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1199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0D359-E241-498B-B25F-B1A3F5010A1D}" type="datetimeFigureOut">
              <a:rPr lang="en-GB" smtClean="0"/>
              <a:t>24/01/2025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759E-C893-4142-9B35-6ADF5CD386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1369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0D359-E241-498B-B25F-B1A3F5010A1D}" type="datetimeFigureOut">
              <a:rPr lang="en-GB" smtClean="0"/>
              <a:t>24/01/2025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759E-C893-4142-9B35-6ADF5CD386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4105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0D359-E241-498B-B25F-B1A3F5010A1D}" type="datetimeFigureOut">
              <a:rPr lang="en-GB" smtClean="0"/>
              <a:t>24/01/2025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759E-C893-4142-9B35-6ADF5CD386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0809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0D359-E241-498B-B25F-B1A3F5010A1D}" type="datetimeFigureOut">
              <a:rPr lang="en-GB" smtClean="0"/>
              <a:t>24/01/2025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759E-C893-4142-9B35-6ADF5CD386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6041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0D359-E241-498B-B25F-B1A3F5010A1D}" type="datetimeFigureOut">
              <a:rPr lang="en-GB" smtClean="0"/>
              <a:t>24/01/2025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759E-C893-4142-9B35-6ADF5CD386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3466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0D359-E241-498B-B25F-B1A3F5010A1D}" type="datetimeFigureOut">
              <a:rPr lang="en-GB" smtClean="0"/>
              <a:t>24/01/2025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759E-C893-4142-9B35-6ADF5CD386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3685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0D359-E241-498B-B25F-B1A3F5010A1D}" type="datetimeFigureOut">
              <a:rPr lang="en-GB" smtClean="0"/>
              <a:t>24/01/2025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759E-C893-4142-9B35-6ADF5CD386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7957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0D359-E241-498B-B25F-B1A3F5010A1D}" type="datetimeFigureOut">
              <a:rPr lang="en-GB" smtClean="0"/>
              <a:t>24/01/2025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759E-C893-4142-9B35-6ADF5CD386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353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0D359-E241-498B-B25F-B1A3F5010A1D}" type="datetimeFigureOut">
              <a:rPr lang="en-GB" smtClean="0"/>
              <a:t>24/01/2025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B6759E-C893-4142-9B35-6ADF5CD386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592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0D359-E241-498B-B25F-B1A3F5010A1D}" type="datetimeFigureOut">
              <a:rPr lang="en-GB" smtClean="0"/>
              <a:t>24/01/2025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B6759E-C893-4142-9B35-6ADF5CD3867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8271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23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12" Type="http://schemas.openxmlformats.org/officeDocument/2006/relationships/image" Target="../media/image2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11" Type="http://schemas.openxmlformats.org/officeDocument/2006/relationships/image" Target="../media/image21.jpeg"/><Relationship Id="rId5" Type="http://schemas.openxmlformats.org/officeDocument/2006/relationships/image" Target="../media/image15.jpeg"/><Relationship Id="rId15" Type="http://schemas.openxmlformats.org/officeDocument/2006/relationships/image" Target="../media/image2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Relationship Id="rId14" Type="http://schemas.openxmlformats.org/officeDocument/2006/relationships/image" Target="../media/image2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0.png"/><Relationship Id="rId5" Type="http://schemas.openxmlformats.org/officeDocument/2006/relationships/image" Target="../media/image28.png"/><Relationship Id="rId4" Type="http://schemas.openxmlformats.org/officeDocument/2006/relationships/image" Target="../media/image27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26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28.png"/><Relationship Id="rId4" Type="http://schemas.openxmlformats.org/officeDocument/2006/relationships/image" Target="../media/image27.gi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6.png"/><Relationship Id="rId7" Type="http://schemas.openxmlformats.org/officeDocument/2006/relationships/image" Target="../media/image2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8.png"/><Relationship Id="rId4" Type="http://schemas.openxmlformats.org/officeDocument/2006/relationships/image" Target="../media/image27.gi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0.png"/><Relationship Id="rId3" Type="http://schemas.openxmlformats.org/officeDocument/2006/relationships/image" Target="../media/image26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0.png"/><Relationship Id="rId5" Type="http://schemas.openxmlformats.org/officeDocument/2006/relationships/image" Target="../media/image28.png"/><Relationship Id="rId4" Type="http://schemas.openxmlformats.org/officeDocument/2006/relationships/image" Target="../media/image27.gi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6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images.google.co.uk/imgres?imgurl=http://www.newspapersoc.org.uk/Documents/Events%26Awards/LNW-05/artwork/logos/National-Lottery-logo.jpg&amp;imgrefurl=http://www.newspapersoc.org.uk/Documents/Events%26Awards/LNW-05/lnw-artwork.htm&amp;h=994&amp;w=949&amp;sz=178&amp;tbnid=YR33elkohygJ:&amp;tbnh=149&amp;tbnw=142&amp;hl=en&amp;start=1&amp;prev=/images?q%3Dlottery%26svnum%3D10%26hl%3Den%26lr%3D%26newwindow%3D1%26safe%3Doff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C4A2D3F3-08DA-4360-A909-8BB8EE11CA3C}"/>
              </a:ext>
            </a:extLst>
          </p:cNvPr>
          <p:cNvSpPr/>
          <p:nvPr/>
        </p:nvSpPr>
        <p:spPr>
          <a:xfrm>
            <a:off x="930491" y="1597755"/>
            <a:ext cx="1044460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96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LO: Multiple and </a:t>
            </a:r>
          </a:p>
          <a:p>
            <a:pPr algn="ctr"/>
            <a:r>
              <a:rPr lang="en-GB" sz="9600" b="1" i="0" u="sng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Independent Events </a:t>
            </a:r>
          </a:p>
        </p:txBody>
      </p:sp>
    </p:spTree>
    <p:extLst>
      <p:ext uri="{BB962C8B-B14F-4D97-AF65-F5344CB8AC3E}">
        <p14:creationId xmlns:p14="http://schemas.microsoft.com/office/powerpoint/2010/main" val="40291317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66CFC1F-C3BB-4BC2-B5CE-1F38FA90BA0E}"/>
              </a:ext>
            </a:extLst>
          </p:cNvPr>
          <p:cNvSpPr txBox="1"/>
          <p:nvPr/>
        </p:nvSpPr>
        <p:spPr>
          <a:xfrm>
            <a:off x="2984120" y="2482910"/>
            <a:ext cx="21078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Throw 1</a:t>
            </a:r>
            <a:endParaRPr lang="en-GB" sz="44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DD564EF-DF08-43F0-B37A-86D808A99C89}"/>
              </a:ext>
            </a:extLst>
          </p:cNvPr>
          <p:cNvSpPr txBox="1"/>
          <p:nvPr/>
        </p:nvSpPr>
        <p:spPr>
          <a:xfrm>
            <a:off x="6342889" y="2482910"/>
            <a:ext cx="210781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Throw 2</a:t>
            </a:r>
            <a:endParaRPr lang="en-GB" sz="4400" b="1" dirty="0"/>
          </a:p>
        </p:txBody>
      </p:sp>
      <p:pic>
        <p:nvPicPr>
          <p:cNvPr id="1026" name="Picture 2" descr="The Royal Canadian Mint Launches its Largest-Ever Gold Maple Leaf Coin">
            <a:extLst>
              <a:ext uri="{FF2B5EF4-FFF2-40B4-BE49-F238E27FC236}">
                <a16:creationId xmlns:a16="http://schemas.microsoft.com/office/drawing/2014/main" id="{AE45E878-C6B9-4C8E-AA99-6D0A765B18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0492" y="747071"/>
            <a:ext cx="1790016" cy="179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2F20C6D-4131-438F-861F-4CB5982841E7}"/>
              </a:ext>
            </a:extLst>
          </p:cNvPr>
          <p:cNvSpPr txBox="1"/>
          <p:nvPr/>
        </p:nvSpPr>
        <p:spPr>
          <a:xfrm>
            <a:off x="1045489" y="3754411"/>
            <a:ext cx="890340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/>
              <a:t>What is the probability </a:t>
            </a:r>
          </a:p>
          <a:p>
            <a:pPr algn="ctr"/>
            <a:r>
              <a:rPr lang="en-US" sz="6600" dirty="0"/>
              <a:t>of throwing two heads? </a:t>
            </a:r>
            <a:endParaRPr lang="en-GB" sz="6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9C6019F1-7B2B-4480-8905-ADAC5895C90E}"/>
                  </a:ext>
                </a:extLst>
              </p:cNvPr>
              <p:cNvSpPr/>
              <p:nvPr/>
            </p:nvSpPr>
            <p:spPr>
              <a:xfrm>
                <a:off x="10327056" y="3905766"/>
                <a:ext cx="819455" cy="18209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0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60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en-GB" sz="1400" b="1" dirty="0"/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9C6019F1-7B2B-4480-8905-ADAC5895C9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7056" y="3905766"/>
                <a:ext cx="819455" cy="18209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2" descr="The Royal Canadian Mint Launches its Largest-Ever Gold Maple Leaf Coin">
            <a:extLst>
              <a:ext uri="{FF2B5EF4-FFF2-40B4-BE49-F238E27FC236}">
                <a16:creationId xmlns:a16="http://schemas.microsoft.com/office/drawing/2014/main" id="{6B892AAE-D903-490B-936F-FC0A7949C9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9092" y="747071"/>
            <a:ext cx="1790016" cy="179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309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http://www.brightlinkprep.com/wp-content/uploads/2013/04/GRE_Probability.png">
            <a:extLst>
              <a:ext uri="{FF2B5EF4-FFF2-40B4-BE49-F238E27FC236}">
                <a16:creationId xmlns:a16="http://schemas.microsoft.com/office/drawing/2014/main" id="{6A3FB7BC-1566-4B1E-A93D-E078C1799E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63" t="23725" b="-196"/>
          <a:stretch/>
        </p:blipFill>
        <p:spPr bwMode="auto">
          <a:xfrm>
            <a:off x="2615840" y="2734259"/>
            <a:ext cx="2768578" cy="2637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http://www.brightlinkprep.com/wp-content/uploads/2013/04/GRE_Probability.png">
            <a:extLst>
              <a:ext uri="{FF2B5EF4-FFF2-40B4-BE49-F238E27FC236}">
                <a16:creationId xmlns:a16="http://schemas.microsoft.com/office/drawing/2014/main" id="{854F9B15-B422-4D97-B00A-EE1DC198D7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63" t="23725" b="-196"/>
          <a:stretch/>
        </p:blipFill>
        <p:spPr bwMode="auto">
          <a:xfrm>
            <a:off x="6308799" y="2734259"/>
            <a:ext cx="2768578" cy="2637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59EFBF84-4416-4391-8B72-01BF4BE82BD5}"/>
              </a:ext>
            </a:extLst>
          </p:cNvPr>
          <p:cNvSpPr txBox="1"/>
          <p:nvPr/>
        </p:nvSpPr>
        <p:spPr>
          <a:xfrm>
            <a:off x="2794329" y="5371948"/>
            <a:ext cx="2411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Roll 1</a:t>
            </a:r>
            <a:endParaRPr lang="en-GB" sz="4400" b="1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48CA5AA-88E7-449A-8B4A-26213374C2E6}"/>
              </a:ext>
            </a:extLst>
          </p:cNvPr>
          <p:cNvSpPr txBox="1"/>
          <p:nvPr/>
        </p:nvSpPr>
        <p:spPr>
          <a:xfrm>
            <a:off x="6553106" y="5425081"/>
            <a:ext cx="2411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Roll 2</a:t>
            </a:r>
            <a:endParaRPr lang="en-GB" sz="44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7E0C7FBA-BF5C-4997-BA82-39810FCC8FF4}"/>
                  </a:ext>
                </a:extLst>
              </p:cNvPr>
              <p:cNvSpPr/>
              <p:nvPr/>
            </p:nvSpPr>
            <p:spPr>
              <a:xfrm>
                <a:off x="10921894" y="220441"/>
                <a:ext cx="819455" cy="18269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60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0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60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en-GB" sz="1400" b="1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7E0C7FBA-BF5C-4997-BA82-39810FCC8F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21894" y="220441"/>
                <a:ext cx="819455" cy="18269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71C050A4-DC1D-4518-A94D-DB351FCA9D17}"/>
              </a:ext>
            </a:extLst>
          </p:cNvPr>
          <p:cNvSpPr txBox="1"/>
          <p:nvPr/>
        </p:nvSpPr>
        <p:spPr>
          <a:xfrm>
            <a:off x="402998" y="220441"/>
            <a:ext cx="102504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What is the probability of rolling </a:t>
            </a:r>
          </a:p>
          <a:p>
            <a:pPr algn="ctr"/>
            <a:r>
              <a:rPr lang="en-US" sz="6000" dirty="0"/>
              <a:t>a 6 on your second roll?</a:t>
            </a:r>
            <a:endParaRPr lang="en-GB" sz="6000" dirty="0"/>
          </a:p>
        </p:txBody>
      </p:sp>
    </p:spTree>
    <p:extLst>
      <p:ext uri="{BB962C8B-B14F-4D97-AF65-F5344CB8AC3E}">
        <p14:creationId xmlns:p14="http://schemas.microsoft.com/office/powerpoint/2010/main" val="4040039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http://www.brightlinkprep.com/wp-content/uploads/2013/04/GRE_Probability.png">
            <a:extLst>
              <a:ext uri="{FF2B5EF4-FFF2-40B4-BE49-F238E27FC236}">
                <a16:creationId xmlns:a16="http://schemas.microsoft.com/office/drawing/2014/main" id="{6A3FB7BC-1566-4B1E-A93D-E078C1799E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63" t="23725" b="-196"/>
          <a:stretch/>
        </p:blipFill>
        <p:spPr bwMode="auto">
          <a:xfrm>
            <a:off x="2615840" y="2734259"/>
            <a:ext cx="2768578" cy="2637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http://www.brightlinkprep.com/wp-content/uploads/2013/04/GRE_Probability.png">
            <a:extLst>
              <a:ext uri="{FF2B5EF4-FFF2-40B4-BE49-F238E27FC236}">
                <a16:creationId xmlns:a16="http://schemas.microsoft.com/office/drawing/2014/main" id="{854F9B15-B422-4D97-B00A-EE1DC198D7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563" t="23725" b="-196"/>
          <a:stretch/>
        </p:blipFill>
        <p:spPr bwMode="auto">
          <a:xfrm>
            <a:off x="6308799" y="2734259"/>
            <a:ext cx="2768578" cy="2637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59EFBF84-4416-4391-8B72-01BF4BE82BD5}"/>
              </a:ext>
            </a:extLst>
          </p:cNvPr>
          <p:cNvSpPr txBox="1"/>
          <p:nvPr/>
        </p:nvSpPr>
        <p:spPr>
          <a:xfrm>
            <a:off x="2794329" y="5371948"/>
            <a:ext cx="2411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Roll 1</a:t>
            </a:r>
            <a:endParaRPr lang="en-GB" sz="4400" b="1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48CA5AA-88E7-449A-8B4A-26213374C2E6}"/>
              </a:ext>
            </a:extLst>
          </p:cNvPr>
          <p:cNvSpPr txBox="1"/>
          <p:nvPr/>
        </p:nvSpPr>
        <p:spPr>
          <a:xfrm>
            <a:off x="6553106" y="5425081"/>
            <a:ext cx="2411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Roll 2</a:t>
            </a:r>
            <a:endParaRPr lang="en-GB" sz="4400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3BC6394-7DBE-483E-88B1-3975764302EF}"/>
              </a:ext>
            </a:extLst>
          </p:cNvPr>
          <p:cNvSpPr txBox="1"/>
          <p:nvPr/>
        </p:nvSpPr>
        <p:spPr>
          <a:xfrm>
            <a:off x="282935" y="238913"/>
            <a:ext cx="103558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dirty="0"/>
              <a:t>What is the probability of rolling  two sixes consecutively?</a:t>
            </a:r>
            <a:endParaRPr lang="en-GB" sz="6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7E0C7FBA-BF5C-4997-BA82-39810FCC8FF4}"/>
                  </a:ext>
                </a:extLst>
              </p:cNvPr>
              <p:cNvSpPr/>
              <p:nvPr/>
            </p:nvSpPr>
            <p:spPr>
              <a:xfrm>
                <a:off x="10691925" y="331516"/>
                <a:ext cx="1168910" cy="16535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5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𝟑𝟔</m:t>
                          </m:r>
                        </m:den>
                      </m:f>
                    </m:oMath>
                  </m:oMathPara>
                </a14:m>
                <a:endParaRPr lang="en-GB" sz="1200" b="1" dirty="0"/>
              </a:p>
            </p:txBody>
          </p:sp>
        </mc:Choice>
        <mc:Fallback xmlns=""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7E0C7FBA-BF5C-4997-BA82-39810FCC8F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91925" y="331516"/>
                <a:ext cx="1168910" cy="16535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2363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3388" y="759138"/>
            <a:ext cx="11005224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When calculating probability </a:t>
            </a:r>
          </a:p>
          <a:p>
            <a:pPr algn="ctr"/>
            <a:r>
              <a:rPr lang="en-GB" sz="6000" dirty="0"/>
              <a:t>with multiple events  </a:t>
            </a:r>
          </a:p>
          <a:p>
            <a:pPr algn="ctr"/>
            <a:r>
              <a:rPr lang="en-GB" sz="6000" dirty="0"/>
              <a:t>you need to lookout for the word</a:t>
            </a:r>
          </a:p>
          <a:p>
            <a:pPr algn="ctr"/>
            <a:r>
              <a:rPr lang="en-GB" sz="13800" b="1" dirty="0">
                <a:solidFill>
                  <a:srgbClr val="FF0000"/>
                </a:solidFill>
              </a:rPr>
              <a:t>AND</a:t>
            </a:r>
          </a:p>
        </p:txBody>
      </p:sp>
    </p:spTree>
    <p:extLst>
      <p:ext uri="{BB962C8B-B14F-4D97-AF65-F5344CB8AC3E}">
        <p14:creationId xmlns:p14="http://schemas.microsoft.com/office/powerpoint/2010/main" val="14796820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7091" y="134635"/>
            <a:ext cx="11353033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800" dirty="0"/>
              <a:t>When you see the word</a:t>
            </a:r>
          </a:p>
          <a:p>
            <a:pPr algn="ctr"/>
            <a:r>
              <a:rPr lang="en-GB" sz="13800" b="1" dirty="0">
                <a:solidFill>
                  <a:srgbClr val="FF0000"/>
                </a:solidFill>
              </a:rPr>
              <a:t>AND</a:t>
            </a:r>
          </a:p>
          <a:p>
            <a:pPr algn="ctr"/>
            <a:r>
              <a:rPr lang="en-GB" sz="9600" dirty="0"/>
              <a:t>you should </a:t>
            </a:r>
            <a:r>
              <a:rPr lang="en-GB" sz="9600" b="1" dirty="0">
                <a:solidFill>
                  <a:srgbClr val="FF0000"/>
                </a:solidFill>
              </a:rPr>
              <a:t>multiply</a:t>
            </a:r>
            <a:r>
              <a:rPr lang="en-GB" sz="9600" dirty="0"/>
              <a:t> the probabilities. </a:t>
            </a:r>
          </a:p>
        </p:txBody>
      </p:sp>
    </p:spTree>
    <p:extLst>
      <p:ext uri="{BB962C8B-B14F-4D97-AF65-F5344CB8AC3E}">
        <p14:creationId xmlns:p14="http://schemas.microsoft.com/office/powerpoint/2010/main" val="33404337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064" y="162207"/>
            <a:ext cx="1192127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400" dirty="0"/>
              <a:t>What is the probability </a:t>
            </a:r>
          </a:p>
          <a:p>
            <a:pPr algn="ctr"/>
            <a:r>
              <a:rPr lang="en-GB" sz="6400" dirty="0"/>
              <a:t>of rolling a 6 </a:t>
            </a:r>
            <a:r>
              <a:rPr lang="en-GB" sz="6400" b="1" dirty="0">
                <a:solidFill>
                  <a:srgbClr val="FF0000"/>
                </a:solidFill>
              </a:rPr>
              <a:t>and</a:t>
            </a:r>
            <a:r>
              <a:rPr lang="en-GB" sz="6400" dirty="0"/>
              <a:t> throwing a head? </a:t>
            </a:r>
          </a:p>
        </p:txBody>
      </p:sp>
      <p:sp>
        <p:nvSpPr>
          <p:cNvPr id="6" name="Rectangle 5"/>
          <p:cNvSpPr/>
          <p:nvPr/>
        </p:nvSpPr>
        <p:spPr>
          <a:xfrm>
            <a:off x="1524739" y="2698546"/>
            <a:ext cx="911980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dirty="0">
                <a:solidFill>
                  <a:srgbClr val="000000"/>
                </a:solidFill>
                <a:latin typeface="Calibri" panose="020F0502020204030204" pitchFamily="34" charset="0"/>
              </a:rPr>
              <a:t>P(6 </a:t>
            </a:r>
            <a:r>
              <a:rPr lang="en-GB" sz="7200" dirty="0">
                <a:solidFill>
                  <a:srgbClr val="FF0000"/>
                </a:solidFill>
                <a:latin typeface="Calibri" panose="020F0502020204030204" pitchFamily="34" charset="0"/>
              </a:rPr>
              <a:t>and</a:t>
            </a:r>
            <a:r>
              <a:rPr lang="en-GB" sz="7200" dirty="0">
                <a:solidFill>
                  <a:srgbClr val="000000"/>
                </a:solidFill>
                <a:latin typeface="Calibri" panose="020F0502020204030204" pitchFamily="34" charset="0"/>
              </a:rPr>
              <a:t> H) = P(6) </a:t>
            </a:r>
            <a:r>
              <a:rPr lang="en-GB" sz="7200" dirty="0">
                <a:solidFill>
                  <a:srgbClr val="FF0000"/>
                </a:solidFill>
                <a:latin typeface="Calibri" panose="020F0502020204030204" pitchFamily="34" charset="0"/>
              </a:rPr>
              <a:t>x</a:t>
            </a:r>
            <a:r>
              <a:rPr lang="en-GB" sz="7200" dirty="0">
                <a:solidFill>
                  <a:srgbClr val="000000"/>
                </a:solidFill>
                <a:latin typeface="Calibri" panose="020F0502020204030204" pitchFamily="34" charset="0"/>
              </a:rPr>
              <a:t> P(H)</a:t>
            </a:r>
            <a:r>
              <a:rPr lang="en-GB" sz="7200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043113" y="4136170"/>
                <a:ext cx="4003739" cy="20484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800" dirty="0"/>
                  <a:t>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88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a:rPr lang="en-US" sz="8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8800" dirty="0">
                        <a:solidFill>
                          <a:srgbClr val="FF0000"/>
                        </a:solidFill>
                        <a:latin typeface="Calibri" panose="020F0502020204030204" pitchFamily="34" charset="0"/>
                      </a:rPr>
                      <m:t>x</m:t>
                    </m:r>
                    <m:r>
                      <a:rPr lang="en-US" sz="88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GB" sz="8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8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GB" sz="88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3113" y="4136170"/>
                <a:ext cx="4003739" cy="2048446"/>
              </a:xfrm>
              <a:prstGeom prst="rect">
                <a:avLst/>
              </a:prstGeom>
              <a:blipFill>
                <a:blip r:embed="rId2"/>
                <a:stretch>
                  <a:fillRect l="-14460" t="-595" b="-1428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7184003" y="4136170"/>
                <a:ext cx="2496196" cy="204203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8800" dirty="0">
                    <a:solidFill>
                      <a:prstClr val="black"/>
                    </a:solidFill>
                  </a:rPr>
                  <a:t>=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8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88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88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4003" y="4136170"/>
                <a:ext cx="2496196" cy="2042034"/>
              </a:xfrm>
              <a:prstGeom prst="rect">
                <a:avLst/>
              </a:prstGeom>
              <a:blipFill>
                <a:blip r:embed="rId3"/>
                <a:stretch>
                  <a:fillRect l="-23171" b="-1706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21264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7552" y="281856"/>
            <a:ext cx="118981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dirty="0"/>
              <a:t>What is the probability </a:t>
            </a:r>
          </a:p>
          <a:p>
            <a:pPr algn="ctr"/>
            <a:r>
              <a:rPr lang="en-GB" sz="6000" dirty="0"/>
              <a:t>of throwing two consecutive tails? </a:t>
            </a:r>
          </a:p>
        </p:txBody>
      </p:sp>
      <p:sp>
        <p:nvSpPr>
          <p:cNvPr id="6" name="Rectangle 5"/>
          <p:cNvSpPr/>
          <p:nvPr/>
        </p:nvSpPr>
        <p:spPr>
          <a:xfrm>
            <a:off x="891539" y="2780674"/>
            <a:ext cx="895950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7200" dirty="0">
                <a:solidFill>
                  <a:srgbClr val="000000"/>
                </a:solidFill>
                <a:latin typeface="Calibri" panose="020F0502020204030204" pitchFamily="34" charset="0"/>
              </a:rPr>
              <a:t>P(T </a:t>
            </a:r>
            <a:r>
              <a:rPr lang="en-GB" sz="7200" dirty="0">
                <a:solidFill>
                  <a:srgbClr val="FF0000"/>
                </a:solidFill>
                <a:latin typeface="Calibri" panose="020F0502020204030204" pitchFamily="34" charset="0"/>
              </a:rPr>
              <a:t>and</a:t>
            </a:r>
            <a:r>
              <a:rPr lang="en-GB" sz="7200" dirty="0">
                <a:solidFill>
                  <a:srgbClr val="000000"/>
                </a:solidFill>
                <a:latin typeface="Calibri" panose="020F0502020204030204" pitchFamily="34" charset="0"/>
              </a:rPr>
              <a:t> T) = P(T) </a:t>
            </a:r>
            <a:r>
              <a:rPr lang="en-GB" sz="7200" dirty="0">
                <a:solidFill>
                  <a:srgbClr val="FF0000"/>
                </a:solidFill>
                <a:latin typeface="Calibri" panose="020F0502020204030204" pitchFamily="34" charset="0"/>
              </a:rPr>
              <a:t>x</a:t>
            </a:r>
            <a:r>
              <a:rPr lang="en-GB" sz="7200" dirty="0">
                <a:solidFill>
                  <a:srgbClr val="000000"/>
                </a:solidFill>
                <a:latin typeface="Calibri" panose="020F0502020204030204" pitchFamily="34" charset="0"/>
              </a:rPr>
              <a:t> P(T)</a:t>
            </a:r>
            <a:r>
              <a:rPr lang="en-GB" sz="7200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108046" y="4277170"/>
                <a:ext cx="4605659" cy="16927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7200" dirty="0"/>
                  <a:t>=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72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7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7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m:rPr>
                        <m:nor/>
                      </m:rPr>
                      <a:rPr lang="en-GB" sz="7200" b="0" i="0" smtClean="0"/>
                      <m:t>   </m:t>
                    </m:r>
                    <m:r>
                      <m:rPr>
                        <m:nor/>
                      </m:rPr>
                      <a:rPr lang="en-GB" sz="7200" dirty="0">
                        <a:solidFill>
                          <a:srgbClr val="FF0000"/>
                        </a:solidFill>
                        <a:latin typeface="Calibri" panose="020F0502020204030204" pitchFamily="34" charset="0"/>
                      </a:rPr>
                      <m:t>x</m:t>
                    </m:r>
                    <m:r>
                      <m:rPr>
                        <m:nor/>
                      </m:rPr>
                      <a:rPr lang="en-GB" sz="7200" b="0" i="0" dirty="0" smtClean="0">
                        <a:solidFill>
                          <a:srgbClr val="FF0000"/>
                        </a:solidFill>
                        <a:latin typeface="Calibri" panose="020F0502020204030204" pitchFamily="34" charset="0"/>
                      </a:rPr>
                      <m:t>   </m:t>
                    </m:r>
                    <m:f>
                      <m:fPr>
                        <m:ctrlPr>
                          <a:rPr lang="en-GB" sz="7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7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7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GB" sz="72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08046" y="4277170"/>
                <a:ext cx="4605659" cy="1692771"/>
              </a:xfrm>
              <a:prstGeom prst="rect">
                <a:avLst/>
              </a:prstGeom>
              <a:blipFill>
                <a:blip r:embed="rId3"/>
                <a:stretch>
                  <a:fillRect l="-10066" b="-1407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9547236" y="4270074"/>
                <a:ext cx="1673856" cy="16874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7200" dirty="0">
                    <a:solidFill>
                      <a:prstClr val="black"/>
                    </a:solidFill>
                  </a:rPr>
                  <a:t>=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72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72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72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en-GB" b="1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47236" y="4270074"/>
                <a:ext cx="1673856" cy="1687450"/>
              </a:xfrm>
              <a:prstGeom prst="rect">
                <a:avLst/>
              </a:prstGeom>
              <a:blipFill>
                <a:blip r:embed="rId4"/>
                <a:stretch>
                  <a:fillRect l="-27273" r="-2545" b="-158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31846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37" y="253371"/>
            <a:ext cx="1189815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600" dirty="0"/>
              <a:t>What is the probability of rolling </a:t>
            </a:r>
          </a:p>
          <a:p>
            <a:pPr algn="ctr"/>
            <a:r>
              <a:rPr lang="en-GB" sz="6600" dirty="0"/>
              <a:t>3 consecutive fives on a dice? </a:t>
            </a:r>
          </a:p>
        </p:txBody>
      </p:sp>
      <p:sp>
        <p:nvSpPr>
          <p:cNvPr id="6" name="Rectangle 5"/>
          <p:cNvSpPr/>
          <p:nvPr/>
        </p:nvSpPr>
        <p:spPr>
          <a:xfrm>
            <a:off x="640750" y="2839758"/>
            <a:ext cx="111328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200" dirty="0">
                <a:solidFill>
                  <a:srgbClr val="000000"/>
                </a:solidFill>
                <a:latin typeface="Calibri" panose="020F0502020204030204" pitchFamily="34" charset="0"/>
              </a:rPr>
              <a:t>P(5 </a:t>
            </a:r>
            <a:r>
              <a:rPr lang="en-GB" sz="7200" dirty="0">
                <a:solidFill>
                  <a:srgbClr val="FF0000"/>
                </a:solidFill>
                <a:latin typeface="Calibri" panose="020F0502020204030204" pitchFamily="34" charset="0"/>
              </a:rPr>
              <a:t>and</a:t>
            </a:r>
            <a:r>
              <a:rPr lang="en-GB" sz="7200" dirty="0">
                <a:solidFill>
                  <a:srgbClr val="000000"/>
                </a:solidFill>
                <a:latin typeface="Calibri" panose="020F0502020204030204" pitchFamily="34" charset="0"/>
              </a:rPr>
              <a:t> 5) = P(5) </a:t>
            </a:r>
            <a:r>
              <a:rPr lang="en-GB" sz="7200" dirty="0">
                <a:solidFill>
                  <a:srgbClr val="FF0000"/>
                </a:solidFill>
                <a:latin typeface="Calibri" panose="020F0502020204030204" pitchFamily="34" charset="0"/>
              </a:rPr>
              <a:t>x</a:t>
            </a:r>
            <a:r>
              <a:rPr lang="en-GB" sz="7200" dirty="0">
                <a:solidFill>
                  <a:srgbClr val="000000"/>
                </a:solidFill>
                <a:latin typeface="Calibri" panose="020F0502020204030204" pitchFamily="34" charset="0"/>
              </a:rPr>
              <a:t> P(5)</a:t>
            </a:r>
            <a:r>
              <a:rPr lang="en-GB" sz="7200" dirty="0">
                <a:solidFill>
                  <a:srgbClr val="FF0000"/>
                </a:solidFill>
                <a:latin typeface="Calibri" panose="020F0502020204030204" pitchFamily="34" charset="0"/>
              </a:rPr>
              <a:t> x</a:t>
            </a:r>
            <a:r>
              <a:rPr lang="en-GB" sz="7200" dirty="0">
                <a:solidFill>
                  <a:srgbClr val="000000"/>
                </a:solidFill>
                <a:latin typeface="Calibri" panose="020F0502020204030204" pitchFamily="34" charset="0"/>
              </a:rPr>
              <a:t> P(5)</a:t>
            </a:r>
            <a:r>
              <a:rPr lang="en-GB" sz="7200" dirty="0"/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356488" y="4208367"/>
                <a:ext cx="5491771" cy="18383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8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80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m:rPr>
                        <m:nor/>
                      </m:rPr>
                      <a:rPr lang="en-GB" sz="8000" b="0" i="0" smtClean="0"/>
                      <m:t>  </m:t>
                    </m:r>
                    <m:r>
                      <m:rPr>
                        <m:nor/>
                      </m:rPr>
                      <a:rPr lang="en-GB" sz="8000" dirty="0">
                        <a:solidFill>
                          <a:srgbClr val="FF0000"/>
                        </a:solidFill>
                        <a:latin typeface="Calibri" panose="020F0502020204030204" pitchFamily="34" charset="0"/>
                      </a:rPr>
                      <m:t>x</m:t>
                    </m:r>
                    <m:r>
                      <m:rPr>
                        <m:nor/>
                      </m:rPr>
                      <a:rPr lang="en-GB" sz="8000" b="0" i="0" dirty="0" smtClean="0">
                        <a:solidFill>
                          <a:srgbClr val="FF0000"/>
                        </a:solidFill>
                        <a:latin typeface="Calibri" panose="020F0502020204030204" pitchFamily="34" charset="0"/>
                      </a:rPr>
                      <m:t>  </m:t>
                    </m:r>
                    <m:f>
                      <m:fPr>
                        <m:ctrlPr>
                          <a:rPr lang="en-GB" sz="8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80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  <m:r>
                      <m:rPr>
                        <m:nor/>
                      </m:rPr>
                      <a:rPr lang="en-US" sz="8000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8000" dirty="0">
                        <a:solidFill>
                          <a:srgbClr val="FF0000"/>
                        </a:solidFill>
                        <a:latin typeface="Calibri" panose="020F0502020204030204" pitchFamily="34" charset="0"/>
                      </a:rPr>
                      <m:t>x</m:t>
                    </m:r>
                    <m:r>
                      <m:rPr>
                        <m:nor/>
                      </m:rPr>
                      <a:rPr lang="en-GB" sz="8000" dirty="0">
                        <a:solidFill>
                          <a:srgbClr val="FF0000"/>
                        </a:solidFill>
                        <a:latin typeface="Calibri" panose="020F0502020204030204" pitchFamily="34" charset="0"/>
                      </a:rPr>
                      <m:t>  </m:t>
                    </m:r>
                    <m:f>
                      <m:fPr>
                        <m:ctrlPr>
                          <a:rPr lang="en-GB" sz="8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80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8000" i="1"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GB" sz="8000" dirty="0"/>
                  <a:t> =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6488" y="4208367"/>
                <a:ext cx="5491771" cy="1838388"/>
              </a:xfrm>
              <a:prstGeom prst="rect">
                <a:avLst/>
              </a:prstGeom>
              <a:blipFill>
                <a:blip r:embed="rId3"/>
                <a:stretch>
                  <a:fillRect r="-7214" b="-1622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10055613" y="4300796"/>
                <a:ext cx="1582484" cy="165353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5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5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𝟐𝟏𝟔</m:t>
                          </m:r>
                        </m:den>
                      </m:f>
                    </m:oMath>
                  </m:oMathPara>
                </a14:m>
                <a:endParaRPr lang="en-GB" sz="1200" b="1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55613" y="4300796"/>
                <a:ext cx="1582484" cy="16535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515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48495" y="0"/>
            <a:ext cx="706214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8000" b="1" dirty="0">
                <a:solidFill>
                  <a:srgbClr val="000000"/>
                </a:solidFill>
              </a:rPr>
              <a:t>Higher or Lower</a:t>
            </a:r>
            <a:r>
              <a:rPr lang="en-GB" sz="8000" dirty="0"/>
              <a:t> </a:t>
            </a:r>
          </a:p>
        </p:txBody>
      </p:sp>
      <p:pic>
        <p:nvPicPr>
          <p:cNvPr id="48" name="Picture 47" descr="4%20Diamon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58" y="1337446"/>
            <a:ext cx="1533696" cy="205991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8" descr="11%20Diamond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8158" y="3682461"/>
            <a:ext cx="1518372" cy="205991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49" descr="12%20Diamond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4987" y="1367621"/>
            <a:ext cx="1526544" cy="205991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50" descr="10%20Diamond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6760" y="1367938"/>
            <a:ext cx="1490782" cy="205991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51" descr="2%20Diamond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150" y="3712753"/>
            <a:ext cx="1512238" cy="205991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52" descr="3%20Diamond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3790" y="1339772"/>
            <a:ext cx="1520416" cy="205991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53" descr="5%20Diamonds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2611" y="3700044"/>
            <a:ext cx="1521435" cy="205991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54" descr="6%20Diamonds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451" y="1379580"/>
            <a:ext cx="1518371" cy="2059916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55" descr="7%20Diamonds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801" y="1351223"/>
            <a:ext cx="1521435" cy="205991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56" descr="8%20Diamonds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172" y="3693184"/>
            <a:ext cx="1529611" cy="2059916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57" descr="9%20Diamonds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6834" y="1359480"/>
            <a:ext cx="1518369" cy="205991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58" descr="1%20Diamonds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6232" y="3671877"/>
            <a:ext cx="1404952" cy="205991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59" descr="13%20Diamonds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3469" y="3715727"/>
            <a:ext cx="1521437" cy="2059915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73" descr="backCard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1195" y="1352487"/>
            <a:ext cx="1471368" cy="2059915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5" name="Picture 74" descr="backCard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5547" y="1364862"/>
            <a:ext cx="1463193" cy="2059915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75" descr="backCard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8146" y="1337446"/>
            <a:ext cx="1471368" cy="2059915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76" descr="backCard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6273" y="1337446"/>
            <a:ext cx="1463196" cy="2059916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77" descr="backCard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032" y="1362439"/>
            <a:ext cx="1463194" cy="2059915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78" descr="backCard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7797" y="1361379"/>
            <a:ext cx="1471368" cy="2059915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79" descr="backCard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586" y="3732853"/>
            <a:ext cx="1463193" cy="2059915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80" descr="backCard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8296" y="3699411"/>
            <a:ext cx="1463193" cy="2059915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81" descr="backCard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5356" y="3718894"/>
            <a:ext cx="1463194" cy="2059915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" name="Picture 82" descr="backCard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659" y="3697218"/>
            <a:ext cx="1463193" cy="2059915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Picture 83" descr="backCard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9735" y="3675046"/>
            <a:ext cx="1463193" cy="2059915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5" name="Picture 84" descr="backCard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1295" y="3671680"/>
            <a:ext cx="1463194" cy="2059915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2037000" y="6066026"/>
            <a:ext cx="676653" cy="57912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A</a:t>
            </a:r>
          </a:p>
        </p:txBody>
      </p:sp>
      <p:sp>
        <p:nvSpPr>
          <p:cNvPr id="36" name="Rectangle 35"/>
          <p:cNvSpPr/>
          <p:nvPr/>
        </p:nvSpPr>
        <p:spPr>
          <a:xfrm>
            <a:off x="2836434" y="6066026"/>
            <a:ext cx="676653" cy="57912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2</a:t>
            </a:r>
          </a:p>
        </p:txBody>
      </p:sp>
      <p:sp>
        <p:nvSpPr>
          <p:cNvPr id="37" name="Rectangle 36"/>
          <p:cNvSpPr/>
          <p:nvPr/>
        </p:nvSpPr>
        <p:spPr>
          <a:xfrm>
            <a:off x="3591480" y="6066026"/>
            <a:ext cx="676653" cy="57912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3</a:t>
            </a:r>
          </a:p>
        </p:txBody>
      </p:sp>
      <p:sp>
        <p:nvSpPr>
          <p:cNvPr id="38" name="Rectangle 37"/>
          <p:cNvSpPr/>
          <p:nvPr/>
        </p:nvSpPr>
        <p:spPr>
          <a:xfrm>
            <a:off x="4390914" y="6066026"/>
            <a:ext cx="676653" cy="57912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4</a:t>
            </a:r>
          </a:p>
        </p:txBody>
      </p:sp>
      <p:sp>
        <p:nvSpPr>
          <p:cNvPr id="39" name="Rectangle 38"/>
          <p:cNvSpPr/>
          <p:nvPr/>
        </p:nvSpPr>
        <p:spPr>
          <a:xfrm>
            <a:off x="5158456" y="6066026"/>
            <a:ext cx="676653" cy="57912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5</a:t>
            </a:r>
          </a:p>
        </p:txBody>
      </p:sp>
      <p:sp>
        <p:nvSpPr>
          <p:cNvPr id="40" name="Rectangle 39"/>
          <p:cNvSpPr/>
          <p:nvPr/>
        </p:nvSpPr>
        <p:spPr>
          <a:xfrm>
            <a:off x="5925998" y="6066026"/>
            <a:ext cx="676653" cy="57912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6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693540" y="6066026"/>
            <a:ext cx="676653" cy="57912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7</a:t>
            </a:r>
          </a:p>
        </p:txBody>
      </p:sp>
      <p:sp>
        <p:nvSpPr>
          <p:cNvPr id="42" name="Rectangle 41"/>
          <p:cNvSpPr/>
          <p:nvPr/>
        </p:nvSpPr>
        <p:spPr>
          <a:xfrm>
            <a:off x="7473578" y="6066026"/>
            <a:ext cx="676653" cy="57912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8</a:t>
            </a:r>
          </a:p>
        </p:txBody>
      </p:sp>
      <p:sp>
        <p:nvSpPr>
          <p:cNvPr id="43" name="Rectangle 42"/>
          <p:cNvSpPr/>
          <p:nvPr/>
        </p:nvSpPr>
        <p:spPr>
          <a:xfrm>
            <a:off x="8241120" y="6066026"/>
            <a:ext cx="676653" cy="57912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9</a:t>
            </a:r>
          </a:p>
        </p:txBody>
      </p:sp>
      <p:sp>
        <p:nvSpPr>
          <p:cNvPr id="44" name="Rectangle 43"/>
          <p:cNvSpPr/>
          <p:nvPr/>
        </p:nvSpPr>
        <p:spPr>
          <a:xfrm>
            <a:off x="9008662" y="6066026"/>
            <a:ext cx="676653" cy="57912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dirty="0"/>
              <a:t>10</a:t>
            </a:r>
          </a:p>
        </p:txBody>
      </p:sp>
      <p:sp>
        <p:nvSpPr>
          <p:cNvPr id="45" name="Rectangle 44"/>
          <p:cNvSpPr/>
          <p:nvPr/>
        </p:nvSpPr>
        <p:spPr>
          <a:xfrm>
            <a:off x="9776204" y="6066026"/>
            <a:ext cx="676653" cy="57912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J</a:t>
            </a:r>
          </a:p>
        </p:txBody>
      </p:sp>
      <p:sp>
        <p:nvSpPr>
          <p:cNvPr id="46" name="Rectangle 45"/>
          <p:cNvSpPr/>
          <p:nvPr/>
        </p:nvSpPr>
        <p:spPr>
          <a:xfrm>
            <a:off x="10543746" y="6066026"/>
            <a:ext cx="676653" cy="57912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Q</a:t>
            </a:r>
          </a:p>
        </p:txBody>
      </p:sp>
      <p:sp>
        <p:nvSpPr>
          <p:cNvPr id="47" name="Rectangle 46"/>
          <p:cNvSpPr/>
          <p:nvPr/>
        </p:nvSpPr>
        <p:spPr>
          <a:xfrm>
            <a:off x="11314583" y="6066026"/>
            <a:ext cx="676653" cy="57912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dirty="0"/>
              <a:t>K</a:t>
            </a:r>
          </a:p>
        </p:txBody>
      </p:sp>
    </p:spTree>
    <p:extLst>
      <p:ext uri="{BB962C8B-B14F-4D97-AF65-F5344CB8AC3E}">
        <p14:creationId xmlns:p14="http://schemas.microsoft.com/office/powerpoint/2010/main" val="3416260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D1E22A0-E645-415D-9E74-3BF5990ECA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804" t="12931" r="41050" b="55282"/>
          <a:stretch/>
        </p:blipFill>
        <p:spPr>
          <a:xfrm>
            <a:off x="316679" y="1395901"/>
            <a:ext cx="3558639" cy="384060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18B95F1-904A-4EEC-8DA1-3BE91D7DE3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154" y="2831892"/>
            <a:ext cx="729990" cy="71177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CC91092-0FDF-48AC-8173-E7B0BB09A7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999" y="2559822"/>
            <a:ext cx="729990" cy="71177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F8817AA-8FF2-43A7-BD87-DCE1C57463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256" y="4026291"/>
            <a:ext cx="729990" cy="7117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4536CC3-0C75-4DF5-A8FF-00B32A9FD8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593" y="4092206"/>
            <a:ext cx="713611" cy="69347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0777AC0-5F37-43BE-AE30-9F511910A09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823" y="3398737"/>
            <a:ext cx="713611" cy="6934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52DDBB1-DBF7-4C3A-B62E-0DD6C3196FFD}"/>
              </a:ext>
            </a:extLst>
          </p:cNvPr>
          <p:cNvSpPr txBox="1"/>
          <p:nvPr/>
        </p:nvSpPr>
        <p:spPr>
          <a:xfrm>
            <a:off x="4043286" y="1257083"/>
            <a:ext cx="783203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After each counter is taken it is</a:t>
            </a:r>
            <a:r>
              <a:rPr lang="en-US" sz="5400" b="1" dirty="0"/>
              <a:t> replaced</a:t>
            </a:r>
            <a:r>
              <a:rPr lang="en-US" sz="5400" dirty="0"/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9643A78-9275-407A-9C1C-1519A9282511}"/>
              </a:ext>
            </a:extLst>
          </p:cNvPr>
          <p:cNvSpPr txBox="1"/>
          <p:nvPr/>
        </p:nvSpPr>
        <p:spPr>
          <a:xfrm>
            <a:off x="543341" y="156836"/>
            <a:ext cx="113906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Two counters picked from the bag.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0860FDC-1C18-40F8-89F2-2D19E1A96849}"/>
              </a:ext>
            </a:extLst>
          </p:cNvPr>
          <p:cNvSpPr txBox="1"/>
          <p:nvPr/>
        </p:nvSpPr>
        <p:spPr>
          <a:xfrm>
            <a:off x="3875318" y="3149128"/>
            <a:ext cx="783203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What is the probability of getting </a:t>
            </a:r>
            <a:r>
              <a:rPr lang="en-US" sz="5400" b="1" dirty="0">
                <a:solidFill>
                  <a:srgbClr val="0000FF"/>
                </a:solidFill>
              </a:rPr>
              <a:t>Blue</a:t>
            </a:r>
            <a:r>
              <a:rPr lang="en-US" sz="5400" dirty="0"/>
              <a:t> and </a:t>
            </a:r>
            <a:r>
              <a:rPr lang="en-US" sz="5400" b="1" dirty="0">
                <a:solidFill>
                  <a:srgbClr val="0000FF"/>
                </a:solidFill>
              </a:rPr>
              <a:t>Blue</a:t>
            </a:r>
            <a:r>
              <a:rPr lang="en-US" sz="54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3B6FE3B-FADE-4368-9213-AF658209105B}"/>
                  </a:ext>
                </a:extLst>
              </p:cNvPr>
              <p:cNvSpPr txBox="1"/>
              <p:nvPr/>
            </p:nvSpPr>
            <p:spPr>
              <a:xfrm>
                <a:off x="6096000" y="4947456"/>
                <a:ext cx="2970071" cy="16660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72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72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72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m:rPr>
                        <m:nor/>
                      </m:rPr>
                      <a:rPr lang="en-GB" sz="7200" b="0" i="0" smtClean="0">
                        <a:solidFill>
                          <a:srgbClr val="0000FF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72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</a:rPr>
                      <m:t>x</m:t>
                    </m:r>
                    <m:r>
                      <m:rPr>
                        <m:nor/>
                      </m:rPr>
                      <a:rPr lang="en-GB" sz="7200" b="0" i="0" dirty="0" smtClean="0">
                        <a:solidFill>
                          <a:srgbClr val="FF0000"/>
                        </a:solidFill>
                        <a:latin typeface="Calibri" panose="020F0502020204030204" pitchFamily="34" charset="0"/>
                      </a:rPr>
                      <m:t> </m:t>
                    </m:r>
                    <m:f>
                      <m:fPr>
                        <m:ctrlPr>
                          <a:rPr lang="en-GB" sz="72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72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72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m:rPr>
                        <m:nor/>
                      </m:rPr>
                      <a:rPr lang="en-US" sz="7200" b="0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7200" dirty="0"/>
                  <a:t>=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3B6FE3B-FADE-4368-9213-AF65820910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4947456"/>
                <a:ext cx="2970071" cy="1666097"/>
              </a:xfrm>
              <a:prstGeom prst="rect">
                <a:avLst/>
              </a:prstGeom>
              <a:blipFill>
                <a:blip r:embed="rId6"/>
                <a:stretch>
                  <a:fillRect r="-12320" b="-157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E7CD86FD-3659-4F75-8BB4-743119A34778}"/>
                  </a:ext>
                </a:extLst>
              </p:cNvPr>
              <p:cNvSpPr/>
              <p:nvPr/>
            </p:nvSpPr>
            <p:spPr>
              <a:xfrm>
                <a:off x="9108719" y="4959959"/>
                <a:ext cx="1168910" cy="16535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sz="5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lang="en-GB" sz="1200" b="1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E7CD86FD-3659-4F75-8BB4-743119A347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8719" y="4959959"/>
                <a:ext cx="1168910" cy="165359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10848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4"/>
          <p:cNvSpPr txBox="1">
            <a:spLocks noChangeArrowheads="1"/>
          </p:cNvSpPr>
          <p:nvPr/>
        </p:nvSpPr>
        <p:spPr bwMode="auto">
          <a:xfrm>
            <a:off x="370248" y="1812189"/>
            <a:ext cx="11550611" cy="1962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6000" dirty="0">
                <a:latin typeface="+mn-lt"/>
              </a:rPr>
              <a:t>When you roll a fair six sided dice,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6000" dirty="0">
                <a:latin typeface="+mn-lt"/>
              </a:rPr>
              <a:t>it is harder to roll a six than a four.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en-GB" altLang="en-US" sz="7200" dirty="0">
              <a:latin typeface="+mn-lt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524000" y="77000"/>
            <a:ext cx="9144000" cy="1690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11500" b="1" dirty="0">
                <a:solidFill>
                  <a:srgbClr val="FF0000"/>
                </a:solidFill>
                <a:latin typeface="+mn-lt"/>
              </a:rPr>
              <a:t>True or False</a:t>
            </a:r>
          </a:p>
        </p:txBody>
      </p:sp>
      <p:pic>
        <p:nvPicPr>
          <p:cNvPr id="205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47" t="2345" r="14548" b="6146"/>
          <a:stretch>
            <a:fillRect/>
          </a:stretch>
        </p:blipFill>
        <p:spPr bwMode="auto">
          <a:xfrm>
            <a:off x="4611259" y="3820285"/>
            <a:ext cx="2808287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96443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D1E22A0-E645-415D-9E74-3BF5990ECA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804" t="12931" r="41050" b="55282"/>
          <a:stretch/>
        </p:blipFill>
        <p:spPr>
          <a:xfrm>
            <a:off x="316679" y="1395901"/>
            <a:ext cx="3558639" cy="384060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18B95F1-904A-4EEC-8DA1-3BE91D7DE3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154" y="2831892"/>
            <a:ext cx="729990" cy="71177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CC91092-0FDF-48AC-8173-E7B0BB09A7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999" y="2559822"/>
            <a:ext cx="729990" cy="71177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F8817AA-8FF2-43A7-BD87-DCE1C57463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256" y="4026291"/>
            <a:ext cx="729990" cy="7117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4536CC3-0C75-4DF5-A8FF-00B32A9FD8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593" y="4092206"/>
            <a:ext cx="713611" cy="69347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0777AC0-5F37-43BE-AE30-9F511910A09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823" y="3398737"/>
            <a:ext cx="713611" cy="6934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52DDBB1-DBF7-4C3A-B62E-0DD6C3196FFD}"/>
              </a:ext>
            </a:extLst>
          </p:cNvPr>
          <p:cNvSpPr txBox="1"/>
          <p:nvPr/>
        </p:nvSpPr>
        <p:spPr>
          <a:xfrm>
            <a:off x="4043286" y="1257083"/>
            <a:ext cx="783203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After each counter is taken it is </a:t>
            </a:r>
            <a:r>
              <a:rPr lang="en-US" sz="5400" b="1" dirty="0"/>
              <a:t>not replaced</a:t>
            </a:r>
            <a:r>
              <a:rPr lang="en-US" sz="5400" dirty="0"/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9643A78-9275-407A-9C1C-1519A9282511}"/>
              </a:ext>
            </a:extLst>
          </p:cNvPr>
          <p:cNvSpPr txBox="1"/>
          <p:nvPr/>
        </p:nvSpPr>
        <p:spPr>
          <a:xfrm>
            <a:off x="543341" y="156836"/>
            <a:ext cx="113906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Two counters picked from the bag.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0860FDC-1C18-40F8-89F2-2D19E1A96849}"/>
              </a:ext>
            </a:extLst>
          </p:cNvPr>
          <p:cNvSpPr txBox="1"/>
          <p:nvPr/>
        </p:nvSpPr>
        <p:spPr>
          <a:xfrm>
            <a:off x="3875318" y="3149128"/>
            <a:ext cx="783203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What is the probability of getting </a:t>
            </a:r>
            <a:r>
              <a:rPr lang="en-US" sz="5400" b="1" dirty="0">
                <a:solidFill>
                  <a:srgbClr val="0000FF"/>
                </a:solidFill>
              </a:rPr>
              <a:t>Blue</a:t>
            </a:r>
            <a:r>
              <a:rPr lang="en-US" sz="5400" dirty="0"/>
              <a:t> and </a:t>
            </a:r>
            <a:r>
              <a:rPr lang="en-US" sz="5400" b="1" dirty="0">
                <a:solidFill>
                  <a:srgbClr val="0000FF"/>
                </a:solidFill>
              </a:rPr>
              <a:t>Blue</a:t>
            </a:r>
            <a:r>
              <a:rPr lang="en-US" sz="54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3B6FE3B-FADE-4368-9213-AF658209105B}"/>
                  </a:ext>
                </a:extLst>
              </p:cNvPr>
              <p:cNvSpPr txBox="1"/>
              <p:nvPr/>
            </p:nvSpPr>
            <p:spPr>
              <a:xfrm>
                <a:off x="4704522" y="4903454"/>
                <a:ext cx="2970071" cy="16927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72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72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72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m:rPr>
                        <m:nor/>
                      </m:rPr>
                      <a:rPr lang="en-GB" sz="7200" i="0" smtClean="0">
                        <a:solidFill>
                          <a:srgbClr val="0000FF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GB" sz="7200" dirty="0" smtClean="0">
                        <a:solidFill>
                          <a:schemeClr val="tx1"/>
                        </a:solidFill>
                        <a:latin typeface="Calibri" panose="020F0502020204030204" pitchFamily="34" charset="0"/>
                      </a:rPr>
                      <m:t>x</m:t>
                    </m:r>
                    <m:r>
                      <m:rPr>
                        <m:nor/>
                      </m:rPr>
                      <a:rPr lang="en-GB" sz="7200" i="0" dirty="0" smtClean="0">
                        <a:solidFill>
                          <a:srgbClr val="FF0000"/>
                        </a:solidFill>
                        <a:latin typeface="Calibri" panose="020F0502020204030204" pitchFamily="34" charset="0"/>
                      </a:rPr>
                      <m:t> </m:t>
                    </m:r>
                    <m:f>
                      <m:fPr>
                        <m:ctrlPr>
                          <a:rPr lang="en-GB" sz="72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72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72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m:rPr>
                        <m:nor/>
                      </m:rPr>
                      <a:rPr lang="en-US" sz="7200" i="0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7200" dirty="0"/>
                  <a:t>=</a:t>
                </a: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3B6FE3B-FADE-4368-9213-AF65820910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4522" y="4903454"/>
                <a:ext cx="2970071" cy="1692707"/>
              </a:xfrm>
              <a:prstGeom prst="rect">
                <a:avLst/>
              </a:prstGeom>
              <a:blipFill>
                <a:blip r:embed="rId6"/>
                <a:stretch>
                  <a:fillRect r="-12320" b="-136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E7CD86FD-3659-4F75-8BB4-743119A34778}"/>
                  </a:ext>
                </a:extLst>
              </p:cNvPr>
              <p:cNvSpPr/>
              <p:nvPr/>
            </p:nvSpPr>
            <p:spPr>
              <a:xfrm>
                <a:off x="7674593" y="4859226"/>
                <a:ext cx="1966313" cy="16535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US" sz="5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</m:den>
                      </m:f>
                      <m:r>
                        <a:rPr lang="en-US" sz="5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E7CD86FD-3659-4F75-8BB4-743119A347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4593" y="4859226"/>
                <a:ext cx="1966313" cy="165353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B361861F-14D3-496C-A1BA-44EF9D8E124F}"/>
                  </a:ext>
                </a:extLst>
              </p:cNvPr>
              <p:cNvSpPr/>
              <p:nvPr/>
            </p:nvSpPr>
            <p:spPr>
              <a:xfrm>
                <a:off x="9683553" y="4916021"/>
                <a:ext cx="1013103" cy="16535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sz="5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den>
                      </m:f>
                    </m:oMath>
                  </m:oMathPara>
                </a14:m>
                <a:endParaRPr lang="en-GB" sz="1200" b="1" dirty="0"/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B361861F-14D3-496C-A1BA-44EF9D8E12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3553" y="4916021"/>
                <a:ext cx="1013103" cy="165359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04499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D1E22A0-E645-415D-9E74-3BF5990ECA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804" t="12931" r="41050" b="55282"/>
          <a:stretch/>
        </p:blipFill>
        <p:spPr>
          <a:xfrm>
            <a:off x="316679" y="1395901"/>
            <a:ext cx="3558639" cy="384060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18B95F1-904A-4EEC-8DA1-3BE91D7DE3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154" y="2831892"/>
            <a:ext cx="729990" cy="71177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CC91092-0FDF-48AC-8173-E7B0BB09A7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999" y="2559822"/>
            <a:ext cx="729990" cy="71177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F8817AA-8FF2-43A7-BD87-DCE1C57463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256" y="4026291"/>
            <a:ext cx="729990" cy="7117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4536CC3-0C75-4DF5-A8FF-00B32A9FD8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593" y="4092206"/>
            <a:ext cx="713611" cy="69347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0777AC0-5F37-43BE-AE30-9F511910A09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823" y="3398737"/>
            <a:ext cx="713611" cy="6934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52DDBB1-DBF7-4C3A-B62E-0DD6C3196FFD}"/>
              </a:ext>
            </a:extLst>
          </p:cNvPr>
          <p:cNvSpPr txBox="1"/>
          <p:nvPr/>
        </p:nvSpPr>
        <p:spPr>
          <a:xfrm>
            <a:off x="4043286" y="1257083"/>
            <a:ext cx="783203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After each counter is taken it is </a:t>
            </a:r>
            <a:r>
              <a:rPr lang="en-US" sz="5400" b="1" dirty="0"/>
              <a:t>replaced</a:t>
            </a:r>
            <a:r>
              <a:rPr lang="en-US" sz="5400" dirty="0"/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9643A78-9275-407A-9C1C-1519A9282511}"/>
              </a:ext>
            </a:extLst>
          </p:cNvPr>
          <p:cNvSpPr txBox="1"/>
          <p:nvPr/>
        </p:nvSpPr>
        <p:spPr>
          <a:xfrm>
            <a:off x="543341" y="156836"/>
            <a:ext cx="113906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Two counters picked from the bag.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0860FDC-1C18-40F8-89F2-2D19E1A96849}"/>
              </a:ext>
            </a:extLst>
          </p:cNvPr>
          <p:cNvSpPr txBox="1"/>
          <p:nvPr/>
        </p:nvSpPr>
        <p:spPr>
          <a:xfrm>
            <a:off x="3875318" y="3149128"/>
            <a:ext cx="783203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What is the probability of getting the </a:t>
            </a:r>
            <a:r>
              <a:rPr lang="en-US" sz="5400" b="1" dirty="0"/>
              <a:t>same </a:t>
            </a:r>
            <a:r>
              <a:rPr lang="en-US" sz="5400" b="1" dirty="0" err="1"/>
              <a:t>colour</a:t>
            </a:r>
            <a:r>
              <a:rPr lang="en-US" sz="54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3B6FE3B-FADE-4368-9213-AF658209105B}"/>
                  </a:ext>
                </a:extLst>
              </p:cNvPr>
              <p:cNvSpPr txBox="1"/>
              <p:nvPr/>
            </p:nvSpPr>
            <p:spPr>
              <a:xfrm>
                <a:off x="3875318" y="5092297"/>
                <a:ext cx="4384970" cy="12925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54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5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m:rPr>
                        <m:nor/>
                      </m:rPr>
                      <a:rPr lang="en-GB" sz="5400" dirty="0" smtClean="0">
                        <a:solidFill>
                          <a:schemeClr val="tx1"/>
                        </a:solidFill>
                      </a:rPr>
                      <m:t>x</m:t>
                    </m:r>
                    <m:f>
                      <m:fPr>
                        <m:ctrlPr>
                          <a:rPr lang="en-GB" sz="54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5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m:rPr>
                        <m:nor/>
                      </m:rPr>
                      <a:rPr lang="en-US" sz="5400" i="0" smtClean="0">
                        <a:solidFill>
                          <a:srgbClr val="0000FF"/>
                        </a:solidFill>
                      </a:rPr>
                      <m:t> </m:t>
                    </m:r>
                  </m:oMath>
                </a14:m>
                <a:r>
                  <a:rPr lang="en-GB" sz="5400" dirty="0"/>
                  <a:t>or </a:t>
                </a:r>
                <a:r>
                  <a:rPr lang="en-GB" sz="5400" dirty="0">
                    <a:solidFill>
                      <a:srgbClr val="0000FF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540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5400" b="0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m:rPr>
                        <m:nor/>
                      </m:rPr>
                      <a:rPr lang="en-GB" sz="5400" dirty="0"/>
                      <m:t>x</m:t>
                    </m:r>
                    <m:f>
                      <m:fPr>
                        <m:ctrlPr>
                          <a:rPr lang="en-GB" sz="540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5400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m:rPr>
                        <m:nor/>
                      </m:rPr>
                      <a:rPr lang="en-US" sz="5400">
                        <a:solidFill>
                          <a:schemeClr val="accent4">
                            <a:lumMod val="75000"/>
                          </a:schemeClr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US" sz="5400" i="0" smtClean="0">
                        <a:solidFill>
                          <a:schemeClr val="tx1"/>
                        </a:solidFill>
                      </a:rPr>
                      <m:t>=</m:t>
                    </m:r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3B6FE3B-FADE-4368-9213-AF65820910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5318" y="5092297"/>
                <a:ext cx="4384970" cy="1292598"/>
              </a:xfrm>
              <a:prstGeom prst="rect">
                <a:avLst/>
              </a:prstGeom>
              <a:blipFill>
                <a:blip r:embed="rId6"/>
                <a:stretch>
                  <a:fillRect b="-150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E7CD86FD-3659-4F75-8BB4-743119A34778}"/>
                  </a:ext>
                </a:extLst>
              </p:cNvPr>
              <p:cNvSpPr/>
              <p:nvPr/>
            </p:nvSpPr>
            <p:spPr>
              <a:xfrm>
                <a:off x="7959303" y="5106431"/>
                <a:ext cx="2823918" cy="12488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US" sz="4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25</m:t>
                          </m:r>
                        </m:den>
                      </m:f>
                      <m:r>
                        <a:rPr lang="en-US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400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25</m:t>
                          </m:r>
                        </m:den>
                      </m:f>
                      <m:r>
                        <a:rPr lang="en-US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000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E7CD86FD-3659-4F75-8BB4-743119A347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9303" y="5106431"/>
                <a:ext cx="2823918" cy="124880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18039F6-F6C0-4B0C-A7D4-9AD023B34C5F}"/>
                  </a:ext>
                </a:extLst>
              </p:cNvPr>
              <p:cNvSpPr txBox="1"/>
              <p:nvPr/>
            </p:nvSpPr>
            <p:spPr>
              <a:xfrm>
                <a:off x="10546836" y="5114194"/>
                <a:ext cx="1075323" cy="1248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𝟏𝟑</m:t>
                          </m:r>
                        </m:num>
                        <m:den>
                          <m:r>
                            <a:rPr kumimoji="0" lang="en-US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𝟐𝟓</m:t>
                          </m:r>
                        </m:den>
                      </m:f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18039F6-F6C0-4B0C-A7D4-9AD023B34C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46836" y="5114194"/>
                <a:ext cx="1075323" cy="124880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52648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AD1E22A0-E645-415D-9E74-3BF5990ECA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804" t="12931" r="41050" b="55282"/>
          <a:stretch/>
        </p:blipFill>
        <p:spPr>
          <a:xfrm>
            <a:off x="316679" y="1395901"/>
            <a:ext cx="3558639" cy="384060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18B95F1-904A-4EEC-8DA1-3BE91D7DE3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154" y="2831892"/>
            <a:ext cx="729990" cy="71177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CC91092-0FDF-48AC-8173-E7B0BB09A7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999" y="2559822"/>
            <a:ext cx="729990" cy="71177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F8817AA-8FF2-43A7-BD87-DCE1C57463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256" y="4026291"/>
            <a:ext cx="729990" cy="7117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4536CC3-0C75-4DF5-A8FF-00B32A9FD8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593" y="4092206"/>
            <a:ext cx="713611" cy="69347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0777AC0-5F37-43BE-AE30-9F511910A09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823" y="3398737"/>
            <a:ext cx="713611" cy="6934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52DDBB1-DBF7-4C3A-B62E-0DD6C3196FFD}"/>
              </a:ext>
            </a:extLst>
          </p:cNvPr>
          <p:cNvSpPr txBox="1"/>
          <p:nvPr/>
        </p:nvSpPr>
        <p:spPr>
          <a:xfrm>
            <a:off x="4043286" y="1257083"/>
            <a:ext cx="783203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After each counter is taken it is </a:t>
            </a:r>
            <a:r>
              <a:rPr lang="en-US" sz="5400" b="1" dirty="0"/>
              <a:t>not</a:t>
            </a:r>
            <a:r>
              <a:rPr lang="en-US" sz="5400" dirty="0"/>
              <a:t> </a:t>
            </a:r>
            <a:r>
              <a:rPr lang="en-US" sz="5400" b="1" dirty="0"/>
              <a:t>replaced</a:t>
            </a:r>
            <a:r>
              <a:rPr lang="en-US" sz="5400" dirty="0"/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9643A78-9275-407A-9C1C-1519A9282511}"/>
              </a:ext>
            </a:extLst>
          </p:cNvPr>
          <p:cNvSpPr txBox="1"/>
          <p:nvPr/>
        </p:nvSpPr>
        <p:spPr>
          <a:xfrm>
            <a:off x="543341" y="156836"/>
            <a:ext cx="113906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Two counters picked from the bag.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0860FDC-1C18-40F8-89F2-2D19E1A96849}"/>
              </a:ext>
            </a:extLst>
          </p:cNvPr>
          <p:cNvSpPr txBox="1"/>
          <p:nvPr/>
        </p:nvSpPr>
        <p:spPr>
          <a:xfrm>
            <a:off x="3875318" y="3149128"/>
            <a:ext cx="783203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What is the probability of getting the </a:t>
            </a:r>
            <a:r>
              <a:rPr lang="en-US" sz="5400" b="1" dirty="0"/>
              <a:t>same </a:t>
            </a:r>
            <a:r>
              <a:rPr lang="en-US" sz="5400" b="1" dirty="0" err="1"/>
              <a:t>colour</a:t>
            </a:r>
            <a:r>
              <a:rPr lang="en-US" sz="54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3B6FE3B-FADE-4368-9213-AF658209105B}"/>
                  </a:ext>
                </a:extLst>
              </p:cNvPr>
              <p:cNvSpPr txBox="1"/>
              <p:nvPr/>
            </p:nvSpPr>
            <p:spPr>
              <a:xfrm>
                <a:off x="3875318" y="5092297"/>
                <a:ext cx="4384970" cy="12925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54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5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m:rPr>
                        <m:nor/>
                      </m:rPr>
                      <a:rPr lang="en-GB" sz="5400" dirty="0" smtClean="0">
                        <a:solidFill>
                          <a:schemeClr val="tx1"/>
                        </a:solidFill>
                      </a:rPr>
                      <m:t>x</m:t>
                    </m:r>
                    <m:f>
                      <m:fPr>
                        <m:ctrlPr>
                          <a:rPr lang="en-GB" sz="54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5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m:rPr>
                        <m:nor/>
                      </m:rPr>
                      <a:rPr lang="en-US" sz="5400" i="0" smtClean="0">
                        <a:solidFill>
                          <a:srgbClr val="0000FF"/>
                        </a:solidFill>
                      </a:rPr>
                      <m:t> </m:t>
                    </m:r>
                  </m:oMath>
                </a14:m>
                <a:r>
                  <a:rPr lang="en-GB" sz="5400" dirty="0"/>
                  <a:t>or </a:t>
                </a:r>
                <a:r>
                  <a:rPr lang="en-GB" sz="5400" dirty="0">
                    <a:solidFill>
                      <a:srgbClr val="0000FF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540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5400" b="0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m:rPr>
                        <m:nor/>
                      </m:rPr>
                      <a:rPr lang="en-GB" sz="5400" dirty="0"/>
                      <m:t>x</m:t>
                    </m:r>
                    <m:f>
                      <m:fPr>
                        <m:ctrlPr>
                          <a:rPr lang="en-GB" sz="540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5400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m:rPr>
                        <m:nor/>
                      </m:rPr>
                      <a:rPr lang="en-US" sz="5400">
                        <a:solidFill>
                          <a:schemeClr val="accent4">
                            <a:lumMod val="75000"/>
                          </a:schemeClr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US" sz="5400" i="0" smtClean="0">
                        <a:solidFill>
                          <a:schemeClr val="tx1"/>
                        </a:solidFill>
                      </a:rPr>
                      <m:t>=</m:t>
                    </m:r>
                  </m:oMath>
                </a14:m>
                <a:endParaRPr lang="en-GB" sz="5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3B6FE3B-FADE-4368-9213-AF65820910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5318" y="5092297"/>
                <a:ext cx="4384970" cy="1292598"/>
              </a:xfrm>
              <a:prstGeom prst="rect">
                <a:avLst/>
              </a:prstGeom>
              <a:blipFill>
                <a:blip r:embed="rId6"/>
                <a:stretch>
                  <a:fillRect b="-150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E7CD86FD-3659-4F75-8BB4-743119A34778}"/>
                  </a:ext>
                </a:extLst>
              </p:cNvPr>
              <p:cNvSpPr/>
              <p:nvPr/>
            </p:nvSpPr>
            <p:spPr>
              <a:xfrm>
                <a:off x="7959303" y="5106431"/>
                <a:ext cx="2823918" cy="12488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US" sz="40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</m:den>
                      </m:f>
                      <m:r>
                        <a:rPr lang="en-US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400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sz="4000" i="1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4000" b="0" i="1" smtClean="0">
                              <a:solidFill>
                                <a:srgbClr val="FFC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den>
                      </m:f>
                      <m:r>
                        <a:rPr lang="en-US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000" dirty="0"/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E7CD86FD-3659-4F75-8BB4-743119A3477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9303" y="5106431"/>
                <a:ext cx="2823918" cy="124880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18039F6-F6C0-4B0C-A7D4-9AD023B34C5F}"/>
                  </a:ext>
                </a:extLst>
              </p:cNvPr>
              <p:cNvSpPr txBox="1"/>
              <p:nvPr/>
            </p:nvSpPr>
            <p:spPr>
              <a:xfrm>
                <a:off x="10546836" y="5114194"/>
                <a:ext cx="1075323" cy="1248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kumimoji="0" lang="en-US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𝟎</m:t>
                          </m:r>
                        </m:den>
                      </m:f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18039F6-F6C0-4B0C-A7D4-9AD023B34C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46836" y="5114194"/>
                <a:ext cx="1075323" cy="124880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83689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46695-D848-CBB3-EFAA-D15C7422E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A0FD709-EC32-9F18-693E-CC26BF7E8C9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804" t="12931" r="41050" b="55282"/>
          <a:stretch/>
        </p:blipFill>
        <p:spPr>
          <a:xfrm>
            <a:off x="316679" y="1395901"/>
            <a:ext cx="3558639" cy="384060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10F58FB-C44C-6263-ECC2-1A4C38F191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154" y="2831892"/>
            <a:ext cx="729990" cy="71177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93D7351-AF3A-16A1-ACC3-276EFB2D7BF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999" y="2559822"/>
            <a:ext cx="729990" cy="71177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72CC052-A9D4-8F2F-9779-605EFFD7D5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256" y="4026291"/>
            <a:ext cx="729990" cy="71177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CDB172F-DBC7-CCFC-F2CC-3C39DC8C803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593" y="4092206"/>
            <a:ext cx="713611" cy="69347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8E03832-3070-A1A6-0DA9-B64BF649163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823" y="3398737"/>
            <a:ext cx="713611" cy="6934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C8552DB-F279-0808-5995-BA1699462665}"/>
              </a:ext>
            </a:extLst>
          </p:cNvPr>
          <p:cNvSpPr txBox="1"/>
          <p:nvPr/>
        </p:nvSpPr>
        <p:spPr>
          <a:xfrm>
            <a:off x="4043286" y="1257083"/>
            <a:ext cx="783203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After each counter is taken it is </a:t>
            </a:r>
            <a:r>
              <a:rPr lang="en-US" sz="5400" b="1" dirty="0"/>
              <a:t>replaced</a:t>
            </a:r>
            <a:r>
              <a:rPr lang="en-US" sz="5400" dirty="0"/>
              <a:t>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CFA0D0F-1433-572F-96B9-0A26AB666229}"/>
              </a:ext>
            </a:extLst>
          </p:cNvPr>
          <p:cNvSpPr txBox="1"/>
          <p:nvPr/>
        </p:nvSpPr>
        <p:spPr>
          <a:xfrm>
            <a:off x="543341" y="156836"/>
            <a:ext cx="113906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Two counters picked from the bag.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A63BC06-7443-17C5-CE26-F23C775DCB93}"/>
              </a:ext>
            </a:extLst>
          </p:cNvPr>
          <p:cNvSpPr txBox="1"/>
          <p:nvPr/>
        </p:nvSpPr>
        <p:spPr>
          <a:xfrm>
            <a:off x="3426668" y="3149128"/>
            <a:ext cx="86527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What is the probability of getting </a:t>
            </a:r>
            <a:r>
              <a:rPr lang="en-US" sz="5400" b="1" dirty="0"/>
              <a:t>different </a:t>
            </a:r>
            <a:r>
              <a:rPr lang="en-US" sz="5400" b="1" dirty="0" err="1"/>
              <a:t>colours</a:t>
            </a:r>
            <a:r>
              <a:rPr lang="en-US" sz="5400" dirty="0"/>
              <a:t>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1EF0DE-D697-8FDC-AB24-796C0722ACE1}"/>
                  </a:ext>
                </a:extLst>
              </p:cNvPr>
              <p:cNvSpPr txBox="1"/>
              <p:nvPr/>
            </p:nvSpPr>
            <p:spPr>
              <a:xfrm>
                <a:off x="3875318" y="5092297"/>
                <a:ext cx="4384970" cy="1272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54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5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m:rPr>
                        <m:nor/>
                      </m:rPr>
                      <a:rPr lang="en-GB" sz="5400" dirty="0" smtClean="0">
                        <a:solidFill>
                          <a:schemeClr val="tx1"/>
                        </a:solidFill>
                      </a:rPr>
                      <m:t>x</m:t>
                    </m:r>
                    <m:f>
                      <m:fPr>
                        <m:ctrlPr>
                          <a:rPr lang="en-GB" sz="540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5400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m:rPr>
                        <m:nor/>
                      </m:rPr>
                      <a:rPr lang="en-US" sz="5400" i="0" smtClean="0">
                        <a:solidFill>
                          <a:schemeClr val="accent4">
                            <a:lumMod val="75000"/>
                          </a:schemeClr>
                        </a:solidFill>
                      </a:rPr>
                      <m:t> </m:t>
                    </m:r>
                  </m:oMath>
                </a14:m>
                <a:r>
                  <a:rPr lang="en-GB" sz="5400" dirty="0"/>
                  <a:t>or </a:t>
                </a:r>
                <a:r>
                  <a:rPr lang="en-GB" sz="5400" dirty="0">
                    <a:solidFill>
                      <a:srgbClr val="0000FF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540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5400" b="0" i="1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m:rPr>
                        <m:nor/>
                      </m:rPr>
                      <a:rPr lang="en-GB" sz="5400" dirty="0"/>
                      <m:t>x</m:t>
                    </m:r>
                    <m:f>
                      <m:fPr>
                        <m:ctrlPr>
                          <a:rPr lang="en-GB" sz="54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5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m:rPr>
                        <m:nor/>
                      </m:rPr>
                      <a:rPr lang="en-US" sz="5400">
                        <a:solidFill>
                          <a:srgbClr val="0000FF"/>
                        </a:solidFill>
                      </a:rPr>
                      <m:t> </m:t>
                    </m:r>
                    <m:r>
                      <m:rPr>
                        <m:nor/>
                      </m:rPr>
                      <a:rPr lang="en-US" sz="5400" i="0" smtClean="0">
                        <a:solidFill>
                          <a:schemeClr val="tx1"/>
                        </a:solidFill>
                      </a:rPr>
                      <m:t>=</m:t>
                    </m:r>
                  </m:oMath>
                </a14:m>
                <a:endParaRPr lang="en-GB" sz="5400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1EF0DE-D697-8FDC-AB24-796C0722AC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5318" y="5092297"/>
                <a:ext cx="4384970" cy="1272656"/>
              </a:xfrm>
              <a:prstGeom prst="rect">
                <a:avLst/>
              </a:prstGeom>
              <a:blipFill>
                <a:blip r:embed="rId6"/>
                <a:stretch>
                  <a:fillRect b="-148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5D7039C1-BE14-0433-09BE-E77C35E44F3C}"/>
                  </a:ext>
                </a:extLst>
              </p:cNvPr>
              <p:cNvSpPr/>
              <p:nvPr/>
            </p:nvSpPr>
            <p:spPr>
              <a:xfrm>
                <a:off x="7959303" y="5106431"/>
                <a:ext cx="2823918" cy="12488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4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25</m:t>
                          </m:r>
                        </m:den>
                      </m:f>
                      <m:r>
                        <a:rPr lang="en-US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GB" sz="40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num>
                        <m:den>
                          <m:r>
                            <a:rPr lang="en-US" sz="40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25</m:t>
                          </m:r>
                        </m:den>
                      </m:f>
                      <m:r>
                        <a:rPr lang="en-US" sz="40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1000" dirty="0"/>
              </a:p>
            </p:txBody>
          </p:sp>
        </mc:Choice>
        <mc:Fallback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5D7039C1-BE14-0433-09BE-E77C35E44F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59303" y="5106431"/>
                <a:ext cx="2823918" cy="124880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55E293D-F978-6D96-2B0C-E0D5841B8C80}"/>
                  </a:ext>
                </a:extLst>
              </p:cNvPr>
              <p:cNvSpPr txBox="1"/>
              <p:nvPr/>
            </p:nvSpPr>
            <p:spPr>
              <a:xfrm>
                <a:off x="10546836" y="5114194"/>
                <a:ext cx="1075323" cy="12488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𝟏𝟐</m:t>
                          </m:r>
                        </m:num>
                        <m:den>
                          <m:r>
                            <a:rPr kumimoji="0" lang="en-US" sz="4000" b="1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kumimoji="0" lang="en-US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en-GB" b="1" dirty="0"/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E55E293D-F978-6D96-2B0C-E0D5841B8C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46836" y="5114194"/>
                <a:ext cx="1075323" cy="124880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42848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5" descr="National-Lottery-logo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1865" y="4697412"/>
            <a:ext cx="2058988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616869" y="110221"/>
            <a:ext cx="9144000" cy="17858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11500" b="1" dirty="0">
                <a:solidFill>
                  <a:srgbClr val="FF0000"/>
                </a:solidFill>
                <a:latin typeface="+mn-lt"/>
              </a:rPr>
              <a:t>True or False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en-GB" altLang="en-US" sz="115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929615" y="1845630"/>
            <a:ext cx="10372651" cy="3337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5400" dirty="0">
                <a:latin typeface="+mn-lt"/>
              </a:rPr>
              <a:t>In a lottery (1 to 49),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5400" dirty="0">
                <a:latin typeface="+mn-lt"/>
              </a:rPr>
              <a:t>the six numbers 3, 12, 26, 37, 44, 45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5400" dirty="0">
                <a:latin typeface="+mn-lt"/>
              </a:rPr>
              <a:t>are more likely to come up than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5400" dirty="0">
                <a:latin typeface="+mn-lt"/>
              </a:rPr>
              <a:t>the six numbers 1, 2, 3, 4, 5, 6</a:t>
            </a:r>
          </a:p>
        </p:txBody>
      </p:sp>
    </p:spTree>
    <p:extLst>
      <p:ext uri="{BB962C8B-B14F-4D97-AF65-F5344CB8AC3E}">
        <p14:creationId xmlns:p14="http://schemas.microsoft.com/office/powerpoint/2010/main" val="4016734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241221" y="1961091"/>
            <a:ext cx="11892810" cy="2801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5400" dirty="0">
                <a:latin typeface="+mn-lt"/>
              </a:rPr>
              <a:t>In a ‘true or false’ quiz with ten questions,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5400" dirty="0">
                <a:latin typeface="+mn-lt"/>
              </a:rPr>
              <a:t>you are certain to get five right if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5400" dirty="0">
                <a:latin typeface="+mn-lt"/>
              </a:rPr>
              <a:t>you just guess. </a:t>
            </a:r>
          </a:p>
        </p:txBody>
      </p:sp>
      <p:pic>
        <p:nvPicPr>
          <p:cNvPr id="4099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78" t="11773" r="12432" b="29889"/>
          <a:stretch/>
        </p:blipFill>
        <p:spPr bwMode="auto">
          <a:xfrm>
            <a:off x="3809989" y="4283095"/>
            <a:ext cx="4632986" cy="25749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1524000" y="150822"/>
            <a:ext cx="9144000" cy="1964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11500" b="1" dirty="0">
                <a:solidFill>
                  <a:srgbClr val="FF0000"/>
                </a:solidFill>
                <a:latin typeface="+mn-lt"/>
              </a:rPr>
              <a:t>True or False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en-GB" altLang="en-US" sz="11500" b="1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115058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5"/>
          <p:cNvSpPr txBox="1">
            <a:spLocks noChangeArrowheads="1"/>
          </p:cNvSpPr>
          <p:nvPr/>
        </p:nvSpPr>
        <p:spPr bwMode="auto">
          <a:xfrm>
            <a:off x="420526" y="1886585"/>
            <a:ext cx="11309597" cy="2752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5400" dirty="0">
                <a:latin typeface="+mn-lt"/>
              </a:rPr>
              <a:t>After getting a head five times in a row,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5400" dirty="0">
                <a:latin typeface="+mn-lt"/>
              </a:rPr>
              <a:t>the next coin is more likely to be 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5400" dirty="0">
                <a:latin typeface="+mn-lt"/>
              </a:rPr>
              <a:t>a tail than a head.</a:t>
            </a: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600629" y="70952"/>
            <a:ext cx="9144000" cy="1741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11500" b="1" dirty="0">
                <a:solidFill>
                  <a:srgbClr val="FF0000"/>
                </a:solidFill>
                <a:latin typeface="+mn-lt"/>
              </a:rPr>
              <a:t>True or False</a:t>
            </a:r>
          </a:p>
        </p:txBody>
      </p:sp>
      <p:pic>
        <p:nvPicPr>
          <p:cNvPr id="512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4342" y="5092769"/>
            <a:ext cx="1257300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517" y="5092769"/>
            <a:ext cx="1257300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629" y="5092769"/>
            <a:ext cx="1257300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4167" y="5092769"/>
            <a:ext cx="1257300" cy="129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804" y="5097530"/>
            <a:ext cx="1257300" cy="129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8380" y="5072130"/>
            <a:ext cx="1255713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val 3"/>
          <p:cNvSpPr/>
          <p:nvPr/>
        </p:nvSpPr>
        <p:spPr>
          <a:xfrm>
            <a:off x="9050768" y="5146744"/>
            <a:ext cx="1150937" cy="114617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dirty="0">
                <a:solidFill>
                  <a:schemeClr val="tx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745482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2129" b="19428"/>
          <a:stretch/>
        </p:blipFill>
        <p:spPr>
          <a:xfrm>
            <a:off x="448473" y="5218789"/>
            <a:ext cx="11477906" cy="1079228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239369" y="1885949"/>
          <a:ext cx="9896115" cy="2747313"/>
        </p:xfrm>
        <a:graphic>
          <a:graphicData uri="http://schemas.openxmlformats.org/drawingml/2006/table">
            <a:tbl>
              <a:tblPr/>
              <a:tblGrid>
                <a:gridCol w="98961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5687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Peter rolls a dice ten times </a:t>
                      </a:r>
                    </a:p>
                    <a:p>
                      <a:pPr algn="ctr" rtl="0" fontAlgn="ctr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and gets tens sixes. </a:t>
                      </a:r>
                    </a:p>
                    <a:p>
                      <a:pPr algn="ctr" rtl="0" fontAlgn="ctr"/>
                      <a:r>
                        <a:rPr lang="en-GB" sz="60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The dice must be biased.</a:t>
                      </a:r>
                    </a:p>
                  </a:txBody>
                  <a:tcPr marL="4113" marR="4113" marT="4113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524000" y="150822"/>
            <a:ext cx="9144000" cy="1964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n-GB" altLang="en-US" sz="11500" b="1" dirty="0">
                <a:solidFill>
                  <a:srgbClr val="FF0000"/>
                </a:solidFill>
                <a:latin typeface="+mn-lt"/>
              </a:rPr>
              <a:t>True or False</a:t>
            </a: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en-GB" altLang="en-US" sz="11500" b="1" dirty="0">
              <a:solidFill>
                <a:srgbClr val="FF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69941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570087B-00E5-4956-87D3-F9147375C9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4050"/>
          <a:stretch/>
        </p:blipFill>
        <p:spPr>
          <a:xfrm>
            <a:off x="1662638" y="2836646"/>
            <a:ext cx="1095099" cy="10952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080485C-B31F-4B68-88DB-B79511B1E17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374" r="67230"/>
          <a:stretch/>
        </p:blipFill>
        <p:spPr>
          <a:xfrm>
            <a:off x="3126348" y="2836646"/>
            <a:ext cx="1194179" cy="10912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57D4621-6394-4C36-8A7B-2F555F1ACC5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273" r="50000"/>
          <a:stretch/>
        </p:blipFill>
        <p:spPr>
          <a:xfrm>
            <a:off x="4631274" y="2836646"/>
            <a:ext cx="1216926" cy="109127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8328372-129D-4669-B096-439829A01A3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000" r="32239"/>
          <a:stretch/>
        </p:blipFill>
        <p:spPr>
          <a:xfrm>
            <a:off x="6164200" y="2836646"/>
            <a:ext cx="1219201" cy="109127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857B43A-A2EA-43E8-8756-8B7E79EEFA8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6667" r="15573"/>
          <a:stretch/>
        </p:blipFill>
        <p:spPr>
          <a:xfrm>
            <a:off x="7678058" y="2836646"/>
            <a:ext cx="1219201" cy="109127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05AC7A2-181D-481A-88A4-CD517F5A66D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4361"/>
          <a:stretch/>
        </p:blipFill>
        <p:spPr>
          <a:xfrm>
            <a:off x="9338868" y="2836646"/>
            <a:ext cx="1073557" cy="109127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E620ADB-3894-402A-8F23-3C2656A70F3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4050"/>
          <a:stretch/>
        </p:blipFill>
        <p:spPr>
          <a:xfrm>
            <a:off x="4671487" y="5385756"/>
            <a:ext cx="1095099" cy="109527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A9BACA1-25D5-4BBA-A560-62C0705CDC1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374" r="67230"/>
          <a:stretch/>
        </p:blipFill>
        <p:spPr>
          <a:xfrm>
            <a:off x="3126349" y="5389747"/>
            <a:ext cx="1194179" cy="109127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772D189-5C33-4A16-B39A-2F2C3AEA33C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2273" r="50000"/>
          <a:stretch/>
        </p:blipFill>
        <p:spPr>
          <a:xfrm>
            <a:off x="7680334" y="5389747"/>
            <a:ext cx="1216926" cy="109127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7CEC7E1-6334-4379-9E3D-3F598173350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000" r="32239"/>
          <a:stretch/>
        </p:blipFill>
        <p:spPr>
          <a:xfrm>
            <a:off x="1538537" y="5389747"/>
            <a:ext cx="1219201" cy="1091279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DCA033C-6001-4942-B25C-753408FDFB6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6667" r="15573"/>
          <a:stretch/>
        </p:blipFill>
        <p:spPr>
          <a:xfrm>
            <a:off x="6096001" y="5389748"/>
            <a:ext cx="1219201" cy="109127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B791BDA-8CAB-4578-99C2-792713AFE7D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4361"/>
          <a:stretch/>
        </p:blipFill>
        <p:spPr>
          <a:xfrm>
            <a:off x="9338868" y="5389749"/>
            <a:ext cx="1073557" cy="109127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3B970EB-E663-47A4-BC9A-B017A667F6AF}"/>
              </a:ext>
            </a:extLst>
          </p:cNvPr>
          <p:cNvSpPr txBox="1"/>
          <p:nvPr/>
        </p:nvSpPr>
        <p:spPr>
          <a:xfrm>
            <a:off x="268297" y="160626"/>
            <a:ext cx="1161342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900" dirty="0"/>
              <a:t>6 rolls of a dice were made twice. </a:t>
            </a:r>
          </a:p>
          <a:p>
            <a:pPr algn="ctr"/>
            <a:r>
              <a:rPr lang="en-US" sz="4900" dirty="0"/>
              <a:t>Which set of rolls are more likely to happen?</a:t>
            </a:r>
            <a:endParaRPr lang="en-GB" sz="49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BD45611-F7AD-4FCA-8326-5A3C89FB60D9}"/>
              </a:ext>
            </a:extLst>
          </p:cNvPr>
          <p:cNvSpPr txBox="1"/>
          <p:nvPr/>
        </p:nvSpPr>
        <p:spPr>
          <a:xfrm>
            <a:off x="4671487" y="1857366"/>
            <a:ext cx="24584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Results </a:t>
            </a:r>
            <a:r>
              <a:rPr lang="en-US" sz="4800" b="1" dirty="0"/>
              <a:t>A</a:t>
            </a:r>
            <a:endParaRPr lang="en-GB" sz="4800" b="1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2FC3AD8-69EF-4557-96AE-B6145FD69DCA}"/>
              </a:ext>
            </a:extLst>
          </p:cNvPr>
          <p:cNvSpPr txBox="1"/>
          <p:nvPr/>
        </p:nvSpPr>
        <p:spPr>
          <a:xfrm>
            <a:off x="4537347" y="4381847"/>
            <a:ext cx="24584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/>
              <a:t>Results </a:t>
            </a:r>
            <a:r>
              <a:rPr lang="en-US" sz="4800" b="1" dirty="0"/>
              <a:t>B</a:t>
            </a:r>
            <a:endParaRPr lang="en-GB" sz="4800" b="1" dirty="0"/>
          </a:p>
        </p:txBody>
      </p:sp>
    </p:spTree>
    <p:extLst>
      <p:ext uri="{BB962C8B-B14F-4D97-AF65-F5344CB8AC3E}">
        <p14:creationId xmlns:p14="http://schemas.microsoft.com/office/powerpoint/2010/main" val="2762211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C05AC7A2-181D-481A-88A4-CD517F5A66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4361"/>
          <a:stretch/>
        </p:blipFill>
        <p:spPr>
          <a:xfrm>
            <a:off x="1001432" y="1961277"/>
            <a:ext cx="1073557" cy="109127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23B970EB-E663-47A4-BC9A-B017A667F6AF}"/>
              </a:ext>
            </a:extLst>
          </p:cNvPr>
          <p:cNvSpPr txBox="1"/>
          <p:nvPr/>
        </p:nvSpPr>
        <p:spPr>
          <a:xfrm>
            <a:off x="1110686" y="3358551"/>
            <a:ext cx="970876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900" dirty="0"/>
              <a:t>If the probability of a previous event </a:t>
            </a:r>
          </a:p>
          <a:p>
            <a:pPr algn="ctr"/>
            <a:r>
              <a:rPr lang="en-US" sz="4900" dirty="0"/>
              <a:t>has no effect on </a:t>
            </a:r>
          </a:p>
          <a:p>
            <a:pPr algn="ctr"/>
            <a:r>
              <a:rPr lang="en-US" sz="4900" dirty="0"/>
              <a:t>the probability of another event, </a:t>
            </a:r>
          </a:p>
          <a:p>
            <a:pPr algn="ctr"/>
            <a:r>
              <a:rPr lang="en-US" sz="4900" dirty="0"/>
              <a:t>then these events are </a:t>
            </a:r>
            <a:r>
              <a:rPr lang="en-US" sz="4900" b="1" dirty="0"/>
              <a:t>independent</a:t>
            </a:r>
            <a:r>
              <a:rPr lang="en-US" sz="4900" dirty="0"/>
              <a:t>.  </a:t>
            </a:r>
            <a:endParaRPr lang="en-GB" sz="49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13B14AC-0B2B-4596-8287-A208E0132F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0540" y="1976623"/>
            <a:ext cx="1072989" cy="109127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6EFD1D8-303A-4F7B-9FDE-6DEEA6B876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8585" y="1961279"/>
            <a:ext cx="1072989" cy="109127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BD97CA7-4313-4A3C-8D26-81A46F24D8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4884" y="1976622"/>
            <a:ext cx="1072989" cy="109127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3E90DB7-2CF7-4DB8-A860-1EB304F444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7801" y="1976622"/>
            <a:ext cx="1072989" cy="109127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1C855F1-5B49-40F4-8769-33A550A42C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4241" y="1961280"/>
            <a:ext cx="1072989" cy="109127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4530E1C-5614-4AF5-8FB2-26E8DDC719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1324" y="1961281"/>
            <a:ext cx="1072989" cy="1091279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EAB48C93-7965-44A0-B888-149770458DDC}"/>
              </a:ext>
            </a:extLst>
          </p:cNvPr>
          <p:cNvSpPr txBox="1"/>
          <p:nvPr/>
        </p:nvSpPr>
        <p:spPr>
          <a:xfrm>
            <a:off x="1326470" y="208730"/>
            <a:ext cx="9427313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8800" b="1" dirty="0"/>
              <a:t>Independent Events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id="{E7DFDAF2-7E41-44F8-A826-396CC88FE2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95196" y="1961277"/>
            <a:ext cx="1072989" cy="1091279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A1285EAC-7DBB-48ED-9699-BCC3A2F41D5A}"/>
              </a:ext>
            </a:extLst>
          </p:cNvPr>
          <p:cNvSpPr txBox="1"/>
          <p:nvPr/>
        </p:nvSpPr>
        <p:spPr>
          <a:xfrm>
            <a:off x="10240145" y="1845196"/>
            <a:ext cx="68189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>
                <a:solidFill>
                  <a:schemeClr val="bg1"/>
                </a:solidFill>
              </a:rPr>
              <a:t>?</a:t>
            </a:r>
            <a:endParaRPr lang="en-GB" sz="8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5955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66CFC1F-C3BB-4BC2-B5CE-1F38FA90BA0E}"/>
              </a:ext>
            </a:extLst>
          </p:cNvPr>
          <p:cNvSpPr txBox="1"/>
          <p:nvPr/>
        </p:nvSpPr>
        <p:spPr>
          <a:xfrm>
            <a:off x="3077477" y="2583773"/>
            <a:ext cx="21829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Throw 1</a:t>
            </a:r>
            <a:endParaRPr lang="en-GB" sz="44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DD564EF-DF08-43F0-B37A-86D808A99C89}"/>
              </a:ext>
            </a:extLst>
          </p:cNvPr>
          <p:cNvSpPr txBox="1"/>
          <p:nvPr/>
        </p:nvSpPr>
        <p:spPr>
          <a:xfrm>
            <a:off x="6145164" y="2583772"/>
            <a:ext cx="22673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/>
              <a:t>Throw 2</a:t>
            </a:r>
            <a:endParaRPr lang="en-GB" sz="44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C2B99B-1009-4EED-82CF-FEEF56ABC87D}"/>
              </a:ext>
            </a:extLst>
          </p:cNvPr>
          <p:cNvSpPr txBox="1"/>
          <p:nvPr/>
        </p:nvSpPr>
        <p:spPr>
          <a:xfrm>
            <a:off x="6829658" y="757742"/>
            <a:ext cx="103134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dirty="0"/>
              <a:t>?</a:t>
            </a:r>
            <a:endParaRPr lang="en-GB" sz="11500" dirty="0"/>
          </a:p>
        </p:txBody>
      </p:sp>
      <p:pic>
        <p:nvPicPr>
          <p:cNvPr id="1026" name="Picture 2" descr="The Royal Canadian Mint Launches its Largest-Ever Gold Maple Leaf Coin">
            <a:extLst>
              <a:ext uri="{FF2B5EF4-FFF2-40B4-BE49-F238E27FC236}">
                <a16:creationId xmlns:a16="http://schemas.microsoft.com/office/drawing/2014/main" id="{AE45E878-C6B9-4C8E-AA99-6D0A765B18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946" y="842649"/>
            <a:ext cx="1790016" cy="1790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8D2F3EA-DCF0-45F3-B75A-CFDC7F140D45}"/>
              </a:ext>
            </a:extLst>
          </p:cNvPr>
          <p:cNvSpPr txBox="1"/>
          <p:nvPr/>
        </p:nvSpPr>
        <p:spPr>
          <a:xfrm>
            <a:off x="622827" y="4261497"/>
            <a:ext cx="939832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/>
              <a:t>What is the probability of getting </a:t>
            </a:r>
          </a:p>
          <a:p>
            <a:pPr algn="ctr"/>
            <a:r>
              <a:rPr lang="en-US" sz="5400" dirty="0"/>
              <a:t>a head on the second throw? </a:t>
            </a:r>
            <a:endParaRPr lang="en-GB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1395F179-8EA3-4273-891E-A4C4F1A4D999}"/>
                  </a:ext>
                </a:extLst>
              </p:cNvPr>
              <p:cNvSpPr/>
              <p:nvPr/>
            </p:nvSpPr>
            <p:spPr>
              <a:xfrm>
                <a:off x="10388002" y="4314588"/>
                <a:ext cx="755335" cy="16481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5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5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54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GB" sz="1200" b="1" dirty="0"/>
              </a:p>
            </p:txBody>
          </p:sp>
        </mc:Choice>
        <mc:Fallback xmlns="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1395F179-8EA3-4273-891E-A4C4F1A4D9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88002" y="4314588"/>
                <a:ext cx="755335" cy="16481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5156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</TotalTime>
  <Words>608</Words>
  <Application>Microsoft Office PowerPoint</Application>
  <PresentationFormat>Widescreen</PresentationFormat>
  <Paragraphs>129</Paragraphs>
  <Slides>23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33</cp:revision>
  <dcterms:created xsi:type="dcterms:W3CDTF">2016-03-10T14:04:49Z</dcterms:created>
  <dcterms:modified xsi:type="dcterms:W3CDTF">2025-01-24T07:07:16Z</dcterms:modified>
</cp:coreProperties>
</file>