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FF01D0F-3BE9-4065-9983-2BDF65C95A56}"/>
    <pc:docChg chg="custSel delSld modSld">
      <pc:chgData name="Stewart Gale" userId="3647ddd2-6040-41ae-a96d-232c23482af8" providerId="ADAL" clId="{5FF01D0F-3BE9-4065-9983-2BDF65C95A56}" dt="2023-04-11T04:07:32.026" v="25" actId="2696"/>
      <pc:docMkLst>
        <pc:docMk/>
      </pc:docMkLst>
      <pc:sldChg chg="addSp delSp modSp mod">
        <pc:chgData name="Stewart Gale" userId="3647ddd2-6040-41ae-a96d-232c23482af8" providerId="ADAL" clId="{5FF01D0F-3BE9-4065-9983-2BDF65C95A56}" dt="2023-04-11T04:07:19.694" v="24" actId="1076"/>
        <pc:sldMkLst>
          <pc:docMk/>
          <pc:sldMk cId="690560473" sldId="256"/>
        </pc:sldMkLst>
        <pc:picChg chg="del mod modCrop">
          <ac:chgData name="Stewart Gale" userId="3647ddd2-6040-41ae-a96d-232c23482af8" providerId="ADAL" clId="{5FF01D0F-3BE9-4065-9983-2BDF65C95A56}" dt="2023-04-11T04:06:55.479" v="17" actId="478"/>
          <ac:picMkLst>
            <pc:docMk/>
            <pc:sldMk cId="690560473" sldId="256"/>
            <ac:picMk id="3" creationId="{00000000-0000-0000-0000-000000000000}"/>
          </ac:picMkLst>
        </pc:picChg>
        <pc:picChg chg="add mod modCrop">
          <ac:chgData name="Stewart Gale" userId="3647ddd2-6040-41ae-a96d-232c23482af8" providerId="ADAL" clId="{5FF01D0F-3BE9-4065-9983-2BDF65C95A56}" dt="2023-04-11T04:07:19.694" v="24" actId="1076"/>
          <ac:picMkLst>
            <pc:docMk/>
            <pc:sldMk cId="690560473" sldId="256"/>
            <ac:picMk id="4" creationId="{3F070B89-07D4-F492-1348-6BDBD3A1188F}"/>
          </ac:picMkLst>
        </pc:picChg>
      </pc:sldChg>
      <pc:sldChg chg="modSp del mod">
        <pc:chgData name="Stewart Gale" userId="3647ddd2-6040-41ae-a96d-232c23482af8" providerId="ADAL" clId="{5FF01D0F-3BE9-4065-9983-2BDF65C95A56}" dt="2023-04-11T04:07:32.026" v="25" actId="2696"/>
        <pc:sldMkLst>
          <pc:docMk/>
          <pc:sldMk cId="2443858074" sldId="257"/>
        </pc:sldMkLst>
        <pc:spChg chg="mod">
          <ac:chgData name="Stewart Gale" userId="3647ddd2-6040-41ae-a96d-232c23482af8" providerId="ADAL" clId="{5FF01D0F-3BE9-4065-9983-2BDF65C95A56}" dt="2021-12-19T09:56:27.145" v="10" actId="1076"/>
          <ac:spMkLst>
            <pc:docMk/>
            <pc:sldMk cId="2443858074" sldId="257"/>
            <ac:spMk id="4" creationId="{00000000-0000-0000-0000-000000000000}"/>
          </ac:spMkLst>
        </pc:spChg>
        <pc:spChg chg="mod">
          <ac:chgData name="Stewart Gale" userId="3647ddd2-6040-41ae-a96d-232c23482af8" providerId="ADAL" clId="{5FF01D0F-3BE9-4065-9983-2BDF65C95A56}" dt="2021-12-19T09:56:30.995" v="12" actId="1076"/>
          <ac:spMkLst>
            <pc:docMk/>
            <pc:sldMk cId="2443858074" sldId="257"/>
            <ac:spMk id="6" creationId="{00000000-0000-0000-0000-000000000000}"/>
          </ac:spMkLst>
        </pc:spChg>
        <pc:grpChg chg="mod">
          <ac:chgData name="Stewart Gale" userId="3647ddd2-6040-41ae-a96d-232c23482af8" providerId="ADAL" clId="{5FF01D0F-3BE9-4065-9983-2BDF65C95A56}" dt="2021-12-19T09:56:22.361" v="9" actId="1076"/>
          <ac:grpSpMkLst>
            <pc:docMk/>
            <pc:sldMk cId="2443858074" sldId="257"/>
            <ac:grpSpMk id="66" creationId="{00000000-0000-0000-0000-000000000000}"/>
          </ac:grpSpMkLst>
        </pc:grpChg>
        <pc:picChg chg="mod">
          <ac:chgData name="Stewart Gale" userId="3647ddd2-6040-41ae-a96d-232c23482af8" providerId="ADAL" clId="{5FF01D0F-3BE9-4065-9983-2BDF65C95A56}" dt="2021-12-19T09:56:19.811" v="8" actId="1076"/>
          <ac:picMkLst>
            <pc:docMk/>
            <pc:sldMk cId="2443858074" sldId="257"/>
            <ac:picMk id="6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167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706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8938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512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7438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941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427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17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436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527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252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E7AF3-44F1-453C-8E98-98598AD5A0E9}" type="datetimeFigureOut">
              <a:rPr lang="en-GB" smtClean="0"/>
              <a:t>11/04/2023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C5F47-10FD-4D7A-8531-A1DB8121E8B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77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1734"/>
          <a:stretch/>
        </p:blipFill>
        <p:spPr>
          <a:xfrm>
            <a:off x="5764696" y="0"/>
            <a:ext cx="6095999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1774" y="0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12695" y="298173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99913" y="212033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44748" y="1618202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12695" y="1942879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0642" y="1724218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12226" y="3697354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7347" y="3587585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48558" y="3681505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6330" y="5471564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34399" y="5129599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98693" y="5638792"/>
            <a:ext cx="689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070B89-07D4-F492-1348-6BDBD3A118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48" t="17460" r="51320" b="7460"/>
          <a:stretch/>
        </p:blipFill>
        <p:spPr>
          <a:xfrm>
            <a:off x="216769" y="126779"/>
            <a:ext cx="5229400" cy="660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6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12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2016-01-04T14:35:43Z</dcterms:created>
  <dcterms:modified xsi:type="dcterms:W3CDTF">2023-04-11T04:07:40Z</dcterms:modified>
</cp:coreProperties>
</file>