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9" r:id="rId3"/>
    <p:sldId id="262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577FF3-E038-4017-AA9B-DFB4EA7AE2A7}" v="4" dt="2021-12-13T09:20:31.8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D577FF3-E038-4017-AA9B-DFB4EA7AE2A7}"/>
    <pc:docChg chg="custSel addSld delSld modSld">
      <pc:chgData name="Stewart Gale" userId="3647ddd2-6040-41ae-a96d-232c23482af8" providerId="ADAL" clId="{CD577FF3-E038-4017-AA9B-DFB4EA7AE2A7}" dt="2021-12-13T09:21:29.947" v="60" actId="478"/>
      <pc:docMkLst>
        <pc:docMk/>
      </pc:docMkLst>
      <pc:sldChg chg="delSp modSp mod delAnim">
        <pc:chgData name="Stewart Gale" userId="3647ddd2-6040-41ae-a96d-232c23482af8" providerId="ADAL" clId="{CD577FF3-E038-4017-AA9B-DFB4EA7AE2A7}" dt="2021-12-13T09:21:24.664" v="58" actId="478"/>
        <pc:sldMkLst>
          <pc:docMk/>
          <pc:sldMk cId="459339155" sldId="257"/>
        </pc:sldMkLst>
        <pc:spChg chg="del mod">
          <ac:chgData name="Stewart Gale" userId="3647ddd2-6040-41ae-a96d-232c23482af8" providerId="ADAL" clId="{CD577FF3-E038-4017-AA9B-DFB4EA7AE2A7}" dt="2021-12-13T09:21:22.743" v="57" actId="478"/>
          <ac:spMkLst>
            <pc:docMk/>
            <pc:sldMk cId="459339155" sldId="257"/>
            <ac:spMk id="2" creationId="{00000000-0000-0000-0000-000000000000}"/>
          </ac:spMkLst>
        </pc:spChg>
        <pc:spChg chg="mod">
          <ac:chgData name="Stewart Gale" userId="3647ddd2-6040-41ae-a96d-232c23482af8" providerId="ADAL" clId="{CD577FF3-E038-4017-AA9B-DFB4EA7AE2A7}" dt="2021-12-13T09:20:00.670" v="9" actId="1076"/>
          <ac:spMkLst>
            <pc:docMk/>
            <pc:sldMk cId="459339155" sldId="257"/>
            <ac:spMk id="3" creationId="{38C32607-A430-4A59-AE01-B433C7ED7DBA}"/>
          </ac:spMkLst>
        </pc:spChg>
        <pc:spChg chg="del mod">
          <ac:chgData name="Stewart Gale" userId="3647ddd2-6040-41ae-a96d-232c23482af8" providerId="ADAL" clId="{CD577FF3-E038-4017-AA9B-DFB4EA7AE2A7}" dt="2021-12-13T09:21:22.743" v="57" actId="478"/>
          <ac:spMkLst>
            <pc:docMk/>
            <pc:sldMk cId="459339155" sldId="257"/>
            <ac:spMk id="5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2.743" v="57" actId="478"/>
          <ac:spMkLst>
            <pc:docMk/>
            <pc:sldMk cId="459339155" sldId="257"/>
            <ac:spMk id="6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2.743" v="57" actId="478"/>
          <ac:spMkLst>
            <pc:docMk/>
            <pc:sldMk cId="459339155" sldId="257"/>
            <ac:spMk id="7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2.743" v="57" actId="478"/>
          <ac:spMkLst>
            <pc:docMk/>
            <pc:sldMk cId="459339155" sldId="257"/>
            <ac:spMk id="8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2.743" v="57" actId="478"/>
          <ac:spMkLst>
            <pc:docMk/>
            <pc:sldMk cId="459339155" sldId="257"/>
            <ac:spMk id="9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2.743" v="57" actId="478"/>
          <ac:spMkLst>
            <pc:docMk/>
            <pc:sldMk cId="459339155" sldId="257"/>
            <ac:spMk id="10" creationId="{00000000-0000-0000-0000-000000000000}"/>
          </ac:spMkLst>
        </pc:spChg>
        <pc:spChg chg="mod">
          <ac:chgData name="Stewart Gale" userId="3647ddd2-6040-41ae-a96d-232c23482af8" providerId="ADAL" clId="{CD577FF3-E038-4017-AA9B-DFB4EA7AE2A7}" dt="2021-12-13T09:19:51.359" v="8" actId="1076"/>
          <ac:spMkLst>
            <pc:docMk/>
            <pc:sldMk cId="459339155" sldId="257"/>
            <ac:spMk id="11" creationId="{FBF09B6A-1302-4E74-80B6-E843D6186E56}"/>
          </ac:spMkLst>
        </pc:spChg>
        <pc:spChg chg="del mod">
          <ac:chgData name="Stewart Gale" userId="3647ddd2-6040-41ae-a96d-232c23482af8" providerId="ADAL" clId="{CD577FF3-E038-4017-AA9B-DFB4EA7AE2A7}" dt="2021-12-13T09:21:22.743" v="57" actId="478"/>
          <ac:spMkLst>
            <pc:docMk/>
            <pc:sldMk cId="459339155" sldId="257"/>
            <ac:spMk id="12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2.743" v="57" actId="478"/>
          <ac:spMkLst>
            <pc:docMk/>
            <pc:sldMk cId="459339155" sldId="257"/>
            <ac:spMk id="13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4.664" v="58" actId="478"/>
          <ac:spMkLst>
            <pc:docMk/>
            <pc:sldMk cId="459339155" sldId="257"/>
            <ac:spMk id="14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4.664" v="58" actId="478"/>
          <ac:spMkLst>
            <pc:docMk/>
            <pc:sldMk cId="459339155" sldId="257"/>
            <ac:spMk id="15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4.664" v="58" actId="478"/>
          <ac:spMkLst>
            <pc:docMk/>
            <pc:sldMk cId="459339155" sldId="257"/>
            <ac:spMk id="16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4.664" v="58" actId="478"/>
          <ac:spMkLst>
            <pc:docMk/>
            <pc:sldMk cId="459339155" sldId="257"/>
            <ac:spMk id="17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4.664" v="58" actId="478"/>
          <ac:spMkLst>
            <pc:docMk/>
            <pc:sldMk cId="459339155" sldId="257"/>
            <ac:spMk id="18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4.664" v="58" actId="478"/>
          <ac:spMkLst>
            <pc:docMk/>
            <pc:sldMk cId="459339155" sldId="257"/>
            <ac:spMk id="19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4.664" v="58" actId="478"/>
          <ac:spMkLst>
            <pc:docMk/>
            <pc:sldMk cId="459339155" sldId="257"/>
            <ac:spMk id="20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4.664" v="58" actId="478"/>
          <ac:spMkLst>
            <pc:docMk/>
            <pc:sldMk cId="459339155" sldId="257"/>
            <ac:spMk id="21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4.664" v="58" actId="478"/>
          <ac:spMkLst>
            <pc:docMk/>
            <pc:sldMk cId="459339155" sldId="257"/>
            <ac:spMk id="22" creationId="{00000000-0000-0000-0000-000000000000}"/>
          </ac:spMkLst>
        </pc:spChg>
        <pc:picChg chg="del">
          <ac:chgData name="Stewart Gale" userId="3647ddd2-6040-41ae-a96d-232c23482af8" providerId="ADAL" clId="{CD577FF3-E038-4017-AA9B-DFB4EA7AE2A7}" dt="2021-12-13T09:19:29.234" v="4" actId="478"/>
          <ac:picMkLst>
            <pc:docMk/>
            <pc:sldMk cId="459339155" sldId="257"/>
            <ac:picMk id="4" creationId="{00000000-0000-0000-0000-000000000000}"/>
          </ac:picMkLst>
        </pc:picChg>
      </pc:sldChg>
      <pc:sldChg chg="del">
        <pc:chgData name="Stewart Gale" userId="3647ddd2-6040-41ae-a96d-232c23482af8" providerId="ADAL" clId="{CD577FF3-E038-4017-AA9B-DFB4EA7AE2A7}" dt="2021-12-13T09:19:24.905" v="1" actId="47"/>
        <pc:sldMkLst>
          <pc:docMk/>
          <pc:sldMk cId="1113551112" sldId="258"/>
        </pc:sldMkLst>
      </pc:sldChg>
      <pc:sldChg chg="delSp modSp mod delAnim">
        <pc:chgData name="Stewart Gale" userId="3647ddd2-6040-41ae-a96d-232c23482af8" providerId="ADAL" clId="{CD577FF3-E038-4017-AA9B-DFB4EA7AE2A7}" dt="2021-12-13T09:21:29.947" v="60" actId="478"/>
        <pc:sldMkLst>
          <pc:docMk/>
          <pc:sldMk cId="2027666707" sldId="259"/>
        </pc:sldMkLst>
        <pc:spChg chg="del mod">
          <ac:chgData name="Stewart Gale" userId="3647ddd2-6040-41ae-a96d-232c23482af8" providerId="ADAL" clId="{CD577FF3-E038-4017-AA9B-DFB4EA7AE2A7}" dt="2021-12-13T09:21:27.900" v="59" actId="478"/>
          <ac:spMkLst>
            <pc:docMk/>
            <pc:sldMk cId="2027666707" sldId="259"/>
            <ac:spMk id="3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7.900" v="59" actId="478"/>
          <ac:spMkLst>
            <pc:docMk/>
            <pc:sldMk cId="2027666707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CD577FF3-E038-4017-AA9B-DFB4EA7AE2A7}" dt="2021-12-13T09:20:16.047" v="11" actId="1076"/>
          <ac:spMkLst>
            <pc:docMk/>
            <pc:sldMk cId="2027666707" sldId="259"/>
            <ac:spMk id="5" creationId="{FBF09B6A-1302-4E74-80B6-E843D6186E56}"/>
          </ac:spMkLst>
        </pc:spChg>
        <pc:spChg chg="del mod">
          <ac:chgData name="Stewart Gale" userId="3647ddd2-6040-41ae-a96d-232c23482af8" providerId="ADAL" clId="{CD577FF3-E038-4017-AA9B-DFB4EA7AE2A7}" dt="2021-12-13T09:21:27.900" v="59" actId="478"/>
          <ac:spMkLst>
            <pc:docMk/>
            <pc:sldMk cId="2027666707" sldId="259"/>
            <ac:spMk id="6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7.900" v="59" actId="478"/>
          <ac:spMkLst>
            <pc:docMk/>
            <pc:sldMk cId="2027666707" sldId="259"/>
            <ac:spMk id="7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7.900" v="59" actId="478"/>
          <ac:spMkLst>
            <pc:docMk/>
            <pc:sldMk cId="2027666707" sldId="259"/>
            <ac:spMk id="8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7.900" v="59" actId="478"/>
          <ac:spMkLst>
            <pc:docMk/>
            <pc:sldMk cId="2027666707" sldId="259"/>
            <ac:spMk id="9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7.900" v="59" actId="478"/>
          <ac:spMkLst>
            <pc:docMk/>
            <pc:sldMk cId="2027666707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CD577FF3-E038-4017-AA9B-DFB4EA7AE2A7}" dt="2021-12-13T09:20:09.840" v="10" actId="1076"/>
          <ac:spMkLst>
            <pc:docMk/>
            <pc:sldMk cId="2027666707" sldId="259"/>
            <ac:spMk id="11" creationId="{FBF09B6A-1302-4E74-80B6-E843D6186E56}"/>
          </ac:spMkLst>
        </pc:spChg>
        <pc:spChg chg="del mod">
          <ac:chgData name="Stewart Gale" userId="3647ddd2-6040-41ae-a96d-232c23482af8" providerId="ADAL" clId="{CD577FF3-E038-4017-AA9B-DFB4EA7AE2A7}" dt="2021-12-13T09:21:29.947" v="60" actId="478"/>
          <ac:spMkLst>
            <pc:docMk/>
            <pc:sldMk cId="2027666707" sldId="259"/>
            <ac:spMk id="12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9.947" v="60" actId="478"/>
          <ac:spMkLst>
            <pc:docMk/>
            <pc:sldMk cId="2027666707" sldId="259"/>
            <ac:spMk id="14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9.947" v="60" actId="478"/>
          <ac:spMkLst>
            <pc:docMk/>
            <pc:sldMk cId="2027666707" sldId="259"/>
            <ac:spMk id="15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9.947" v="60" actId="478"/>
          <ac:spMkLst>
            <pc:docMk/>
            <pc:sldMk cId="2027666707" sldId="259"/>
            <ac:spMk id="16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9.947" v="60" actId="478"/>
          <ac:spMkLst>
            <pc:docMk/>
            <pc:sldMk cId="2027666707" sldId="259"/>
            <ac:spMk id="17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9.947" v="60" actId="478"/>
          <ac:spMkLst>
            <pc:docMk/>
            <pc:sldMk cId="2027666707" sldId="259"/>
            <ac:spMk id="18" creationId="{00000000-0000-0000-0000-000000000000}"/>
          </ac:spMkLst>
        </pc:spChg>
        <pc:spChg chg="del mod">
          <ac:chgData name="Stewart Gale" userId="3647ddd2-6040-41ae-a96d-232c23482af8" providerId="ADAL" clId="{CD577FF3-E038-4017-AA9B-DFB4EA7AE2A7}" dt="2021-12-13T09:21:29.947" v="60" actId="478"/>
          <ac:spMkLst>
            <pc:docMk/>
            <pc:sldMk cId="2027666707" sldId="259"/>
            <ac:spMk id="19" creationId="{00000000-0000-0000-0000-000000000000}"/>
          </ac:spMkLst>
        </pc:spChg>
        <pc:picChg chg="del">
          <ac:chgData name="Stewart Gale" userId="3647ddd2-6040-41ae-a96d-232c23482af8" providerId="ADAL" clId="{CD577FF3-E038-4017-AA9B-DFB4EA7AE2A7}" dt="2021-12-13T09:19:31.816" v="5" actId="478"/>
          <ac:picMkLst>
            <pc:docMk/>
            <pc:sldMk cId="2027666707" sldId="259"/>
            <ac:picMk id="2" creationId="{00000000-0000-0000-0000-000000000000}"/>
          </ac:picMkLst>
        </pc:picChg>
      </pc:sldChg>
      <pc:sldChg chg="add">
        <pc:chgData name="Stewart Gale" userId="3647ddd2-6040-41ae-a96d-232c23482af8" providerId="ADAL" clId="{CD577FF3-E038-4017-AA9B-DFB4EA7AE2A7}" dt="2021-12-13T09:20:23.092" v="12"/>
        <pc:sldMkLst>
          <pc:docMk/>
          <pc:sldMk cId="3839713025" sldId="260"/>
        </pc:sldMkLst>
      </pc:sldChg>
      <pc:sldChg chg="del">
        <pc:chgData name="Stewart Gale" userId="3647ddd2-6040-41ae-a96d-232c23482af8" providerId="ADAL" clId="{CD577FF3-E038-4017-AA9B-DFB4EA7AE2A7}" dt="2021-12-13T09:18:51.181" v="0" actId="47"/>
        <pc:sldMkLst>
          <pc:docMk/>
          <pc:sldMk cId="405409986" sldId="261"/>
        </pc:sldMkLst>
      </pc:sldChg>
      <pc:sldChg chg="add">
        <pc:chgData name="Stewart Gale" userId="3647ddd2-6040-41ae-a96d-232c23482af8" providerId="ADAL" clId="{CD577FF3-E038-4017-AA9B-DFB4EA7AE2A7}" dt="2021-12-13T09:20:23.092" v="12"/>
        <pc:sldMkLst>
          <pc:docMk/>
          <pc:sldMk cId="2482364246" sldId="261"/>
        </pc:sldMkLst>
      </pc:sldChg>
      <pc:sldChg chg="addSp delSp modSp new mod">
        <pc:chgData name="Stewart Gale" userId="3647ddd2-6040-41ae-a96d-232c23482af8" providerId="ADAL" clId="{CD577FF3-E038-4017-AA9B-DFB4EA7AE2A7}" dt="2021-12-13T09:20:52.708" v="56" actId="1076"/>
        <pc:sldMkLst>
          <pc:docMk/>
          <pc:sldMk cId="157834371" sldId="262"/>
        </pc:sldMkLst>
        <pc:spChg chg="del">
          <ac:chgData name="Stewart Gale" userId="3647ddd2-6040-41ae-a96d-232c23482af8" providerId="ADAL" clId="{CD577FF3-E038-4017-AA9B-DFB4EA7AE2A7}" dt="2021-12-13T09:20:26.666" v="14" actId="478"/>
          <ac:spMkLst>
            <pc:docMk/>
            <pc:sldMk cId="157834371" sldId="262"/>
            <ac:spMk id="2" creationId="{578ED6C0-198A-4C30-A1F6-53C8F2E130A2}"/>
          </ac:spMkLst>
        </pc:spChg>
        <pc:spChg chg="del">
          <ac:chgData name="Stewart Gale" userId="3647ddd2-6040-41ae-a96d-232c23482af8" providerId="ADAL" clId="{CD577FF3-E038-4017-AA9B-DFB4EA7AE2A7}" dt="2021-12-13T09:20:26.666" v="14" actId="478"/>
          <ac:spMkLst>
            <pc:docMk/>
            <pc:sldMk cId="157834371" sldId="262"/>
            <ac:spMk id="3" creationId="{1C65A8C9-04F7-483C-842A-53FE5FE7CDA1}"/>
          </ac:spMkLst>
        </pc:spChg>
        <pc:spChg chg="add mod">
          <ac:chgData name="Stewart Gale" userId="3647ddd2-6040-41ae-a96d-232c23482af8" providerId="ADAL" clId="{CD577FF3-E038-4017-AA9B-DFB4EA7AE2A7}" dt="2021-12-13T09:20:52.708" v="56" actId="1076"/>
          <ac:spMkLst>
            <pc:docMk/>
            <pc:sldMk cId="157834371" sldId="262"/>
            <ac:spMk id="4" creationId="{F7C8CCDE-1C2D-4A39-9507-517A26ABFB99}"/>
          </ac:spMkLst>
        </pc:spChg>
      </pc:sldChg>
      <pc:sldChg chg="del">
        <pc:chgData name="Stewart Gale" userId="3647ddd2-6040-41ae-a96d-232c23482af8" providerId="ADAL" clId="{CD577FF3-E038-4017-AA9B-DFB4EA7AE2A7}" dt="2021-12-13T09:19:25.607" v="2" actId="47"/>
        <pc:sldMkLst>
          <pc:docMk/>
          <pc:sldMk cId="3186846958" sldId="262"/>
        </pc:sldMkLst>
      </pc:sldChg>
      <pc:sldChg chg="del">
        <pc:chgData name="Stewart Gale" userId="3647ddd2-6040-41ae-a96d-232c23482af8" providerId="ADAL" clId="{CD577FF3-E038-4017-AA9B-DFB4EA7AE2A7}" dt="2021-12-13T09:19:26.437" v="3" actId="47"/>
        <pc:sldMkLst>
          <pc:docMk/>
          <pc:sldMk cId="2288191828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6B907-C5F8-4DE0-A790-82824D439206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0EDDF-FB07-4446-B27C-C731336245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42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17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85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16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732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07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34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61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90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24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01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B5247-9F63-4816-B888-B55AAC8146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04F92-4442-4CFE-85B7-5B9209E504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70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2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3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411601" y="256475"/>
                <a:ext cx="2889682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0.5+0.3=</m:t>
                    </m:r>
                  </m:oMath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marL="457200" indent="-457200" defTabSz="457200">
                  <a:buAutoNum type="arabicParenR"/>
                  <a:defRPr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0.3+0.5=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0.3+0.6=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4)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0.3+0.7=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0.3+0.88=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0.3+0.87=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0.3+0.77=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0.33+0.77=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01" y="256475"/>
                <a:ext cx="2889682" cy="6370975"/>
              </a:xfrm>
              <a:prstGeom prst="rect">
                <a:avLst/>
              </a:prstGeom>
              <a:blipFill>
                <a:blip r:embed="rId2"/>
                <a:stretch>
                  <a:fillRect l="-3376" t="-766" b="-1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8C32607-A430-4A59-AE01-B433C7ED7DBA}"/>
                  </a:ext>
                </a:extLst>
              </p:cNvPr>
              <p:cNvSpPr/>
              <p:nvPr/>
            </p:nvSpPr>
            <p:spPr>
              <a:xfrm>
                <a:off x="6474691" y="256475"/>
                <a:ext cx="3866342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0.43+0.77=</m:t>
                    </m:r>
                  </m:oMath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11)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0.43+0.07=</m:t>
                    </m:r>
                  </m:oMath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12)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0.43+0.08=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13)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0.43+0.8=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14)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4.3+0.8=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15)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4.3+0.9=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16)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4.03+0.9=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17)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4.03+9.9=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18)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4.93+9.9=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8C32607-A430-4A59-AE01-B433C7ED7D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691" y="256475"/>
                <a:ext cx="3866342" cy="6370975"/>
              </a:xfrm>
              <a:prstGeom prst="rect">
                <a:avLst/>
              </a:prstGeom>
              <a:blipFill>
                <a:blip r:embed="rId3"/>
                <a:stretch>
                  <a:fillRect l="-2366" t="-766" b="-1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9339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449502" y="181957"/>
                <a:ext cx="4715474" cy="649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1)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2)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6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3)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4)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GB" sz="3200" i="1" dirty="0">
                        <a:latin typeface="Cambria Math"/>
                      </a:rPr>
                      <m:t>47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5)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GB" sz="3200" i="1" dirty="0">
                        <a:latin typeface="Cambria Math"/>
                      </a:rPr>
                      <m:t>57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6)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GB" sz="3200" i="1" dirty="0">
                        <a:latin typeface="Cambria Math"/>
                      </a:rPr>
                      <m:t>057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  <a:p>
                <a:pPr>
                  <a:defRPr/>
                </a:pPr>
                <a:endParaRPr lang="en-GB" sz="3200" dirty="0"/>
              </a:p>
              <a:p>
                <a:pPr>
                  <a:defRPr/>
                </a:pPr>
                <a:r>
                  <a:rPr lang="en-GB" sz="3200" b="1" dirty="0"/>
                  <a:t>7)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200" i="1" dirty="0">
                        <a:latin typeface="Cambria Math"/>
                      </a:rPr>
                      <m:t>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02" y="181957"/>
                <a:ext cx="4715474" cy="6494085"/>
              </a:xfrm>
              <a:prstGeom prst="rect">
                <a:avLst/>
              </a:prstGeom>
              <a:blipFill>
                <a:blip r:embed="rId2"/>
                <a:stretch>
                  <a:fillRect l="-3364" t="-1127" b="-22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6544574" y="190114"/>
                <a:ext cx="4766277" cy="649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8)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9)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3.55−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10)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3.54−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11)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3.46−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12)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3.36−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13)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0.366−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  <a:p>
                <a:pPr>
                  <a:defRPr/>
                </a:pPr>
                <a:endParaRPr lang="en-GB" sz="3200" dirty="0"/>
              </a:p>
              <a:p>
                <a:pPr>
                  <a:defRPr/>
                </a:pPr>
                <a:r>
                  <a:rPr lang="en-GB" sz="3200" b="1" dirty="0"/>
                  <a:t>14)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0.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3200" i="1" dirty="0">
                        <a:latin typeface="Cambria Math"/>
                      </a:rPr>
                      <m:t>66−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574" y="190114"/>
                <a:ext cx="4766277" cy="6494085"/>
              </a:xfrm>
              <a:prstGeom prst="rect">
                <a:avLst/>
              </a:prstGeom>
              <a:blipFill>
                <a:blip r:embed="rId3"/>
                <a:stretch>
                  <a:fillRect l="-3329" t="-1127" b="-22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7666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C8CCDE-1C2D-4A39-9507-517A26ABFB99}"/>
              </a:ext>
            </a:extLst>
          </p:cNvPr>
          <p:cNvSpPr txBox="1"/>
          <p:nvPr/>
        </p:nvSpPr>
        <p:spPr>
          <a:xfrm>
            <a:off x="2349731" y="2144683"/>
            <a:ext cx="78139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783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411601" y="256475"/>
                <a:ext cx="2889682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0.5+0.3=</m:t>
                    </m:r>
                  </m:oMath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marL="457200" indent="-457200" defTabSz="457200">
                  <a:buAutoNum type="arabicParenR"/>
                  <a:defRPr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0.3+0.5=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0.3+0.6=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4)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0.3+0.7=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0.3+0.88=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0.3+0.87=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0.3+0.77=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0.33+0.77=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01" y="256475"/>
                <a:ext cx="2889682" cy="6370975"/>
              </a:xfrm>
              <a:prstGeom prst="rect">
                <a:avLst/>
              </a:prstGeom>
              <a:blipFill>
                <a:blip r:embed="rId2"/>
                <a:stretch>
                  <a:fillRect l="-3376" t="-766" b="-1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8C32607-A430-4A59-AE01-B433C7ED7DBA}"/>
                  </a:ext>
                </a:extLst>
              </p:cNvPr>
              <p:cNvSpPr/>
              <p:nvPr/>
            </p:nvSpPr>
            <p:spPr>
              <a:xfrm>
                <a:off x="6474691" y="256475"/>
                <a:ext cx="3866342" cy="637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0.43+0.77=</m:t>
                    </m:r>
                  </m:oMath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11)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0.43+0.07=</m:t>
                    </m:r>
                  </m:oMath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12)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0.43+0.08=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13)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0.43+0.8=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14)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4.3+0.8=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15)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4.3+0.9=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16)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4.03+0.9=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17)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4.03+9.9=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18)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4.93+9.9=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8C32607-A430-4A59-AE01-B433C7ED7D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691" y="256475"/>
                <a:ext cx="3866342" cy="6370975"/>
              </a:xfrm>
              <a:prstGeom prst="rect">
                <a:avLst/>
              </a:prstGeom>
              <a:blipFill>
                <a:blip r:embed="rId3"/>
                <a:stretch>
                  <a:fillRect l="-2366" t="-766" b="-1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2664601" y="6107623"/>
                <a:ext cx="7360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601" y="6107623"/>
                <a:ext cx="736099" cy="461665"/>
              </a:xfrm>
              <a:prstGeom prst="rect">
                <a:avLst/>
              </a:prstGeom>
              <a:blipFill>
                <a:blip r:embed="rId4"/>
                <a:stretch>
                  <a:fillRect l="-1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454828" y="5370561"/>
                <a:ext cx="9204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𝟎𝟕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4828" y="5370561"/>
                <a:ext cx="920445" cy="461665"/>
              </a:xfrm>
              <a:prstGeom prst="rect">
                <a:avLst/>
              </a:prstGeom>
              <a:blipFill>
                <a:blip r:embed="rId5"/>
                <a:stretch>
                  <a:fillRect l="-19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494683" y="4633499"/>
                <a:ext cx="9204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683" y="4633499"/>
                <a:ext cx="920445" cy="461665"/>
              </a:xfrm>
              <a:prstGeom prst="rect">
                <a:avLst/>
              </a:prstGeom>
              <a:blipFill>
                <a:blip r:embed="rId6"/>
                <a:stretch>
                  <a:fillRect l="-1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494682" y="3896437"/>
                <a:ext cx="9204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682" y="3896437"/>
                <a:ext cx="920445" cy="461665"/>
              </a:xfrm>
              <a:prstGeom prst="rect">
                <a:avLst/>
              </a:prstGeom>
              <a:blipFill>
                <a:blip r:embed="rId7"/>
                <a:stretch>
                  <a:fillRect l="-1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2336626" y="3159375"/>
                <a:ext cx="7360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626" y="3159375"/>
                <a:ext cx="736099" cy="461665"/>
              </a:xfrm>
              <a:prstGeom prst="rect">
                <a:avLst/>
              </a:prstGeom>
              <a:blipFill>
                <a:blip r:embed="rId8"/>
                <a:stretch>
                  <a:fillRect l="-1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2395539" y="2422313"/>
                <a:ext cx="4379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5539" y="2422313"/>
                <a:ext cx="437940" cy="461665"/>
              </a:xfrm>
              <a:prstGeom prst="rect">
                <a:avLst/>
              </a:prstGeom>
              <a:blipFill>
                <a:blip r:embed="rId9"/>
                <a:stretch>
                  <a:fillRect l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2336626" y="1715930"/>
                <a:ext cx="7360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626" y="1715930"/>
                <a:ext cx="736099" cy="461665"/>
              </a:xfrm>
              <a:prstGeom prst="rect">
                <a:avLst/>
              </a:prstGeom>
              <a:blipFill>
                <a:blip r:embed="rId10"/>
                <a:stretch>
                  <a:fillRect l="-1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395539" y="978868"/>
                <a:ext cx="7360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5539" y="978868"/>
                <a:ext cx="736099" cy="461665"/>
              </a:xfrm>
              <a:prstGeom prst="rect">
                <a:avLst/>
              </a:prstGeom>
              <a:blipFill>
                <a:blip r:embed="rId11"/>
                <a:stretch>
                  <a:fillRect l="-2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2395539" y="256474"/>
                <a:ext cx="7360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5539" y="256474"/>
                <a:ext cx="736099" cy="461665"/>
              </a:xfrm>
              <a:prstGeom prst="rect">
                <a:avLst/>
              </a:prstGeom>
              <a:blipFill>
                <a:blip r:embed="rId12"/>
                <a:stretch>
                  <a:fillRect l="-2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8722307" y="6107623"/>
                <a:ext cx="11047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𝟖𝟑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2307" y="6107623"/>
                <a:ext cx="1104790" cy="461665"/>
              </a:xfrm>
              <a:prstGeom prst="rect">
                <a:avLst/>
              </a:prstGeom>
              <a:blipFill>
                <a:blip r:embed="rId13"/>
                <a:stretch>
                  <a:fillRect l="-16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8722307" y="5370561"/>
                <a:ext cx="11047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𝟗𝟑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2307" y="5370561"/>
                <a:ext cx="1104790" cy="461665"/>
              </a:xfrm>
              <a:prstGeom prst="rect">
                <a:avLst/>
              </a:prstGeom>
              <a:blipFill>
                <a:blip r:embed="rId14"/>
                <a:stretch>
                  <a:fillRect l="-16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8807265" y="4633500"/>
                <a:ext cx="9204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𝟗𝟑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7265" y="4633500"/>
                <a:ext cx="920445" cy="461665"/>
              </a:xfrm>
              <a:prstGeom prst="rect">
                <a:avLst/>
              </a:prstGeom>
              <a:blipFill>
                <a:blip r:embed="rId15"/>
                <a:stretch>
                  <a:fillRect l="-19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8642843" y="3896438"/>
                <a:ext cx="7360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843" y="3896438"/>
                <a:ext cx="736099" cy="461665"/>
              </a:xfrm>
              <a:prstGeom prst="rect">
                <a:avLst/>
              </a:prstGeom>
              <a:blipFill>
                <a:blip r:embed="rId16"/>
                <a:stretch>
                  <a:fillRect l="-3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8607454" y="3211129"/>
                <a:ext cx="7360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7454" y="3211129"/>
                <a:ext cx="736099" cy="461665"/>
              </a:xfrm>
              <a:prstGeom prst="rect">
                <a:avLst/>
              </a:prstGeom>
              <a:blipFill>
                <a:blip r:embed="rId17"/>
                <a:stretch>
                  <a:fillRect l="-3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8722307" y="2474067"/>
                <a:ext cx="9204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2307" y="2474067"/>
                <a:ext cx="920445" cy="461665"/>
              </a:xfrm>
              <a:prstGeom prst="rect">
                <a:avLst/>
              </a:prstGeom>
              <a:blipFill>
                <a:blip r:embed="rId18"/>
                <a:stretch>
                  <a:fillRect l="-19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8892225" y="1691868"/>
                <a:ext cx="9204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𝟓𝟏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225" y="1691868"/>
                <a:ext cx="920445" cy="461665"/>
              </a:xfrm>
              <a:prstGeom prst="rect">
                <a:avLst/>
              </a:prstGeom>
              <a:blipFill>
                <a:blip r:embed="rId19"/>
                <a:stretch>
                  <a:fillRect l="-19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8970817" y="954806"/>
                <a:ext cx="7344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817" y="954806"/>
                <a:ext cx="734496" cy="461665"/>
              </a:xfrm>
              <a:prstGeom prst="rect">
                <a:avLst/>
              </a:prstGeom>
              <a:blipFill>
                <a:blip r:embed="rId20"/>
                <a:stretch>
                  <a:fillRect l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8893828" y="217744"/>
                <a:ext cx="7344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828" y="217744"/>
                <a:ext cx="734496" cy="461665"/>
              </a:xfrm>
              <a:prstGeom prst="rect">
                <a:avLst/>
              </a:prstGeom>
              <a:blipFill>
                <a:blip r:embed="rId21"/>
                <a:stretch>
                  <a:fillRect l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71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449502" y="181957"/>
                <a:ext cx="4715474" cy="649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1)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2)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6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3)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4)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GB" sz="3200" i="1" dirty="0">
                        <a:latin typeface="Cambria Math"/>
                      </a:rPr>
                      <m:t>47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5)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GB" sz="3200" i="1" dirty="0">
                        <a:latin typeface="Cambria Math"/>
                      </a:rPr>
                      <m:t>57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6)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GB" sz="3200" i="1" dirty="0">
                        <a:latin typeface="Cambria Math"/>
                      </a:rPr>
                      <m:t>057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  <a:p>
                <a:pPr>
                  <a:defRPr/>
                </a:pPr>
                <a:endParaRPr lang="en-GB" sz="3200" dirty="0"/>
              </a:p>
              <a:p>
                <a:pPr>
                  <a:defRPr/>
                </a:pPr>
                <a:r>
                  <a:rPr lang="en-GB" sz="3200" b="1" dirty="0"/>
                  <a:t>7)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200" i="1" dirty="0">
                        <a:latin typeface="Cambria Math"/>
                      </a:rPr>
                      <m:t>7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02" y="181957"/>
                <a:ext cx="4715474" cy="6494085"/>
              </a:xfrm>
              <a:prstGeom prst="rect">
                <a:avLst/>
              </a:prstGeom>
              <a:blipFill>
                <a:blip r:embed="rId2"/>
                <a:stretch>
                  <a:fillRect l="-3364" t="-1127" b="-22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6544574" y="190114"/>
                <a:ext cx="4766277" cy="649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/>
                  <a:t>8)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 defTabSz="457200"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9)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3.55−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10)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3.54−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11)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3.46−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12)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3.36−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GB" sz="3200" b="1" dirty="0"/>
                  <a:t>13)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0.366−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  <a:p>
                <a:pPr>
                  <a:defRPr/>
                </a:pPr>
                <a:endParaRPr lang="en-GB" sz="3200" dirty="0"/>
              </a:p>
              <a:p>
                <a:pPr>
                  <a:defRPr/>
                </a:pPr>
                <a:r>
                  <a:rPr lang="en-GB" sz="3200" b="1" dirty="0"/>
                  <a:t>14) 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/>
                      </a:rPr>
                      <m:t>0.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3200" i="1" dirty="0">
                        <a:latin typeface="Cambria Math"/>
                      </a:rPr>
                      <m:t>66−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3200" i="1" dirty="0">
                        <a:latin typeface="Cambria Math"/>
                      </a:rPr>
                      <m:t>5</m:t>
                    </m:r>
                    <m:r>
                      <a:rPr lang="en-GB" sz="32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574" y="190114"/>
                <a:ext cx="4766277" cy="6494085"/>
              </a:xfrm>
              <a:prstGeom prst="rect">
                <a:avLst/>
              </a:prstGeom>
              <a:blipFill>
                <a:blip r:embed="rId3"/>
                <a:stretch>
                  <a:fillRect l="-3329" t="-1127" b="-22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3708233" y="6052088"/>
                <a:ext cx="14120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𝟎𝟓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233" y="6052088"/>
                <a:ext cx="1412053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3708233" y="5062718"/>
                <a:ext cx="14120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𝟓𝟎𝟑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233" y="5062718"/>
                <a:ext cx="141205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3500620" y="4065190"/>
                <a:ext cx="116679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𝟗𝟗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620" y="4065190"/>
                <a:ext cx="116679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506969" y="3067662"/>
                <a:ext cx="116679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𝟎𝟗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969" y="3067662"/>
                <a:ext cx="1166794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3500620" y="2147722"/>
                <a:ext cx="116679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𝟏𝟗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620" y="2147722"/>
                <a:ext cx="1166794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561448" y="1150194"/>
                <a:ext cx="92153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1448" y="1150194"/>
                <a:ext cx="921534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447634" y="190114"/>
                <a:ext cx="116679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𝟐𝟏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634" y="190114"/>
                <a:ext cx="1166794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10081325" y="6004828"/>
                <a:ext cx="14120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𝟏𝟔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1325" y="6004828"/>
                <a:ext cx="141205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10059536" y="5052906"/>
                <a:ext cx="14120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𝟎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𝟎𝟏𝟔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536" y="5052906"/>
                <a:ext cx="1412053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9884794" y="4065190"/>
                <a:ext cx="116679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𝟎𝟏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4794" y="4065190"/>
                <a:ext cx="1166794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9884793" y="3113268"/>
                <a:ext cx="116679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𝟏𝟏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4793" y="3113268"/>
                <a:ext cx="1166794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9884792" y="2143449"/>
                <a:ext cx="116679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𝟏𝟗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4792" y="2143449"/>
                <a:ext cx="1166794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9672399" y="1150194"/>
                <a:ext cx="92153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2399" y="1150194"/>
                <a:ext cx="921534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9623707" y="198272"/>
                <a:ext cx="116679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sz="3200" b="1" i="1" dirty="0">
                          <a:solidFill>
                            <a:srgbClr val="FF0000"/>
                          </a:solidFill>
                          <a:latin typeface="Cambria Math"/>
                        </a:rPr>
                        <m:t>𝟐𝟏</m:t>
                      </m:r>
                    </m:oMath>
                  </m:oMathPara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3707" y="198272"/>
                <a:ext cx="1166794" cy="5847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236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407</Words>
  <Application>Microsoft Office PowerPoint</Application>
  <PresentationFormat>Widescreen</PresentationFormat>
  <Paragraphs>153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2019-12-27T10:42:14Z</dcterms:created>
  <dcterms:modified xsi:type="dcterms:W3CDTF">2021-12-13T09:21:33Z</dcterms:modified>
</cp:coreProperties>
</file>