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3" r:id="rId3"/>
    <p:sldId id="265" r:id="rId4"/>
    <p:sldId id="262" r:id="rId5"/>
    <p:sldId id="278" r:id="rId6"/>
    <p:sldId id="274" r:id="rId7"/>
    <p:sldId id="268" r:id="rId8"/>
    <p:sldId id="276" r:id="rId9"/>
    <p:sldId id="270" r:id="rId10"/>
    <p:sldId id="271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097645-E23E-4D8F-ABED-559B7FA60F7C}" v="27" dt="2023-08-31T10:50:23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5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4097645-E23E-4D8F-ABED-559B7FA60F7C}"/>
    <pc:docChg chg="undo custSel addSld delSld modSld sldOrd">
      <pc:chgData name="Stewart Gale" userId="3647ddd2-6040-41ae-a96d-232c23482af8" providerId="ADAL" clId="{94097645-E23E-4D8F-ABED-559B7FA60F7C}" dt="2023-08-31T10:50:23.188" v="227" actId="14100"/>
      <pc:docMkLst>
        <pc:docMk/>
      </pc:docMkLst>
      <pc:sldChg chg="addSp delSp modSp mod delAnim modAnim">
        <pc:chgData name="Stewart Gale" userId="3647ddd2-6040-41ae-a96d-232c23482af8" providerId="ADAL" clId="{94097645-E23E-4D8F-ABED-559B7FA60F7C}" dt="2021-11-24T06:39:09.891" v="87" actId="20577"/>
        <pc:sldMkLst>
          <pc:docMk/>
          <pc:sldMk cId="2268265352" sldId="262"/>
        </pc:sldMkLst>
        <pc:spChg chg="mod">
          <ac:chgData name="Stewart Gale" userId="3647ddd2-6040-41ae-a96d-232c23482af8" providerId="ADAL" clId="{94097645-E23E-4D8F-ABED-559B7FA60F7C}" dt="2021-11-24T06:38:56.042" v="74" actId="20577"/>
          <ac:spMkLst>
            <pc:docMk/>
            <pc:sldMk cId="2268265352" sldId="262"/>
            <ac:spMk id="5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8:57.920" v="75" actId="20577"/>
          <ac:spMkLst>
            <pc:docMk/>
            <pc:sldMk cId="2268265352" sldId="262"/>
            <ac:spMk id="6" creationId="{00000000-0000-0000-0000-000000000000}"/>
          </ac:spMkLst>
        </pc:spChg>
        <pc:spChg chg="add mod">
          <ac:chgData name="Stewart Gale" userId="3647ddd2-6040-41ae-a96d-232c23482af8" providerId="ADAL" clId="{94097645-E23E-4D8F-ABED-559B7FA60F7C}" dt="2021-11-24T06:39:09.891" v="87" actId="20577"/>
          <ac:spMkLst>
            <pc:docMk/>
            <pc:sldMk cId="2268265352" sldId="262"/>
            <ac:spMk id="9" creationId="{DD8971C5-29F2-409F-83D1-6FEF269C1752}"/>
          </ac:spMkLst>
        </pc:spChg>
        <pc:spChg chg="mod">
          <ac:chgData name="Stewart Gale" userId="3647ddd2-6040-41ae-a96d-232c23482af8" providerId="ADAL" clId="{94097645-E23E-4D8F-ABED-559B7FA60F7C}" dt="2021-11-24T06:38:59.012" v="76" actId="20577"/>
          <ac:spMkLst>
            <pc:docMk/>
            <pc:sldMk cId="2268265352" sldId="262"/>
            <ac:spMk id="12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9:00.816" v="77" actId="20577"/>
          <ac:spMkLst>
            <pc:docMk/>
            <pc:sldMk cId="2268265352" sldId="262"/>
            <ac:spMk id="14" creationId="{00000000-0000-0000-0000-000000000000}"/>
          </ac:spMkLst>
        </pc:spChg>
        <pc:spChg chg="del">
          <ac:chgData name="Stewart Gale" userId="3647ddd2-6040-41ae-a96d-232c23482af8" providerId="ADAL" clId="{94097645-E23E-4D8F-ABED-559B7FA60F7C}" dt="2021-11-24T06:37:59.652" v="65" actId="478"/>
          <ac:spMkLst>
            <pc:docMk/>
            <pc:sldMk cId="2268265352" sldId="262"/>
            <ac:spMk id="41" creationId="{00000000-0000-0000-0000-000000000000}"/>
          </ac:spMkLst>
        </pc:spChg>
        <pc:picChg chg="del">
          <ac:chgData name="Stewart Gale" userId="3647ddd2-6040-41ae-a96d-232c23482af8" providerId="ADAL" clId="{94097645-E23E-4D8F-ABED-559B7FA60F7C}" dt="2021-11-24T06:37:52.702" v="62" actId="478"/>
          <ac:picMkLst>
            <pc:docMk/>
            <pc:sldMk cId="2268265352" sldId="262"/>
            <ac:picMk id="3074" creationId="{00000000-0000-0000-0000-000000000000}"/>
          </ac:picMkLst>
        </pc:picChg>
        <pc:cxnChg chg="del">
          <ac:chgData name="Stewart Gale" userId="3647ddd2-6040-41ae-a96d-232c23482af8" providerId="ADAL" clId="{94097645-E23E-4D8F-ABED-559B7FA60F7C}" dt="2021-11-24T06:37:54.622" v="63" actId="478"/>
          <ac:cxnSpMkLst>
            <pc:docMk/>
            <pc:sldMk cId="2268265352" sldId="262"/>
            <ac:cxnSpMk id="43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94097645-E23E-4D8F-ABED-559B7FA60F7C}" dt="2021-11-24T06:36:05.242" v="37" actId="1076"/>
        <pc:sldMkLst>
          <pc:docMk/>
          <pc:sldMk cId="254576767" sldId="265"/>
        </pc:sldMkLst>
        <pc:spChg chg="del">
          <ac:chgData name="Stewart Gale" userId="3647ddd2-6040-41ae-a96d-232c23482af8" providerId="ADAL" clId="{94097645-E23E-4D8F-ABED-559B7FA60F7C}" dt="2021-11-24T06:35:10.533" v="0" actId="21"/>
          <ac:spMkLst>
            <pc:docMk/>
            <pc:sldMk cId="254576767" sldId="265"/>
            <ac:spMk id="8" creationId="{00000000-0000-0000-0000-000000000000}"/>
          </ac:spMkLst>
        </pc:spChg>
        <pc:spChg chg="add mod">
          <ac:chgData name="Stewart Gale" userId="3647ddd2-6040-41ae-a96d-232c23482af8" providerId="ADAL" clId="{94097645-E23E-4D8F-ABED-559B7FA60F7C}" dt="2021-11-24T06:36:05.242" v="37" actId="1076"/>
          <ac:spMkLst>
            <pc:docMk/>
            <pc:sldMk cId="254576767" sldId="265"/>
            <ac:spMk id="10" creationId="{61D9946B-327C-484E-B597-D7109F31CEE1}"/>
          </ac:spMkLst>
        </pc:spChg>
      </pc:sldChg>
      <pc:sldChg chg="modSp del mod">
        <pc:chgData name="Stewart Gale" userId="3647ddd2-6040-41ae-a96d-232c23482af8" providerId="ADAL" clId="{94097645-E23E-4D8F-ABED-559B7FA60F7C}" dt="2021-11-24T06:36:44.691" v="47" actId="47"/>
        <pc:sldMkLst>
          <pc:docMk/>
          <pc:sldMk cId="1426508839" sldId="267"/>
        </pc:sldMkLst>
        <pc:spChg chg="mod">
          <ac:chgData name="Stewart Gale" userId="3647ddd2-6040-41ae-a96d-232c23482af8" providerId="ADAL" clId="{94097645-E23E-4D8F-ABED-559B7FA60F7C}" dt="2021-11-24T06:36:20.757" v="38" actId="20577"/>
          <ac:spMkLst>
            <pc:docMk/>
            <pc:sldMk cId="1426508839" sldId="267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94097645-E23E-4D8F-ABED-559B7FA60F7C}" dt="2023-08-31T10:46:43.798" v="101" actId="14100"/>
        <pc:sldMkLst>
          <pc:docMk/>
          <pc:sldMk cId="2452127131" sldId="268"/>
        </pc:sldMkLst>
        <pc:spChg chg="mod">
          <ac:chgData name="Stewart Gale" userId="3647ddd2-6040-41ae-a96d-232c23482af8" providerId="ADAL" clId="{94097645-E23E-4D8F-ABED-559B7FA60F7C}" dt="2023-08-31T10:46:43.798" v="101" actId="14100"/>
          <ac:spMkLst>
            <pc:docMk/>
            <pc:sldMk cId="2452127131" sldId="268"/>
            <ac:spMk id="7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6:23.972" v="98" actId="1076"/>
          <ac:spMkLst>
            <pc:docMk/>
            <pc:sldMk cId="2452127131" sldId="268"/>
            <ac:spMk id="8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6:31.970" v="100" actId="20577"/>
          <ac:spMkLst>
            <pc:docMk/>
            <pc:sldMk cId="2452127131" sldId="268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94097645-E23E-4D8F-ABED-559B7FA60F7C}" dt="2023-08-31T10:50:16.243" v="225" actId="1076"/>
        <pc:sldMkLst>
          <pc:docMk/>
          <pc:sldMk cId="3729266470" sldId="270"/>
        </pc:sldMkLst>
        <pc:spChg chg="mod">
          <ac:chgData name="Stewart Gale" userId="3647ddd2-6040-41ae-a96d-232c23482af8" providerId="ADAL" clId="{94097645-E23E-4D8F-ABED-559B7FA60F7C}" dt="2023-08-31T10:50:16.243" v="225" actId="1076"/>
          <ac:spMkLst>
            <pc:docMk/>
            <pc:sldMk cId="3729266470" sldId="270"/>
            <ac:spMk id="2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9:49.919" v="219" actId="1076"/>
          <ac:spMkLst>
            <pc:docMk/>
            <pc:sldMk cId="3729266470" sldId="270"/>
            <ac:spMk id="5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9:49.919" v="219" actId="1076"/>
          <ac:spMkLst>
            <pc:docMk/>
            <pc:sldMk cId="3729266470" sldId="270"/>
            <ac:spMk id="6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9:49.919" v="219" actId="1076"/>
          <ac:spMkLst>
            <pc:docMk/>
            <pc:sldMk cId="3729266470" sldId="270"/>
            <ac:spMk id="9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9:39.667" v="217" actId="1076"/>
          <ac:spMkLst>
            <pc:docMk/>
            <pc:sldMk cId="3729266470" sldId="270"/>
            <ac:spMk id="10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9:39.667" v="217" actId="1076"/>
          <ac:spMkLst>
            <pc:docMk/>
            <pc:sldMk cId="3729266470" sldId="270"/>
            <ac:spMk id="11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9:39.667" v="217" actId="1076"/>
          <ac:spMkLst>
            <pc:docMk/>
            <pc:sldMk cId="3729266470" sldId="270"/>
            <ac:spMk id="12" creationId="{00000000-0000-0000-0000-000000000000}"/>
          </ac:spMkLst>
        </pc:spChg>
      </pc:sldChg>
      <pc:sldChg chg="modSp mod">
        <pc:chgData name="Stewart Gale" userId="3647ddd2-6040-41ae-a96d-232c23482af8" providerId="ADAL" clId="{94097645-E23E-4D8F-ABED-559B7FA60F7C}" dt="2023-08-31T10:50:23.188" v="227" actId="14100"/>
        <pc:sldMkLst>
          <pc:docMk/>
          <pc:sldMk cId="646234687" sldId="271"/>
        </pc:sldMkLst>
        <pc:spChg chg="mod">
          <ac:chgData name="Stewart Gale" userId="3647ddd2-6040-41ae-a96d-232c23482af8" providerId="ADAL" clId="{94097645-E23E-4D8F-ABED-559B7FA60F7C}" dt="2023-08-31T10:50:10.427" v="224" actId="1076"/>
          <ac:spMkLst>
            <pc:docMk/>
            <pc:sldMk cId="646234687" sldId="271"/>
            <ac:spMk id="5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50:10.427" v="224" actId="1076"/>
          <ac:spMkLst>
            <pc:docMk/>
            <pc:sldMk cId="646234687" sldId="271"/>
            <ac:spMk id="6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50:10.427" v="224" actId="1076"/>
          <ac:spMkLst>
            <pc:docMk/>
            <pc:sldMk cId="646234687" sldId="271"/>
            <ac:spMk id="8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50:19.792" v="226" actId="1076"/>
          <ac:spMkLst>
            <pc:docMk/>
            <pc:sldMk cId="646234687" sldId="271"/>
            <ac:spMk id="10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50:01.961" v="222" actId="1076"/>
          <ac:spMkLst>
            <pc:docMk/>
            <pc:sldMk cId="646234687" sldId="271"/>
            <ac:spMk id="11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50:01.961" v="222" actId="1076"/>
          <ac:spMkLst>
            <pc:docMk/>
            <pc:sldMk cId="646234687" sldId="271"/>
            <ac:spMk id="12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50:01.961" v="222" actId="1076"/>
          <ac:spMkLst>
            <pc:docMk/>
            <pc:sldMk cId="646234687" sldId="271"/>
            <ac:spMk id="13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50:01.961" v="222" actId="1076"/>
          <ac:spMkLst>
            <pc:docMk/>
            <pc:sldMk cId="646234687" sldId="271"/>
            <ac:spMk id="14" creationId="{00000000-0000-0000-0000-000000000000}"/>
          </ac:spMkLst>
        </pc:spChg>
        <pc:cxnChg chg="mod">
          <ac:chgData name="Stewart Gale" userId="3647ddd2-6040-41ae-a96d-232c23482af8" providerId="ADAL" clId="{94097645-E23E-4D8F-ABED-559B7FA60F7C}" dt="2023-08-31T10:50:23.188" v="227" actId="14100"/>
          <ac:cxnSpMkLst>
            <pc:docMk/>
            <pc:sldMk cId="646234687" sldId="271"/>
            <ac:cxnSpMk id="43" creationId="{00000000-0000-0000-0000-000000000000}"/>
          </ac:cxnSpMkLst>
        </pc:cxnChg>
      </pc:sldChg>
      <pc:sldChg chg="modSp mod">
        <pc:chgData name="Stewart Gale" userId="3647ddd2-6040-41ae-a96d-232c23482af8" providerId="ADAL" clId="{94097645-E23E-4D8F-ABED-559B7FA60F7C}" dt="2021-11-24T06:37:30.923" v="59" actId="1076"/>
        <pc:sldMkLst>
          <pc:docMk/>
          <pc:sldMk cId="3621271139" sldId="273"/>
        </pc:sldMkLst>
        <pc:spChg chg="mod">
          <ac:chgData name="Stewart Gale" userId="3647ddd2-6040-41ae-a96d-232c23482af8" providerId="ADAL" clId="{94097645-E23E-4D8F-ABED-559B7FA60F7C}" dt="2021-11-24T06:37:30.923" v="59" actId="1076"/>
          <ac:spMkLst>
            <pc:docMk/>
            <pc:sldMk cId="3621271139" sldId="273"/>
            <ac:spMk id="2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7:30.923" v="59" actId="1076"/>
          <ac:spMkLst>
            <pc:docMk/>
            <pc:sldMk cId="3621271139" sldId="273"/>
            <ac:spMk id="5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7:30.923" v="59" actId="1076"/>
          <ac:spMkLst>
            <pc:docMk/>
            <pc:sldMk cId="3621271139" sldId="273"/>
            <ac:spMk id="6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7:30.923" v="59" actId="1076"/>
          <ac:spMkLst>
            <pc:docMk/>
            <pc:sldMk cId="3621271139" sldId="273"/>
            <ac:spMk id="9" creationId="{00000000-0000-0000-0000-000000000000}"/>
          </ac:spMkLst>
        </pc:spChg>
      </pc:sldChg>
      <pc:sldChg chg="addSp delSp modSp mod">
        <pc:chgData name="Stewart Gale" userId="3647ddd2-6040-41ae-a96d-232c23482af8" providerId="ADAL" clId="{94097645-E23E-4D8F-ABED-559B7FA60F7C}" dt="2023-08-31T10:49:04.483" v="214" actId="1076"/>
        <pc:sldMkLst>
          <pc:docMk/>
          <pc:sldMk cId="93460202" sldId="276"/>
        </pc:sldMkLst>
        <pc:spChg chg="add mod">
          <ac:chgData name="Stewart Gale" userId="3647ddd2-6040-41ae-a96d-232c23482af8" providerId="ADAL" clId="{94097645-E23E-4D8F-ABED-559B7FA60F7C}" dt="2023-08-31T10:49:00.686" v="213" actId="1076"/>
          <ac:spMkLst>
            <pc:docMk/>
            <pc:sldMk cId="93460202" sldId="276"/>
            <ac:spMk id="2" creationId="{1EF1F458-3F62-4A75-66DF-55C08E5F8C32}"/>
          </ac:spMkLst>
        </pc:spChg>
        <pc:spChg chg="del">
          <ac:chgData name="Stewart Gale" userId="3647ddd2-6040-41ae-a96d-232c23482af8" providerId="ADAL" clId="{94097645-E23E-4D8F-ABED-559B7FA60F7C}" dt="2023-08-31T10:46:58.240" v="102" actId="478"/>
          <ac:spMkLst>
            <pc:docMk/>
            <pc:sldMk cId="93460202" sldId="276"/>
            <ac:spMk id="4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9:04.483" v="214" actId="1076"/>
          <ac:spMkLst>
            <pc:docMk/>
            <pc:sldMk cId="93460202" sldId="276"/>
            <ac:spMk id="8" creationId="{00000000-0000-0000-0000-000000000000}"/>
          </ac:spMkLst>
        </pc:spChg>
        <pc:spChg chg="del mod">
          <ac:chgData name="Stewart Gale" userId="3647ddd2-6040-41ae-a96d-232c23482af8" providerId="ADAL" clId="{94097645-E23E-4D8F-ABED-559B7FA60F7C}" dt="2023-08-31T10:48:04.619" v="197" actId="478"/>
          <ac:spMkLst>
            <pc:docMk/>
            <pc:sldMk cId="93460202" sldId="276"/>
            <ac:spMk id="9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3-08-31T10:48:00.530" v="196" actId="20577"/>
          <ac:spMkLst>
            <pc:docMk/>
            <pc:sldMk cId="93460202" sldId="276"/>
            <ac:spMk id="11" creationId="{00000000-0000-0000-0000-000000000000}"/>
          </ac:spMkLst>
        </pc:spChg>
      </pc:sldChg>
      <pc:sldChg chg="addSp modSp new mod ord">
        <pc:chgData name="Stewart Gale" userId="3647ddd2-6040-41ae-a96d-232c23482af8" providerId="ADAL" clId="{94097645-E23E-4D8F-ABED-559B7FA60F7C}" dt="2021-11-24T06:35:35.271" v="19" actId="1076"/>
        <pc:sldMkLst>
          <pc:docMk/>
          <pc:sldMk cId="3564750868" sldId="277"/>
        </pc:sldMkLst>
        <pc:spChg chg="add mod">
          <ac:chgData name="Stewart Gale" userId="3647ddd2-6040-41ae-a96d-232c23482af8" providerId="ADAL" clId="{94097645-E23E-4D8F-ABED-559B7FA60F7C}" dt="2021-11-24T06:35:35.271" v="19" actId="1076"/>
          <ac:spMkLst>
            <pc:docMk/>
            <pc:sldMk cId="3564750868" sldId="277"/>
            <ac:spMk id="2" creationId="{7104477F-044C-43E1-9075-34438108B3EF}"/>
          </ac:spMkLst>
        </pc:spChg>
      </pc:sldChg>
      <pc:sldChg chg="modSp add mod">
        <pc:chgData name="Stewart Gale" userId="3647ddd2-6040-41ae-a96d-232c23482af8" providerId="ADAL" clId="{94097645-E23E-4D8F-ABED-559B7FA60F7C}" dt="2021-11-24T06:38:52.097" v="73" actId="207"/>
        <pc:sldMkLst>
          <pc:docMk/>
          <pc:sldMk cId="1652872542" sldId="278"/>
        </pc:sldMkLst>
        <pc:spChg chg="mod">
          <ac:chgData name="Stewart Gale" userId="3647ddd2-6040-41ae-a96d-232c23482af8" providerId="ADAL" clId="{94097645-E23E-4D8F-ABED-559B7FA60F7C}" dt="2021-11-24T06:38:45.148" v="70" actId="207"/>
          <ac:spMkLst>
            <pc:docMk/>
            <pc:sldMk cId="1652872542" sldId="278"/>
            <ac:spMk id="5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8:47.252" v="71" actId="207"/>
          <ac:spMkLst>
            <pc:docMk/>
            <pc:sldMk cId="1652872542" sldId="278"/>
            <ac:spMk id="6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8:49.857" v="72" actId="207"/>
          <ac:spMkLst>
            <pc:docMk/>
            <pc:sldMk cId="1652872542" sldId="278"/>
            <ac:spMk id="12" creationId="{00000000-0000-0000-0000-000000000000}"/>
          </ac:spMkLst>
        </pc:spChg>
        <pc:spChg chg="mod">
          <ac:chgData name="Stewart Gale" userId="3647ddd2-6040-41ae-a96d-232c23482af8" providerId="ADAL" clId="{94097645-E23E-4D8F-ABED-559B7FA60F7C}" dt="2021-11-24T06:38:52.097" v="73" actId="207"/>
          <ac:spMkLst>
            <pc:docMk/>
            <pc:sldMk cId="1652872542" sldId="278"/>
            <ac:spMk id="14" creationId="{00000000-0000-0000-0000-000000000000}"/>
          </ac:spMkLst>
        </pc:spChg>
      </pc:sldChg>
      <pc:sldChg chg="add del">
        <pc:chgData name="Stewart Gale" userId="3647ddd2-6040-41ae-a96d-232c23482af8" providerId="ADAL" clId="{94097645-E23E-4D8F-ABED-559B7FA60F7C}" dt="2021-11-24T06:38:12.089" v="67" actId="47"/>
        <pc:sldMkLst>
          <pc:docMk/>
          <pc:sldMk cId="4171739373" sldId="27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969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13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5803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61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845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144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46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96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92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5630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470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65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85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622E3-B8CB-45DC-8629-44D19FFD7F1A}" type="datetimeFigureOut">
              <a:rPr lang="en-GB" smtClean="0"/>
              <a:t>31/08/2023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E47FD-0951-4C27-844B-5EFB21B7C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68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04477F-044C-43E1-9075-34438108B3EF}"/>
              </a:ext>
            </a:extLst>
          </p:cNvPr>
          <p:cNvSpPr/>
          <p:nvPr/>
        </p:nvSpPr>
        <p:spPr>
          <a:xfrm>
            <a:off x="813707" y="1437943"/>
            <a:ext cx="101754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Solving Inequalities </a:t>
            </a:r>
            <a:endParaRPr lang="en-GB" sz="12000" dirty="0"/>
          </a:p>
        </p:txBody>
      </p:sp>
    </p:spTree>
    <p:extLst>
      <p:ext uri="{BB962C8B-B14F-4D97-AF65-F5344CB8AC3E}">
        <p14:creationId xmlns:p14="http://schemas.microsoft.com/office/powerpoint/2010/main" val="3564750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78493" y="619902"/>
            <a:ext cx="39244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4 - 3x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10</a:t>
            </a:r>
            <a:endParaRPr lang="en-GB" sz="6000" dirty="0"/>
          </a:p>
        </p:txBody>
      </p:sp>
      <p:sp>
        <p:nvSpPr>
          <p:cNvPr id="6" name="Rectangle 5"/>
          <p:cNvSpPr/>
          <p:nvPr/>
        </p:nvSpPr>
        <p:spPr>
          <a:xfrm>
            <a:off x="8106631" y="1945023"/>
            <a:ext cx="26500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-3x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6</a:t>
            </a:r>
            <a:endParaRPr lang="en-GB" sz="6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67" y="5670823"/>
            <a:ext cx="5606008" cy="5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Oval 40"/>
          <p:cNvSpPr/>
          <p:nvPr/>
        </p:nvSpPr>
        <p:spPr bwMode="auto">
          <a:xfrm>
            <a:off x="5215628" y="5363427"/>
            <a:ext cx="216024" cy="216024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4321714" y="5489441"/>
            <a:ext cx="893914" cy="0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7"/>
          <p:cNvSpPr/>
          <p:nvPr/>
        </p:nvSpPr>
        <p:spPr>
          <a:xfrm>
            <a:off x="8452881" y="3228453"/>
            <a:ext cx="26500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Comic Sans MS" pitchFamily="66" charset="0"/>
              </a:rPr>
              <a:t>3</a:t>
            </a:r>
            <a:r>
              <a:rPr lang="en-GB" sz="6000" dirty="0">
                <a:latin typeface="Comic Sans MS" pitchFamily="66" charset="0"/>
              </a:rPr>
              <a:t>x </a:t>
            </a:r>
            <a:r>
              <a:rPr lang="en-GB" sz="6000" dirty="0">
                <a:solidFill>
                  <a:srgbClr val="0000FF"/>
                </a:solidFill>
                <a:latin typeface="Comic Sans MS" pitchFamily="66" charset="0"/>
              </a:rPr>
              <a:t>≤</a:t>
            </a:r>
            <a:r>
              <a:rPr lang="en-GB" sz="6000" dirty="0">
                <a:latin typeface="Comic Sans MS" pitchFamily="66" charset="0"/>
              </a:rPr>
              <a:t> -2</a:t>
            </a:r>
            <a:endParaRPr lang="en-GB" sz="6000" dirty="0"/>
          </a:p>
        </p:txBody>
      </p:sp>
      <p:sp>
        <p:nvSpPr>
          <p:cNvPr id="10" name="TextBox 9"/>
          <p:cNvSpPr txBox="1"/>
          <p:nvPr/>
        </p:nvSpPr>
        <p:spPr>
          <a:xfrm>
            <a:off x="6055124" y="2577543"/>
            <a:ext cx="1377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/>
              <a:t>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2745" y="545570"/>
            <a:ext cx="39244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4 - 3x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10</a:t>
            </a:r>
            <a:endParaRPr lang="en-GB" sz="6000" dirty="0"/>
          </a:p>
        </p:txBody>
      </p:sp>
      <p:sp>
        <p:nvSpPr>
          <p:cNvPr id="12" name="Rectangle 11"/>
          <p:cNvSpPr/>
          <p:nvPr/>
        </p:nvSpPr>
        <p:spPr>
          <a:xfrm>
            <a:off x="2334632" y="1617657"/>
            <a:ext cx="39741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4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10 + 3x</a:t>
            </a:r>
            <a:endParaRPr lang="en-GB" sz="6000" dirty="0"/>
          </a:p>
        </p:txBody>
      </p:sp>
      <p:sp>
        <p:nvSpPr>
          <p:cNvPr id="13" name="Rectangle 12"/>
          <p:cNvSpPr/>
          <p:nvPr/>
        </p:nvSpPr>
        <p:spPr>
          <a:xfrm>
            <a:off x="1985792" y="2669877"/>
            <a:ext cx="26500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-6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3x</a:t>
            </a:r>
            <a:endParaRPr lang="en-GB" sz="6000" dirty="0"/>
          </a:p>
        </p:txBody>
      </p:sp>
      <p:sp>
        <p:nvSpPr>
          <p:cNvPr id="14" name="Rectangle 13"/>
          <p:cNvSpPr/>
          <p:nvPr/>
        </p:nvSpPr>
        <p:spPr>
          <a:xfrm>
            <a:off x="1575984" y="3866922"/>
            <a:ext cx="26500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Comic Sans MS" pitchFamily="66" charset="0"/>
              </a:rPr>
              <a:t>3</a:t>
            </a:r>
            <a:r>
              <a:rPr lang="en-GB" sz="6000" dirty="0">
                <a:latin typeface="Comic Sans MS" pitchFamily="66" charset="0"/>
              </a:rPr>
              <a:t>-2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x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64623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1" grpId="0" animBg="1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8557" t="31055" r="51515" b="53630"/>
          <a:stretch/>
        </p:blipFill>
        <p:spPr>
          <a:xfrm>
            <a:off x="2122714" y="266700"/>
            <a:ext cx="2743201" cy="26448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7970" t="50030" r="51159" b="33516"/>
          <a:stretch/>
        </p:blipFill>
        <p:spPr>
          <a:xfrm>
            <a:off x="6509657" y="136072"/>
            <a:ext cx="2824843" cy="26724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900" y="3072932"/>
            <a:ext cx="113483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Maximum number of chairs before they fall over:</a:t>
            </a:r>
          </a:p>
          <a:p>
            <a:pPr algn="ctr"/>
            <a:r>
              <a:rPr lang="en-GB" sz="4800" b="1" dirty="0"/>
              <a:t>4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4800" b="1" dirty="0"/>
              <a:t> + 35 &lt; 70</a:t>
            </a:r>
          </a:p>
          <a:p>
            <a:pPr algn="ctr"/>
            <a:endParaRPr lang="en-GB" sz="1200" dirty="0"/>
          </a:p>
          <a:p>
            <a:pPr algn="ctr"/>
            <a:r>
              <a:rPr lang="en-GB" sz="4000" dirty="0"/>
              <a:t>What is the maximum of chairs that can be stacked? </a:t>
            </a:r>
          </a:p>
        </p:txBody>
      </p:sp>
      <p:sp>
        <p:nvSpPr>
          <p:cNvPr id="3" name="Rectangle 2"/>
          <p:cNvSpPr/>
          <p:nvPr/>
        </p:nvSpPr>
        <p:spPr>
          <a:xfrm>
            <a:off x="3494314" y="5356162"/>
            <a:ext cx="24657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b="1" dirty="0"/>
              <a:t> &lt; 8.75</a:t>
            </a:r>
          </a:p>
        </p:txBody>
      </p:sp>
      <p:sp>
        <p:nvSpPr>
          <p:cNvPr id="9" name="Rectangle 8"/>
          <p:cNvSpPr/>
          <p:nvPr/>
        </p:nvSpPr>
        <p:spPr>
          <a:xfrm>
            <a:off x="6778715" y="5356162"/>
            <a:ext cx="15792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b="1" dirty="0"/>
              <a:t> = 8</a:t>
            </a:r>
          </a:p>
        </p:txBody>
      </p:sp>
    </p:spTree>
    <p:extLst>
      <p:ext uri="{BB962C8B-B14F-4D97-AF65-F5344CB8AC3E}">
        <p14:creationId xmlns:p14="http://schemas.microsoft.com/office/powerpoint/2010/main" val="48846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59982" y="1624345"/>
            <a:ext cx="41504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cs typeface="Times New Roman" panose="02020603050405020304" pitchFamily="18" charset="0"/>
              </a:rPr>
              <a:t>2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+ 1 </a:t>
            </a:r>
            <a:r>
              <a:rPr lang="en-GB" sz="8000" dirty="0">
                <a:solidFill>
                  <a:srgbClr val="0000FF"/>
                </a:solidFill>
              </a:rPr>
              <a:t>=</a:t>
            </a:r>
            <a:r>
              <a:rPr lang="en-GB" sz="8000" dirty="0"/>
              <a:t> 7</a:t>
            </a:r>
          </a:p>
        </p:txBody>
      </p:sp>
      <p:sp>
        <p:nvSpPr>
          <p:cNvPr id="6" name="Rectangle 5"/>
          <p:cNvSpPr/>
          <p:nvPr/>
        </p:nvSpPr>
        <p:spPr>
          <a:xfrm>
            <a:off x="4583780" y="3253428"/>
            <a:ext cx="3651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dirty="0"/>
              <a:t>2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</a:t>
            </a:r>
            <a:r>
              <a:rPr lang="en-GB" sz="8000" dirty="0">
                <a:solidFill>
                  <a:srgbClr val="0000FF"/>
                </a:solidFill>
              </a:rPr>
              <a:t>=</a:t>
            </a:r>
            <a:r>
              <a:rPr lang="en-GB" sz="8000" dirty="0"/>
              <a:t> 6</a:t>
            </a:r>
          </a:p>
        </p:txBody>
      </p:sp>
      <p:sp>
        <p:nvSpPr>
          <p:cNvPr id="9" name="Rectangle 8"/>
          <p:cNvSpPr/>
          <p:nvPr/>
        </p:nvSpPr>
        <p:spPr>
          <a:xfrm>
            <a:off x="5079884" y="4882511"/>
            <a:ext cx="21355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</a:t>
            </a:r>
            <a:r>
              <a:rPr lang="en-GB" sz="8000" dirty="0">
                <a:solidFill>
                  <a:srgbClr val="0000FF"/>
                </a:solidFill>
              </a:rPr>
              <a:t>=</a:t>
            </a:r>
            <a:r>
              <a:rPr lang="en-GB" sz="8000" dirty="0"/>
              <a:t> 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72782" y="270440"/>
            <a:ext cx="7756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Solve the Equation </a:t>
            </a:r>
          </a:p>
        </p:txBody>
      </p:sp>
    </p:spTree>
    <p:extLst>
      <p:ext uri="{BB962C8B-B14F-4D97-AF65-F5344CB8AC3E}">
        <p14:creationId xmlns:p14="http://schemas.microsoft.com/office/powerpoint/2010/main" val="362127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35926" y="1377667"/>
            <a:ext cx="47437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/>
              <a:t>2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+ 1 </a:t>
            </a:r>
            <a:r>
              <a:rPr lang="en-GB" sz="7200" dirty="0">
                <a:solidFill>
                  <a:srgbClr val="FF0000"/>
                </a:solidFill>
              </a:rPr>
              <a:t>≥</a:t>
            </a:r>
            <a:r>
              <a:rPr lang="en-GB" sz="7200" dirty="0"/>
              <a:t> 7</a:t>
            </a:r>
          </a:p>
        </p:txBody>
      </p:sp>
      <p:sp>
        <p:nvSpPr>
          <p:cNvPr id="6" name="Rectangle 5"/>
          <p:cNvSpPr/>
          <p:nvPr/>
        </p:nvSpPr>
        <p:spPr>
          <a:xfrm>
            <a:off x="5306593" y="2861340"/>
            <a:ext cx="31799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/>
              <a:t>2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solidFill>
                  <a:srgbClr val="FF0000"/>
                </a:solidFill>
              </a:rPr>
              <a:t>≥</a:t>
            </a:r>
            <a:r>
              <a:rPr lang="en-GB" sz="7200" dirty="0"/>
              <a:t> 6</a:t>
            </a:r>
          </a:p>
        </p:txBody>
      </p:sp>
      <p:sp>
        <p:nvSpPr>
          <p:cNvPr id="9" name="Rectangle 8"/>
          <p:cNvSpPr/>
          <p:nvPr/>
        </p:nvSpPr>
        <p:spPr>
          <a:xfrm>
            <a:off x="5823742" y="4237500"/>
            <a:ext cx="25731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solidFill>
                  <a:srgbClr val="FF0000"/>
                </a:solidFill>
              </a:rPr>
              <a:t>≥</a:t>
            </a:r>
            <a:r>
              <a:rPr lang="en-GB" sz="7200" dirty="0"/>
              <a:t> 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027" y="6127440"/>
            <a:ext cx="5606008" cy="5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Oval 40"/>
          <p:cNvSpPr/>
          <p:nvPr/>
        </p:nvSpPr>
        <p:spPr bwMode="auto">
          <a:xfrm>
            <a:off x="7082151" y="5911415"/>
            <a:ext cx="216024" cy="216024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cxnSp>
        <p:nvCxnSpPr>
          <p:cNvPr id="43" name="Straight Arrow Connector 42"/>
          <p:cNvCxnSpPr>
            <a:stCxn id="41" idx="6"/>
          </p:cNvCxnSpPr>
          <p:nvPr/>
        </p:nvCxnSpPr>
        <p:spPr bwMode="auto">
          <a:xfrm>
            <a:off x="7298175" y="6019427"/>
            <a:ext cx="1296144" cy="0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1D9946B-327C-484E-B597-D7109F31CEE1}"/>
              </a:ext>
            </a:extLst>
          </p:cNvPr>
          <p:cNvSpPr txBox="1"/>
          <p:nvPr/>
        </p:nvSpPr>
        <p:spPr>
          <a:xfrm>
            <a:off x="2031268" y="80835"/>
            <a:ext cx="7756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Solve the Inequality </a:t>
            </a:r>
          </a:p>
        </p:txBody>
      </p:sp>
    </p:spTree>
    <p:extLst>
      <p:ext uri="{BB962C8B-B14F-4D97-AF65-F5344CB8AC3E}">
        <p14:creationId xmlns:p14="http://schemas.microsoft.com/office/powerpoint/2010/main" val="25457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90006" y="1368389"/>
            <a:ext cx="514596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/>
              <a:t>4(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4) </a:t>
            </a:r>
            <a:r>
              <a:rPr lang="en-GB" sz="6600" dirty="0">
                <a:solidFill>
                  <a:srgbClr val="0000FF"/>
                </a:solidFill>
              </a:rPr>
              <a:t>=</a:t>
            </a:r>
            <a:r>
              <a:rPr lang="en-GB" sz="6600" dirty="0"/>
              <a:t>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1</a:t>
            </a:r>
          </a:p>
        </p:txBody>
      </p:sp>
      <p:sp>
        <p:nvSpPr>
          <p:cNvPr id="6" name="Rectangle 5"/>
          <p:cNvSpPr/>
          <p:nvPr/>
        </p:nvSpPr>
        <p:spPr>
          <a:xfrm>
            <a:off x="3173122" y="2749521"/>
            <a:ext cx="50626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/>
              <a:t>4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16 </a:t>
            </a:r>
            <a:r>
              <a:rPr lang="en-GB" sz="6600" dirty="0">
                <a:solidFill>
                  <a:srgbClr val="0000FF"/>
                </a:solidFill>
              </a:rPr>
              <a:t>=</a:t>
            </a:r>
            <a:r>
              <a:rPr lang="en-GB" sz="6600" dirty="0"/>
              <a:t>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76341" y="4003922"/>
            <a:ext cx="265168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/>
              <a:t>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0000FF"/>
                </a:solidFill>
              </a:rPr>
              <a:t>=</a:t>
            </a:r>
            <a:r>
              <a:rPr lang="en-GB" sz="6600" dirty="0"/>
              <a:t> 15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199761" y="5298728"/>
            <a:ext cx="17924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0000FF"/>
                </a:solidFill>
              </a:rPr>
              <a:t>=</a:t>
            </a:r>
            <a:r>
              <a:rPr lang="en-GB" sz="6600" dirty="0"/>
              <a:t> 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971C5-29F2-409F-83D1-6FEF269C1752}"/>
              </a:ext>
            </a:extLst>
          </p:cNvPr>
          <p:cNvSpPr txBox="1"/>
          <p:nvPr/>
        </p:nvSpPr>
        <p:spPr>
          <a:xfrm>
            <a:off x="2031268" y="80835"/>
            <a:ext cx="7756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Solve the Equation </a:t>
            </a:r>
          </a:p>
        </p:txBody>
      </p:sp>
    </p:spTree>
    <p:extLst>
      <p:ext uri="{BB962C8B-B14F-4D97-AF65-F5344CB8AC3E}">
        <p14:creationId xmlns:p14="http://schemas.microsoft.com/office/powerpoint/2010/main" val="226826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90006" y="1368389"/>
            <a:ext cx="514596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/>
              <a:t>4(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4) </a:t>
            </a:r>
            <a:r>
              <a:rPr lang="en-GB" sz="6600" dirty="0">
                <a:solidFill>
                  <a:srgbClr val="FF0000"/>
                </a:solidFill>
              </a:rPr>
              <a:t>&lt;</a:t>
            </a:r>
            <a:r>
              <a:rPr lang="en-GB" sz="6600" dirty="0"/>
              <a:t>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1</a:t>
            </a:r>
          </a:p>
        </p:txBody>
      </p:sp>
      <p:sp>
        <p:nvSpPr>
          <p:cNvPr id="6" name="Rectangle 5"/>
          <p:cNvSpPr/>
          <p:nvPr/>
        </p:nvSpPr>
        <p:spPr>
          <a:xfrm>
            <a:off x="3173122" y="2749521"/>
            <a:ext cx="50626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/>
              <a:t>4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16 </a:t>
            </a:r>
            <a:r>
              <a:rPr lang="en-GB" sz="6600" dirty="0">
                <a:solidFill>
                  <a:srgbClr val="FF0000"/>
                </a:solidFill>
              </a:rPr>
              <a:t>&lt;</a:t>
            </a:r>
            <a:r>
              <a:rPr lang="en-GB" sz="6600" dirty="0"/>
              <a:t>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76341" y="4003922"/>
            <a:ext cx="265168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/>
              <a:t>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FF0000"/>
                </a:solidFill>
              </a:rPr>
              <a:t>&lt;</a:t>
            </a:r>
            <a:r>
              <a:rPr lang="en-GB" sz="6600" dirty="0"/>
              <a:t> 15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199761" y="5298728"/>
            <a:ext cx="17924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FF0000"/>
                </a:solidFill>
              </a:rPr>
              <a:t>&lt;</a:t>
            </a:r>
            <a:r>
              <a:rPr lang="en-GB" sz="6600" dirty="0"/>
              <a:t> 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971C5-29F2-409F-83D1-6FEF269C1752}"/>
              </a:ext>
            </a:extLst>
          </p:cNvPr>
          <p:cNvSpPr txBox="1"/>
          <p:nvPr/>
        </p:nvSpPr>
        <p:spPr>
          <a:xfrm>
            <a:off x="2031268" y="80835"/>
            <a:ext cx="7756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Solve the Inequality </a:t>
            </a:r>
          </a:p>
        </p:txBody>
      </p:sp>
    </p:spTree>
    <p:extLst>
      <p:ext uri="{BB962C8B-B14F-4D97-AF65-F5344CB8AC3E}">
        <p14:creationId xmlns:p14="http://schemas.microsoft.com/office/powerpoint/2010/main" val="165287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74562" y="319110"/>
            <a:ext cx="47437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dirty="0"/>
              <a:t>9 </a:t>
            </a:r>
            <a:r>
              <a:rPr lang="en-GB" sz="8800" dirty="0">
                <a:solidFill>
                  <a:srgbClr val="FF0000"/>
                </a:solidFill>
              </a:rPr>
              <a:t>≥</a:t>
            </a:r>
            <a:r>
              <a:rPr lang="en-GB" sz="8800" dirty="0"/>
              <a:t> 2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dirty="0">
                <a:cs typeface="Times New Roman" panose="02020603050405020304" pitchFamily="18" charset="0"/>
              </a:rPr>
              <a:t>+ 1</a:t>
            </a:r>
            <a:endParaRPr lang="en-GB" sz="8800" dirty="0"/>
          </a:p>
        </p:txBody>
      </p:sp>
      <p:sp>
        <p:nvSpPr>
          <p:cNvPr id="6" name="Rectangle 5"/>
          <p:cNvSpPr/>
          <p:nvPr/>
        </p:nvSpPr>
        <p:spPr>
          <a:xfrm>
            <a:off x="3834140" y="2010568"/>
            <a:ext cx="317991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dirty="0"/>
              <a:t>8 </a:t>
            </a:r>
            <a:r>
              <a:rPr lang="en-GB" sz="8800" dirty="0">
                <a:solidFill>
                  <a:srgbClr val="FF0000"/>
                </a:solidFill>
              </a:rPr>
              <a:t>≥</a:t>
            </a:r>
            <a:r>
              <a:rPr lang="en-GB" sz="8800" dirty="0"/>
              <a:t> 2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800" dirty="0"/>
          </a:p>
        </p:txBody>
      </p:sp>
      <p:sp>
        <p:nvSpPr>
          <p:cNvPr id="9" name="Rectangle 8"/>
          <p:cNvSpPr/>
          <p:nvPr/>
        </p:nvSpPr>
        <p:spPr>
          <a:xfrm>
            <a:off x="3894089" y="3565130"/>
            <a:ext cx="25731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b="1" dirty="0">
                <a:cs typeface="Times New Roman" panose="02020603050405020304" pitchFamily="18" charset="0"/>
              </a:rPr>
              <a:t>4</a:t>
            </a:r>
            <a:r>
              <a:rPr lang="en-GB" sz="8800" b="1" dirty="0"/>
              <a:t> </a:t>
            </a:r>
            <a:r>
              <a:rPr lang="en-GB" sz="8800" b="1" dirty="0">
                <a:solidFill>
                  <a:srgbClr val="FF0000"/>
                </a:solidFill>
              </a:rPr>
              <a:t>≥</a:t>
            </a:r>
            <a:r>
              <a:rPr lang="en-GB" sz="8800" b="1" dirty="0"/>
              <a:t>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140" y="5939181"/>
            <a:ext cx="5606008" cy="5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Oval 40"/>
          <p:cNvSpPr/>
          <p:nvPr/>
        </p:nvSpPr>
        <p:spPr bwMode="auto">
          <a:xfrm>
            <a:off x="8161015" y="5723156"/>
            <a:ext cx="216024" cy="216024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cxnSp>
        <p:nvCxnSpPr>
          <p:cNvPr id="43" name="Straight Arrow Connector 42"/>
          <p:cNvCxnSpPr>
            <a:stCxn id="41" idx="6"/>
          </p:cNvCxnSpPr>
          <p:nvPr/>
        </p:nvCxnSpPr>
        <p:spPr bwMode="auto">
          <a:xfrm flipH="1">
            <a:off x="5611586" y="5831168"/>
            <a:ext cx="2765453" cy="9018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>
          <a:xfrm>
            <a:off x="6942700" y="3565130"/>
            <a:ext cx="43063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dirty="0">
                <a:cs typeface="Times New Roman" panose="02020603050405020304" pitchFamily="18" charset="0"/>
              </a:rPr>
              <a:t>or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="1" dirty="0"/>
              <a:t> </a:t>
            </a:r>
            <a:r>
              <a:rPr lang="en-GB" sz="8800" b="1" dirty="0">
                <a:solidFill>
                  <a:srgbClr val="FF0000"/>
                </a:solidFill>
              </a:rPr>
              <a:t>≤</a:t>
            </a:r>
            <a:r>
              <a:rPr lang="en-GB" sz="8800" b="1" dirty="0"/>
              <a:t> </a:t>
            </a:r>
            <a:r>
              <a:rPr lang="en-GB" sz="8800" b="1" dirty="0">
                <a:cs typeface="Times New Roman" panose="02020603050405020304" pitchFamily="18" charset="0"/>
              </a:rPr>
              <a:t>4</a:t>
            </a:r>
            <a:endParaRPr lang="en-GB" sz="8800" b="1" dirty="0"/>
          </a:p>
        </p:txBody>
      </p:sp>
    </p:spTree>
    <p:extLst>
      <p:ext uri="{BB962C8B-B14F-4D97-AF65-F5344CB8AC3E}">
        <p14:creationId xmlns:p14="http://schemas.microsoft.com/office/powerpoint/2010/main" val="258660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41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26771" y="201565"/>
            <a:ext cx="8697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Is the statement true?</a:t>
            </a:r>
          </a:p>
        </p:txBody>
      </p:sp>
      <p:sp>
        <p:nvSpPr>
          <p:cNvPr id="8" name="Rectangle 7"/>
          <p:cNvSpPr/>
          <p:nvPr/>
        </p:nvSpPr>
        <p:spPr>
          <a:xfrm>
            <a:off x="3339393" y="1256506"/>
            <a:ext cx="493488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latin typeface="Arial" panose="020B0604020202020204" pitchFamily="34" charset="0"/>
              </a:rPr>
              <a:t>–3 </a:t>
            </a:r>
            <a:r>
              <a:rPr lang="en-GB" sz="11500" dirty="0">
                <a:solidFill>
                  <a:srgbClr val="FF00FF"/>
                </a:solidFill>
                <a:latin typeface="Arial" panose="020B0604020202020204" pitchFamily="34" charset="0"/>
              </a:rPr>
              <a:t>&lt;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2019300" y="3497447"/>
            <a:ext cx="85180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Is the statement true?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74070" y="4683999"/>
            <a:ext cx="518337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latin typeface="Arial" panose="020B0604020202020204" pitchFamily="34" charset="0"/>
              </a:rPr>
              <a:t>3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FF00FF"/>
                </a:solidFill>
                <a:latin typeface="Arial" panose="020B0604020202020204" pitchFamily="34" charset="0"/>
              </a:rPr>
              <a:t>&lt;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latin typeface="Arial" panose="020B0604020202020204" pitchFamily="34" charset="0"/>
              </a:rPr>
              <a:t>–5</a:t>
            </a:r>
          </a:p>
        </p:txBody>
      </p:sp>
    </p:spTree>
    <p:extLst>
      <p:ext uri="{BB962C8B-B14F-4D97-AF65-F5344CB8AC3E}">
        <p14:creationId xmlns:p14="http://schemas.microsoft.com/office/powerpoint/2010/main" val="245212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30079" y="2372790"/>
            <a:ext cx="447839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latin typeface="Arial" panose="020B0604020202020204" pitchFamily="34" charset="0"/>
              </a:rPr>
              <a:t>–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FF"/>
                </a:solidFill>
                <a:latin typeface="Arial" panose="020B0604020202020204" pitchFamily="34" charset="0"/>
              </a:rPr>
              <a:t>&lt;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5233" y="324391"/>
            <a:ext cx="109139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If you have a negative unknow </a:t>
            </a:r>
          </a:p>
          <a:p>
            <a:pPr algn="ctr"/>
            <a:r>
              <a:rPr lang="en-GB" sz="6000" dirty="0"/>
              <a:t>then move it to the other side.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F1F458-3F62-4A75-66DF-55C08E5F8C32}"/>
              </a:ext>
            </a:extLst>
          </p:cNvPr>
          <p:cNvSpPr/>
          <p:nvPr/>
        </p:nvSpPr>
        <p:spPr>
          <a:xfrm>
            <a:off x="3059964" y="4447109"/>
            <a:ext cx="501723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latin typeface="Arial" panose="020B0604020202020204" pitchFamily="34" charset="0"/>
              </a:rPr>
              <a:t>–</a:t>
            </a:r>
            <a:r>
              <a:rPr lang="en-GB" sz="11500" dirty="0">
                <a:cs typeface="Times New Roman" panose="02020603050405020304" pitchFamily="18" charset="0"/>
              </a:rPr>
              <a:t>5</a:t>
            </a:r>
            <a:r>
              <a:rPr lang="en-GB" sz="11500" dirty="0"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FF"/>
                </a:solidFill>
                <a:latin typeface="Arial" panose="020B0604020202020204" pitchFamily="34" charset="0"/>
              </a:rPr>
              <a:t>&lt;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15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60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5163" y="635988"/>
            <a:ext cx="31085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2 - x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7</a:t>
            </a:r>
            <a:endParaRPr lang="en-GB" sz="6000" dirty="0"/>
          </a:p>
        </p:txBody>
      </p:sp>
      <p:sp>
        <p:nvSpPr>
          <p:cNvPr id="6" name="Rectangle 5"/>
          <p:cNvSpPr/>
          <p:nvPr/>
        </p:nvSpPr>
        <p:spPr>
          <a:xfrm>
            <a:off x="8243301" y="1646387"/>
            <a:ext cx="21804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-x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5</a:t>
            </a:r>
            <a:endParaRPr lang="en-GB" sz="6000" dirty="0"/>
          </a:p>
        </p:txBody>
      </p:sp>
      <p:sp>
        <p:nvSpPr>
          <p:cNvPr id="9" name="Rectangle 8"/>
          <p:cNvSpPr/>
          <p:nvPr/>
        </p:nvSpPr>
        <p:spPr>
          <a:xfrm>
            <a:off x="8575203" y="2765018"/>
            <a:ext cx="21804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x </a:t>
            </a:r>
            <a:r>
              <a:rPr lang="en-GB" sz="6000" dirty="0">
                <a:solidFill>
                  <a:srgbClr val="0000FF"/>
                </a:solidFill>
                <a:latin typeface="Comic Sans MS" pitchFamily="66" charset="0"/>
              </a:rPr>
              <a:t>≤</a:t>
            </a:r>
            <a:r>
              <a:rPr lang="en-GB" sz="6000" dirty="0">
                <a:latin typeface="Comic Sans MS" pitchFamily="66" charset="0"/>
              </a:rPr>
              <a:t> -5</a:t>
            </a:r>
            <a:endParaRPr lang="en-GB" sz="6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990" y="5588089"/>
            <a:ext cx="5606008" cy="5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Oval 40"/>
          <p:cNvSpPr/>
          <p:nvPr/>
        </p:nvSpPr>
        <p:spPr bwMode="auto">
          <a:xfrm>
            <a:off x="3948742" y="5235589"/>
            <a:ext cx="216024" cy="216024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 flipV="1">
            <a:off x="3228662" y="5307597"/>
            <a:ext cx="936104" cy="36004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5638217" y="1887177"/>
            <a:ext cx="1377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/>
              <a:t>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664" y="563321"/>
            <a:ext cx="31085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2 - x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7</a:t>
            </a:r>
            <a:endParaRPr lang="en-GB" sz="6000" dirty="0"/>
          </a:p>
        </p:txBody>
      </p:sp>
      <p:sp>
        <p:nvSpPr>
          <p:cNvPr id="11" name="Rectangle 10"/>
          <p:cNvSpPr/>
          <p:nvPr/>
        </p:nvSpPr>
        <p:spPr>
          <a:xfrm>
            <a:off x="1718602" y="1647222"/>
            <a:ext cx="31582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2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7 + x</a:t>
            </a:r>
            <a:endParaRPr lang="en-GB" sz="6000" dirty="0"/>
          </a:p>
        </p:txBody>
      </p:sp>
      <p:sp>
        <p:nvSpPr>
          <p:cNvPr id="12" name="Rectangle 11"/>
          <p:cNvSpPr/>
          <p:nvPr/>
        </p:nvSpPr>
        <p:spPr>
          <a:xfrm>
            <a:off x="1413802" y="2799361"/>
            <a:ext cx="21804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-5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≥</a:t>
            </a:r>
            <a:r>
              <a:rPr lang="en-GB" sz="6000" dirty="0">
                <a:latin typeface="Comic Sans MS" pitchFamily="66" charset="0"/>
              </a:rPr>
              <a:t> x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72926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41" grpId="0" animBg="1"/>
      <p:bldP spid="2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229</Words>
  <Application>Microsoft Office PowerPoint</Application>
  <PresentationFormat>Widescreen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25</cp:revision>
  <dcterms:created xsi:type="dcterms:W3CDTF">2016-01-27T18:44:31Z</dcterms:created>
  <dcterms:modified xsi:type="dcterms:W3CDTF">2023-08-31T10:50:28Z</dcterms:modified>
</cp:coreProperties>
</file>