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3" r:id="rId3"/>
    <p:sldId id="272" r:id="rId4"/>
    <p:sldId id="268" r:id="rId5"/>
    <p:sldId id="2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F765B9-EDF4-4899-8366-0C081DC9DA02}" v="1" dt="2021-12-13T09:38:24.6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7F765B9-EDF4-4899-8366-0C081DC9DA02}"/>
    <pc:docChg chg="undo custSel addSld delSld modSld">
      <pc:chgData name="Stewart Gale" userId="3647ddd2-6040-41ae-a96d-232c23482af8" providerId="ADAL" clId="{47F765B9-EDF4-4899-8366-0C081DC9DA02}" dt="2023-01-11T05:03:31.994" v="14" actId="47"/>
      <pc:docMkLst>
        <pc:docMk/>
      </pc:docMkLst>
      <pc:sldChg chg="del">
        <pc:chgData name="Stewart Gale" userId="3647ddd2-6040-41ae-a96d-232c23482af8" providerId="ADAL" clId="{47F765B9-EDF4-4899-8366-0C081DC9DA02}" dt="2023-01-11T05:03:31.994" v="14" actId="47"/>
        <pc:sldMkLst>
          <pc:docMk/>
          <pc:sldMk cId="2841002999" sldId="270"/>
        </pc:sldMkLst>
      </pc:sldChg>
      <pc:sldChg chg="delSp modSp mod">
        <pc:chgData name="Stewart Gale" userId="3647ddd2-6040-41ae-a96d-232c23482af8" providerId="ADAL" clId="{47F765B9-EDF4-4899-8366-0C081DC9DA02}" dt="2021-12-13T09:39:05.479" v="13" actId="1076"/>
        <pc:sldMkLst>
          <pc:docMk/>
          <pc:sldMk cId="1222513702" sldId="271"/>
        </pc:sldMkLst>
        <pc:spChg chg="del">
          <ac:chgData name="Stewart Gale" userId="3647ddd2-6040-41ae-a96d-232c23482af8" providerId="ADAL" clId="{47F765B9-EDF4-4899-8366-0C081DC9DA02}" dt="2021-12-13T09:38:31.017" v="1" actId="478"/>
          <ac:spMkLst>
            <pc:docMk/>
            <pc:sldMk cId="1222513702" sldId="271"/>
            <ac:spMk id="2" creationId="{00000000-0000-0000-0000-000000000000}"/>
          </ac:spMkLst>
        </pc:spChg>
        <pc:spChg chg="mod">
          <ac:chgData name="Stewart Gale" userId="3647ddd2-6040-41ae-a96d-232c23482af8" providerId="ADAL" clId="{47F765B9-EDF4-4899-8366-0C081DC9DA02}" dt="2021-12-13T09:39:05.479" v="13" actId="1076"/>
          <ac:spMkLst>
            <pc:docMk/>
            <pc:sldMk cId="1222513702" sldId="271"/>
            <ac:spMk id="4" creationId="{00000000-0000-0000-0000-000000000000}"/>
          </ac:spMkLst>
        </pc:spChg>
        <pc:spChg chg="del">
          <ac:chgData name="Stewart Gale" userId="3647ddd2-6040-41ae-a96d-232c23482af8" providerId="ADAL" clId="{47F765B9-EDF4-4899-8366-0C081DC9DA02}" dt="2021-12-13T09:38:31.017" v="1" actId="478"/>
          <ac:spMkLst>
            <pc:docMk/>
            <pc:sldMk cId="1222513702" sldId="271"/>
            <ac:spMk id="5" creationId="{00000000-0000-0000-0000-000000000000}"/>
          </ac:spMkLst>
        </pc:spChg>
      </pc:sldChg>
      <pc:sldChg chg="delSp modSp add mod">
        <pc:chgData name="Stewart Gale" userId="3647ddd2-6040-41ae-a96d-232c23482af8" providerId="ADAL" clId="{47F765B9-EDF4-4899-8366-0C081DC9DA02}" dt="2021-12-13T09:38:53.657" v="9" actId="1076"/>
        <pc:sldMkLst>
          <pc:docMk/>
          <pc:sldMk cId="2567120194" sldId="273"/>
        </pc:sldMkLst>
        <pc:spChg chg="mod">
          <ac:chgData name="Stewart Gale" userId="3647ddd2-6040-41ae-a96d-232c23482af8" providerId="ADAL" clId="{47F765B9-EDF4-4899-8366-0C081DC9DA02}" dt="2021-12-13T09:38:53.657" v="9" actId="1076"/>
          <ac:spMkLst>
            <pc:docMk/>
            <pc:sldMk cId="2567120194" sldId="273"/>
            <ac:spMk id="2" creationId="{00000000-0000-0000-0000-000000000000}"/>
          </ac:spMkLst>
        </pc:spChg>
        <pc:spChg chg="del">
          <ac:chgData name="Stewart Gale" userId="3647ddd2-6040-41ae-a96d-232c23482af8" providerId="ADAL" clId="{47F765B9-EDF4-4899-8366-0C081DC9DA02}" dt="2021-12-13T09:38:38.835" v="4" actId="478"/>
          <ac:spMkLst>
            <pc:docMk/>
            <pc:sldMk cId="2567120194" sldId="273"/>
            <ac:spMk id="4" creationId="{00000000-0000-0000-0000-000000000000}"/>
          </ac:spMkLst>
        </pc:spChg>
        <pc:spChg chg="mod">
          <ac:chgData name="Stewart Gale" userId="3647ddd2-6040-41ae-a96d-232c23482af8" providerId="ADAL" clId="{47F765B9-EDF4-4899-8366-0C081DC9DA02}" dt="2021-12-13T09:38:42.345" v="5" actId="1076"/>
          <ac:spMkLst>
            <pc:docMk/>
            <pc:sldMk cId="2567120194" sldId="273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76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4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03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2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686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07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64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27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67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089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87832-BABD-4541-9D59-D5EAB1A1FF0E}" type="datetimeFigureOut">
              <a:rPr lang="en-GB" smtClean="0"/>
              <a:t>11/01/2023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5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5515" y="2328574"/>
            <a:ext cx="10876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u="sng" dirty="0"/>
              <a:t>LO: Multiply Decimals</a:t>
            </a:r>
          </a:p>
        </p:txBody>
      </p:sp>
    </p:spTree>
    <p:extLst>
      <p:ext uri="{BB962C8B-B14F-4D97-AF65-F5344CB8AC3E}">
        <p14:creationId xmlns:p14="http://schemas.microsoft.com/office/powerpoint/2010/main" val="1222513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48639" y="451258"/>
            <a:ext cx="114549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/>
              <a:t>Napier Bones </a:t>
            </a:r>
            <a:r>
              <a:rPr lang="en-US" sz="7200" dirty="0"/>
              <a:t>is </a:t>
            </a:r>
          </a:p>
          <a:p>
            <a:pPr algn="ctr"/>
            <a:r>
              <a:rPr lang="en-US" sz="7200" dirty="0"/>
              <a:t>a useful method for </a:t>
            </a:r>
          </a:p>
          <a:p>
            <a:pPr algn="ctr"/>
            <a:r>
              <a:rPr lang="en-US" sz="7200" dirty="0"/>
              <a:t>multiplying difficult decimals. </a:t>
            </a:r>
          </a:p>
        </p:txBody>
      </p:sp>
      <p:sp>
        <p:nvSpPr>
          <p:cNvPr id="2" name="Rectangle 1"/>
          <p:cNvSpPr/>
          <p:nvPr/>
        </p:nvSpPr>
        <p:spPr>
          <a:xfrm>
            <a:off x="1742900" y="4501761"/>
            <a:ext cx="92465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8800" dirty="0">
                <a:solidFill>
                  <a:srgbClr val="FF0000"/>
                </a:solidFill>
              </a:rPr>
              <a:t>3547.55</a:t>
            </a:r>
            <a:r>
              <a:rPr lang="en-GB" sz="8800" dirty="0">
                <a:solidFill>
                  <a:prstClr val="black"/>
                </a:solidFill>
              </a:rPr>
              <a:t> x </a:t>
            </a:r>
            <a:r>
              <a:rPr lang="en-GB" sz="8800" dirty="0">
                <a:solidFill>
                  <a:srgbClr val="00B050"/>
                </a:solidFill>
              </a:rPr>
              <a:t>2.336658</a:t>
            </a:r>
            <a:endParaRPr lang="en-GB" sz="8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12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ohn Napier portr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71" y="888074"/>
            <a:ext cx="4150418" cy="5706825"/>
          </a:xfrm>
          <a:prstGeom prst="rect">
            <a:avLst/>
          </a:prstGeom>
          <a:noFill/>
          <a:ln w="38100">
            <a:solidFill>
              <a:srgbClr val="3333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109555" y="46135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/>
              <a:t>Born: </a:t>
            </a:r>
            <a:r>
              <a:rPr lang="en-US" sz="3600" dirty="0"/>
              <a:t>Edinburgh, Scotland</a:t>
            </a:r>
          </a:p>
          <a:p>
            <a:r>
              <a:rPr lang="en-US" sz="3600" b="1" dirty="0"/>
              <a:t>Born: </a:t>
            </a:r>
            <a:r>
              <a:rPr lang="en-US" sz="3600" dirty="0"/>
              <a:t>1 February 1550</a:t>
            </a:r>
          </a:p>
          <a:p>
            <a:r>
              <a:rPr lang="en-US" sz="3600" b="1" dirty="0"/>
              <a:t>Died: </a:t>
            </a:r>
            <a:r>
              <a:rPr lang="en-US" sz="3600" dirty="0"/>
              <a:t>4 April 1617</a:t>
            </a:r>
            <a:endParaRPr lang="en-GB" sz="3600" dirty="0"/>
          </a:p>
        </p:txBody>
      </p:sp>
      <p:sp>
        <p:nvSpPr>
          <p:cNvPr id="7" name="Rectangle 6"/>
          <p:cNvSpPr/>
          <p:nvPr/>
        </p:nvSpPr>
        <p:spPr>
          <a:xfrm>
            <a:off x="5109555" y="2535120"/>
            <a:ext cx="661693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John Napier is best known as the discoverer of logarithms. </a:t>
            </a:r>
          </a:p>
          <a:p>
            <a:endParaRPr lang="en-US" sz="3600" dirty="0"/>
          </a:p>
          <a:p>
            <a:r>
              <a:rPr lang="en-US" sz="3600" dirty="0"/>
              <a:t>He also invented "Napier's bones" and made common the use of the decimal point in arithmetic and mathematics.</a:t>
            </a:r>
            <a:endParaRPr lang="en-GB" sz="3600" dirty="0"/>
          </a:p>
        </p:txBody>
      </p:sp>
      <p:sp>
        <p:nvSpPr>
          <p:cNvPr id="8" name="Rectangle 7"/>
          <p:cNvSpPr/>
          <p:nvPr/>
        </p:nvSpPr>
        <p:spPr>
          <a:xfrm>
            <a:off x="659880" y="113253"/>
            <a:ext cx="381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prstClr val="black"/>
                </a:solidFill>
              </a:rPr>
              <a:t>John Napier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07961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5283" y="149946"/>
            <a:ext cx="578081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/>
              <a:t>Napier Bones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46094" y="229866"/>
            <a:ext cx="33943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2.5 x 1.3 =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140902"/>
              </p:ext>
            </p:extLst>
          </p:nvPr>
        </p:nvGraphicFramePr>
        <p:xfrm>
          <a:off x="3867727" y="2537007"/>
          <a:ext cx="4354946" cy="288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473">
                  <a:extLst>
                    <a:ext uri="{9D8B030D-6E8A-4147-A177-3AD203B41FA5}">
                      <a16:colId xmlns:a16="http://schemas.microsoft.com/office/drawing/2014/main" val="48137713"/>
                    </a:ext>
                  </a:extLst>
                </a:gridCol>
                <a:gridCol w="2177473">
                  <a:extLst>
                    <a:ext uri="{9D8B030D-6E8A-4147-A177-3AD203B41FA5}">
                      <a16:colId xmlns:a16="http://schemas.microsoft.com/office/drawing/2014/main" val="2814142241"/>
                    </a:ext>
                  </a:extLst>
                </a:gridCol>
              </a:tblGrid>
              <a:tr h="144125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865685"/>
                  </a:ext>
                </a:extLst>
              </a:tr>
              <a:tr h="144125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23253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65966" y="1676022"/>
            <a:ext cx="2680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2     </a:t>
            </a:r>
            <a:r>
              <a:rPr lang="en-GB" sz="5400" b="1" dirty="0"/>
              <a:t>.</a:t>
            </a:r>
            <a:r>
              <a:rPr lang="en-GB" sz="5400" dirty="0"/>
              <a:t>    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05800" y="2537007"/>
            <a:ext cx="6095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1     </a:t>
            </a:r>
          </a:p>
          <a:p>
            <a:r>
              <a:rPr lang="en-GB" sz="5400" b="1" dirty="0"/>
              <a:t>.</a:t>
            </a:r>
            <a:r>
              <a:rPr lang="en-GB" sz="5400" dirty="0"/>
              <a:t>     </a:t>
            </a:r>
          </a:p>
          <a:p>
            <a:r>
              <a:rPr lang="en-GB" sz="5400" dirty="0"/>
              <a:t>3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3415145" y="2537009"/>
            <a:ext cx="2639291" cy="16747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498273" y="2557232"/>
            <a:ext cx="4724401" cy="30912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604162" y="3988658"/>
            <a:ext cx="2604656" cy="17748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46094" y="253700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61385" y="307029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80165" y="255253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95456" y="308581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53022" y="4009439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68313" y="4542722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97481" y="403071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2772" y="4563996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1" y="546140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65913" y="5419525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54581" y="4399389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96172" y="458852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97200" y="2829039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08029" y="5072331"/>
            <a:ext cx="3445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rgbClr val="3333FF"/>
                </a:solidFill>
              </a:rPr>
              <a:t>.</a:t>
            </a:r>
            <a:endParaRPr lang="en-GB" dirty="0">
              <a:solidFill>
                <a:srgbClr val="3333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504219" y="242279"/>
            <a:ext cx="2057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3333FF"/>
                </a:solidFill>
              </a:rPr>
              <a:t>3.25</a:t>
            </a:r>
          </a:p>
        </p:txBody>
      </p:sp>
    </p:spTree>
    <p:extLst>
      <p:ext uri="{BB962C8B-B14F-4D97-AF65-F5344CB8AC3E}">
        <p14:creationId xmlns:p14="http://schemas.microsoft.com/office/powerpoint/2010/main" val="287849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3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0469" y="91167"/>
            <a:ext cx="578081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/>
              <a:t>Napier Bones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66817" y="163964"/>
            <a:ext cx="39596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4.67 x 2.7 =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680090"/>
              </p:ext>
            </p:extLst>
          </p:nvPr>
        </p:nvGraphicFramePr>
        <p:xfrm>
          <a:off x="3027448" y="2315618"/>
          <a:ext cx="6379095" cy="288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365">
                  <a:extLst>
                    <a:ext uri="{9D8B030D-6E8A-4147-A177-3AD203B41FA5}">
                      <a16:colId xmlns:a16="http://schemas.microsoft.com/office/drawing/2014/main" val="48137713"/>
                    </a:ext>
                  </a:extLst>
                </a:gridCol>
                <a:gridCol w="2126365">
                  <a:extLst>
                    <a:ext uri="{9D8B030D-6E8A-4147-A177-3AD203B41FA5}">
                      <a16:colId xmlns:a16="http://schemas.microsoft.com/office/drawing/2014/main" val="2814142241"/>
                    </a:ext>
                  </a:extLst>
                </a:gridCol>
                <a:gridCol w="2126365">
                  <a:extLst>
                    <a:ext uri="{9D8B030D-6E8A-4147-A177-3AD203B41FA5}">
                      <a16:colId xmlns:a16="http://schemas.microsoft.com/office/drawing/2014/main" val="1726284380"/>
                    </a:ext>
                  </a:extLst>
                </a:gridCol>
              </a:tblGrid>
              <a:tr h="144125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865685"/>
                  </a:ext>
                </a:extLst>
              </a:tr>
              <a:tr h="144125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23253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36790" y="1427444"/>
            <a:ext cx="5459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4     </a:t>
            </a:r>
            <a:r>
              <a:rPr lang="en-GB" sz="5400" b="1" dirty="0"/>
              <a:t>.</a:t>
            </a:r>
            <a:r>
              <a:rPr lang="en-GB" sz="5400" dirty="0"/>
              <a:t>    6             7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16687" y="2344836"/>
            <a:ext cx="6095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2     </a:t>
            </a:r>
          </a:p>
          <a:p>
            <a:r>
              <a:rPr lang="en-GB" sz="5400" b="1" dirty="0"/>
              <a:t>.</a:t>
            </a:r>
            <a:r>
              <a:rPr lang="en-GB" sz="5400" dirty="0"/>
              <a:t>     </a:t>
            </a:r>
          </a:p>
          <a:p>
            <a:r>
              <a:rPr lang="en-GB" sz="5400" dirty="0"/>
              <a:t>7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2529633" y="2323865"/>
            <a:ext cx="2613234" cy="17424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662845" y="2323865"/>
            <a:ext cx="4632959" cy="31434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687687" y="2315618"/>
            <a:ext cx="4716950" cy="32160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95425" y="2300095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0679" y="2848901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29496" y="231561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44787" y="2848901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88325" y="2372969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03616" y="2906252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5309" y="379933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10600" y="4332616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10313" y="5210561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18225" y="516868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67914" y="448534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13966" y="516868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67369" y="4201395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57360" y="4835419"/>
            <a:ext cx="3445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rgbClr val="3333FF"/>
                </a:solidFill>
              </a:rPr>
              <a:t>.</a:t>
            </a:r>
            <a:endParaRPr lang="en-GB" dirty="0">
              <a:solidFill>
                <a:srgbClr val="3333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626445" y="163963"/>
            <a:ext cx="2320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rgbClr val="3333FF"/>
                </a:solidFill>
              </a:rPr>
              <a:t>12.609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6801887" y="3759444"/>
            <a:ext cx="2604656" cy="17748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297782" y="379933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13073" y="4332616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241729" y="3798092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57020" y="4331375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38671" y="4253005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89483" y="2697941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091403" y="2697941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3333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8284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3" grpId="0"/>
      <p:bldP spid="35" grpId="0"/>
      <p:bldP spid="32" grpId="0"/>
      <p:bldP spid="34" grpId="0"/>
      <p:bldP spid="36" grpId="0"/>
      <p:bldP spid="37" grpId="0"/>
      <p:bldP spid="38" grpId="0"/>
      <p:bldP spid="39" grpId="0"/>
      <p:bldP spid="4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129</Words>
  <Application>Microsoft Office PowerPoint</Application>
  <PresentationFormat>Widescreen</PresentationFormat>
  <Paragraphs>61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28</cp:revision>
  <dcterms:created xsi:type="dcterms:W3CDTF">2016-01-10T06:18:39Z</dcterms:created>
  <dcterms:modified xsi:type="dcterms:W3CDTF">2023-01-11T05:03:34Z</dcterms:modified>
</cp:coreProperties>
</file>