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DDBD02-47E0-40A1-AE5D-44EF20912276}" v="2" dt="2022-11-11T05:36:26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ADDBD02-47E0-40A1-AE5D-44EF20912276}"/>
    <pc:docChg chg="custSel addSld delSld modSld sldOrd">
      <pc:chgData name="Stewart Gale" userId="3647ddd2-6040-41ae-a96d-232c23482af8" providerId="ADAL" clId="{1ADDBD02-47E0-40A1-AE5D-44EF20912276}" dt="2022-11-11T05:37:06.430" v="109" actId="14100"/>
      <pc:docMkLst>
        <pc:docMk/>
      </pc:docMkLst>
      <pc:sldChg chg="del">
        <pc:chgData name="Stewart Gale" userId="3647ddd2-6040-41ae-a96d-232c23482af8" providerId="ADAL" clId="{1ADDBD02-47E0-40A1-AE5D-44EF20912276}" dt="2022-11-11T05:35:31.050" v="0" actId="47"/>
        <pc:sldMkLst>
          <pc:docMk/>
          <pc:sldMk cId="486475780" sldId="257"/>
        </pc:sldMkLst>
      </pc:sldChg>
      <pc:sldChg chg="del">
        <pc:chgData name="Stewart Gale" userId="3647ddd2-6040-41ae-a96d-232c23482af8" providerId="ADAL" clId="{1ADDBD02-47E0-40A1-AE5D-44EF20912276}" dt="2022-11-11T05:35:31.902" v="1" actId="47"/>
        <pc:sldMkLst>
          <pc:docMk/>
          <pc:sldMk cId="4108715541" sldId="258"/>
        </pc:sldMkLst>
      </pc:sldChg>
      <pc:sldChg chg="delSp modSp mod">
        <pc:chgData name="Stewart Gale" userId="3647ddd2-6040-41ae-a96d-232c23482af8" providerId="ADAL" clId="{1ADDBD02-47E0-40A1-AE5D-44EF20912276}" dt="2022-11-11T05:35:55.497" v="67" actId="1037"/>
        <pc:sldMkLst>
          <pc:docMk/>
          <pc:sldMk cId="675572799" sldId="259"/>
        </pc:sldMkLst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" creationId="{D3BE53ED-43C4-417F-8E9F-834C5CC65B83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6" creationId="{4CE7EA2C-7E3B-4D81-8C0F-2C2ADD7EA633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7" creationId="{B48B2FBD-6D8F-4E54-B882-4ADD9DCA3DD2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8" creationId="{F75057F9-E5C6-4B52-A914-D87E5E73C1E7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9" creationId="{DBFB3C5F-9632-40BB-BC9F-20EB077AB60A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3" creationId="{D3BE53ED-43C4-417F-8E9F-834C5CC65B83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4" creationId="{4CE7EA2C-7E3B-4D81-8C0F-2C2ADD7EA633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5" creationId="{B48B2FBD-6D8F-4E54-B882-4ADD9DCA3DD2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6" creationId="{F75057F9-E5C6-4B52-A914-D87E5E73C1E7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7" creationId="{DBFB3C5F-9632-40BB-BC9F-20EB077AB60A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8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49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0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1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2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3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4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5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55.497" v="67" actId="1037"/>
          <ac:spMkLst>
            <pc:docMk/>
            <pc:sldMk cId="675572799" sldId="259"/>
            <ac:spMk id="56" creationId="{00000000-0000-0000-0000-000000000000}"/>
          </ac:spMkLst>
        </pc:spChg>
        <pc:picChg chg="del">
          <ac:chgData name="Stewart Gale" userId="3647ddd2-6040-41ae-a96d-232c23482af8" providerId="ADAL" clId="{1ADDBD02-47E0-40A1-AE5D-44EF20912276}" dt="2022-11-11T05:35:35.394" v="4" actId="478"/>
          <ac:picMkLst>
            <pc:docMk/>
            <pc:sldMk cId="675572799" sldId="259"/>
            <ac:picMk id="42" creationId="{00000000-0000-0000-0000-000000000000}"/>
          </ac:picMkLst>
        </pc:picChg>
      </pc:sldChg>
      <pc:sldChg chg="delSp modSp mod">
        <pc:chgData name="Stewart Gale" userId="3647ddd2-6040-41ae-a96d-232c23482af8" providerId="ADAL" clId="{1ADDBD02-47E0-40A1-AE5D-44EF20912276}" dt="2022-11-11T05:35:46.550" v="40" actId="1038"/>
        <pc:sldMkLst>
          <pc:docMk/>
          <pc:sldMk cId="2936933359" sldId="260"/>
        </pc:sldMkLst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5" creationId="{D3BE53ED-43C4-417F-8E9F-834C5CC65B83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6" creationId="{4CE7EA2C-7E3B-4D81-8C0F-2C2ADD7EA633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7" creationId="{B48B2FBD-6D8F-4E54-B882-4ADD9DCA3DD2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8" creationId="{F75057F9-E5C6-4B52-A914-D87E5E73C1E7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23" creationId="{D3BE53ED-43C4-417F-8E9F-834C5CC65B83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24" creationId="{4CE7EA2C-7E3B-4D81-8C0F-2C2ADD7EA633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25" creationId="{B48B2FBD-6D8F-4E54-B882-4ADD9DCA3DD2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26" creationId="{F75057F9-E5C6-4B52-A914-D87E5E73C1E7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1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2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3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4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5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6" creationId="{00000000-0000-0000-0000-000000000000}"/>
          </ac:spMkLst>
        </pc:spChg>
        <pc:spChg chg="mod">
          <ac:chgData name="Stewart Gale" userId="3647ddd2-6040-41ae-a96d-232c23482af8" providerId="ADAL" clId="{1ADDBD02-47E0-40A1-AE5D-44EF20912276}" dt="2022-11-11T05:35:46.550" v="40" actId="1038"/>
          <ac:spMkLst>
            <pc:docMk/>
            <pc:sldMk cId="2936933359" sldId="260"/>
            <ac:spMk id="37" creationId="{00000000-0000-0000-0000-000000000000}"/>
          </ac:spMkLst>
        </pc:spChg>
        <pc:picChg chg="del">
          <ac:chgData name="Stewart Gale" userId="3647ddd2-6040-41ae-a96d-232c23482af8" providerId="ADAL" clId="{1ADDBD02-47E0-40A1-AE5D-44EF20912276}" dt="2022-11-11T05:35:37.785" v="5" actId="478"/>
          <ac:picMkLst>
            <pc:docMk/>
            <pc:sldMk cId="2936933359" sldId="260"/>
            <ac:picMk id="42" creationId="{00000000-0000-0000-0000-000000000000}"/>
          </ac:picMkLst>
        </pc:picChg>
      </pc:sldChg>
      <pc:sldChg chg="del">
        <pc:chgData name="Stewart Gale" userId="3647ddd2-6040-41ae-a96d-232c23482af8" providerId="ADAL" clId="{1ADDBD02-47E0-40A1-AE5D-44EF20912276}" dt="2022-11-11T05:35:32.753" v="2" actId="47"/>
        <pc:sldMkLst>
          <pc:docMk/>
          <pc:sldMk cId="3137847189" sldId="261"/>
        </pc:sldMkLst>
      </pc:sldChg>
      <pc:sldChg chg="addSp delSp modSp new mod ord">
        <pc:chgData name="Stewart Gale" userId="3647ddd2-6040-41ae-a96d-232c23482af8" providerId="ADAL" clId="{1ADDBD02-47E0-40A1-AE5D-44EF20912276}" dt="2022-11-11T05:37:06.430" v="109" actId="14100"/>
        <pc:sldMkLst>
          <pc:docMk/>
          <pc:sldMk cId="3923010281" sldId="261"/>
        </pc:sldMkLst>
        <pc:spChg chg="del">
          <ac:chgData name="Stewart Gale" userId="3647ddd2-6040-41ae-a96d-232c23482af8" providerId="ADAL" clId="{1ADDBD02-47E0-40A1-AE5D-44EF20912276}" dt="2022-11-11T05:36:03.171" v="71" actId="478"/>
          <ac:spMkLst>
            <pc:docMk/>
            <pc:sldMk cId="3923010281" sldId="261"/>
            <ac:spMk id="2" creationId="{81B71117-F093-6EF4-DDEF-8BDDA63F04A2}"/>
          </ac:spMkLst>
        </pc:spChg>
        <pc:spChg chg="del">
          <ac:chgData name="Stewart Gale" userId="3647ddd2-6040-41ae-a96d-232c23482af8" providerId="ADAL" clId="{1ADDBD02-47E0-40A1-AE5D-44EF20912276}" dt="2022-11-11T05:36:03.171" v="71" actId="478"/>
          <ac:spMkLst>
            <pc:docMk/>
            <pc:sldMk cId="3923010281" sldId="261"/>
            <ac:spMk id="3" creationId="{52C5B40F-2079-0B3E-F865-12B93CE901D6}"/>
          </ac:spMkLst>
        </pc:spChg>
        <pc:spChg chg="add del mod">
          <ac:chgData name="Stewart Gale" userId="3647ddd2-6040-41ae-a96d-232c23482af8" providerId="ADAL" clId="{1ADDBD02-47E0-40A1-AE5D-44EF20912276}" dt="2022-11-11T05:36:28.876" v="103" actId="478"/>
          <ac:spMkLst>
            <pc:docMk/>
            <pc:sldMk cId="3923010281" sldId="261"/>
            <ac:spMk id="4" creationId="{3FA218A2-71AA-CDD6-1C0C-CA45891469A9}"/>
          </ac:spMkLst>
        </pc:spChg>
        <pc:picChg chg="add mod modCrop">
          <ac:chgData name="Stewart Gale" userId="3647ddd2-6040-41ae-a96d-232c23482af8" providerId="ADAL" clId="{1ADDBD02-47E0-40A1-AE5D-44EF20912276}" dt="2022-11-11T05:37:06.430" v="109" actId="14100"/>
          <ac:picMkLst>
            <pc:docMk/>
            <pc:sldMk cId="3923010281" sldId="261"/>
            <ac:picMk id="6" creationId="{0CF4B0BF-83DC-D6CF-1BA2-FAE416325F31}"/>
          </ac:picMkLst>
        </pc:picChg>
      </pc:sldChg>
      <pc:sldChg chg="add">
        <pc:chgData name="Stewart Gale" userId="3647ddd2-6040-41ae-a96d-232c23482af8" providerId="ADAL" clId="{1ADDBD02-47E0-40A1-AE5D-44EF20912276}" dt="2022-11-11T05:36:26.115" v="102"/>
        <pc:sldMkLst>
          <pc:docMk/>
          <pc:sldMk cId="1936461636" sldId="262"/>
        </pc:sldMkLst>
      </pc:sldChg>
      <pc:sldChg chg="del">
        <pc:chgData name="Stewart Gale" userId="3647ddd2-6040-41ae-a96d-232c23482af8" providerId="ADAL" clId="{1ADDBD02-47E0-40A1-AE5D-44EF20912276}" dt="2022-11-11T05:35:33.408" v="3" actId="47"/>
        <pc:sldMkLst>
          <pc:docMk/>
          <pc:sldMk cId="2002077986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576F9-6C70-450C-9CBF-98EB10F6FB04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234CA-27F3-4921-A23B-AD2F0DF0C4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524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36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6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70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53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2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12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89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8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258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1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83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26DC4-3BD7-4D5B-811D-F79016FEE0D6}" type="datetimeFigureOut">
              <a:rPr lang="en-GB" smtClean="0"/>
              <a:t>11/11/2022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025BD-397E-4C9E-8AAA-B34FCAE0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2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F4B0BF-83DC-D6CF-1BA2-FAE416325F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99" t="22545" r="51616" b="11434"/>
          <a:stretch/>
        </p:blipFill>
        <p:spPr>
          <a:xfrm>
            <a:off x="3336175" y="-1792"/>
            <a:ext cx="4954385" cy="671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A218A2-71AA-CDD6-1C0C-CA45891469A9}"/>
              </a:ext>
            </a:extLst>
          </p:cNvPr>
          <p:cNvSpPr txBox="1"/>
          <p:nvPr/>
        </p:nvSpPr>
        <p:spPr>
          <a:xfrm>
            <a:off x="2327564" y="2211186"/>
            <a:ext cx="7730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936461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/>
              <p:nvPr/>
            </p:nvSpPr>
            <p:spPr>
              <a:xfrm>
                <a:off x="321418" y="57594"/>
                <a:ext cx="56792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1)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y when x = 4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18" y="57594"/>
                <a:ext cx="5679209" cy="1107996"/>
              </a:xfrm>
              <a:prstGeom prst="rect">
                <a:avLst/>
              </a:prstGeom>
              <a:blipFill>
                <a:blip r:embed="rId2"/>
                <a:stretch>
                  <a:fillRect l="-1396" t="-3846" b="-10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CE7EA2C-7E3B-4D81-8C0F-2C2ADD7EA633}"/>
              </a:ext>
            </a:extLst>
          </p:cNvPr>
          <p:cNvSpPr txBox="1"/>
          <p:nvPr/>
        </p:nvSpPr>
        <p:spPr>
          <a:xfrm>
            <a:off x="321418" y="1465372"/>
            <a:ext cx="58731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2)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y when x =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/>
              <p:nvPr/>
            </p:nvSpPr>
            <p:spPr>
              <a:xfrm>
                <a:off x="321419" y="2822631"/>
                <a:ext cx="56792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3)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y when x = 4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19" y="2822631"/>
                <a:ext cx="5679209" cy="1107996"/>
              </a:xfrm>
              <a:prstGeom prst="rect">
                <a:avLst/>
              </a:prstGeom>
              <a:blipFill>
                <a:blip r:embed="rId3"/>
                <a:stretch>
                  <a:fillRect l="-1396" t="-4396" b="-10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75057F9-E5C6-4B52-A914-D87E5E73C1E7}"/>
              </a:ext>
            </a:extLst>
          </p:cNvPr>
          <p:cNvSpPr txBox="1"/>
          <p:nvPr/>
        </p:nvSpPr>
        <p:spPr>
          <a:xfrm>
            <a:off x="321419" y="4179890"/>
            <a:ext cx="56792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4)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cube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y when x =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FB3C5F-9632-40BB-BC9F-20EB077AB60A}"/>
              </a:ext>
            </a:extLst>
          </p:cNvPr>
          <p:cNvSpPr txBox="1"/>
          <p:nvPr/>
        </p:nvSpPr>
        <p:spPr>
          <a:xfrm>
            <a:off x="321418" y="5537149"/>
            <a:ext cx="59840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5)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40, x = 1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y when x =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/>
              <p:nvPr/>
            </p:nvSpPr>
            <p:spPr>
              <a:xfrm>
                <a:off x="6104305" y="57629"/>
                <a:ext cx="56792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6)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when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= 20</a:t>
                </a: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305" y="57629"/>
                <a:ext cx="5679209" cy="1107996"/>
              </a:xfrm>
              <a:prstGeom prst="rect">
                <a:avLst/>
              </a:prstGeom>
              <a:blipFill>
                <a:blip r:embed="rId4"/>
                <a:stretch>
                  <a:fillRect l="-1395" t="-3846" b="-10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CE7EA2C-7E3B-4D81-8C0F-2C2ADD7EA633}"/>
              </a:ext>
            </a:extLst>
          </p:cNvPr>
          <p:cNvSpPr txBox="1"/>
          <p:nvPr/>
        </p:nvSpPr>
        <p:spPr>
          <a:xfrm>
            <a:off x="6104305" y="1465407"/>
            <a:ext cx="58731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7)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when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</a:rPr>
              <a:t> = 500</a:t>
            </a:r>
            <a:endParaRPr lang="en-GB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/>
              <p:nvPr/>
            </p:nvSpPr>
            <p:spPr>
              <a:xfrm>
                <a:off x="6104306" y="2822666"/>
                <a:ext cx="56792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8)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2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when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</a:rPr>
                  <a:t> = 270</a:t>
                </a:r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306" y="2822666"/>
                <a:ext cx="5679209" cy="1107996"/>
              </a:xfrm>
              <a:prstGeom prst="rect">
                <a:avLst/>
              </a:prstGeom>
              <a:blipFill>
                <a:blip r:embed="rId5"/>
                <a:stretch>
                  <a:fillRect l="-1395" t="-4396" b="-10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F75057F9-E5C6-4B52-A914-D87E5E73C1E7}"/>
              </a:ext>
            </a:extLst>
          </p:cNvPr>
          <p:cNvSpPr txBox="1"/>
          <p:nvPr/>
        </p:nvSpPr>
        <p:spPr>
          <a:xfrm>
            <a:off x="6104306" y="4179925"/>
            <a:ext cx="56792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9)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cube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when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</a:rPr>
              <a:t> = 640</a:t>
            </a:r>
            <a:endParaRPr lang="en-GB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BFB3C5F-9632-40BB-BC9F-20EB077AB60A}"/>
              </a:ext>
            </a:extLst>
          </p:cNvPr>
          <p:cNvSpPr txBox="1"/>
          <p:nvPr/>
        </p:nvSpPr>
        <p:spPr>
          <a:xfrm>
            <a:off x="6104305" y="5537184"/>
            <a:ext cx="59840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10)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40, x = 1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when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</a:rPr>
              <a:t> = 10</a:t>
            </a:r>
            <a:endParaRPr lang="en-GB" sz="2200" dirty="0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349742" y="432800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20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320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742" y="432800"/>
                <a:ext cx="1550671" cy="954107"/>
              </a:xfrm>
              <a:prstGeom prst="rect">
                <a:avLst/>
              </a:prstGeom>
              <a:blipFill>
                <a:blip r:embed="rId6"/>
                <a:stretch>
                  <a:fillRect l="-8268" t="-7643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4349741" y="1817970"/>
                <a:ext cx="155067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20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320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741" y="1817970"/>
                <a:ext cx="1550672" cy="954107"/>
              </a:xfrm>
              <a:prstGeom prst="rect">
                <a:avLst/>
              </a:prstGeom>
              <a:blipFill>
                <a:blip r:embed="rId7"/>
                <a:stretch>
                  <a:fillRect l="-8268" t="-7006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4316429" y="3119407"/>
                <a:ext cx="149139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640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429" y="3119407"/>
                <a:ext cx="1491391" cy="954107"/>
              </a:xfrm>
              <a:prstGeom prst="rect">
                <a:avLst/>
              </a:prstGeom>
              <a:blipFill>
                <a:blip r:embed="rId8"/>
                <a:stretch>
                  <a:fillRect l="-8163" t="-7692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4310826" y="4620991"/>
                <a:ext cx="15895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640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826" y="4620991"/>
                <a:ext cx="1589587" cy="954107"/>
              </a:xfrm>
              <a:prstGeom prst="rect">
                <a:avLst/>
              </a:prstGeom>
              <a:blipFill>
                <a:blip r:embed="rId9"/>
                <a:stretch>
                  <a:fillRect l="-7663" t="-7006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4349741" y="5900458"/>
                <a:ext cx="1550672" cy="9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640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741" y="5900458"/>
                <a:ext cx="1550672" cy="990977"/>
              </a:xfrm>
              <a:prstGeom prst="rect">
                <a:avLst/>
              </a:prstGeom>
              <a:blipFill>
                <a:blip r:embed="rId10"/>
                <a:stretch>
                  <a:fillRect l="-8268" t="-7407" b="-1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10222914" y="460781"/>
                <a:ext cx="166427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20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1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2914" y="460781"/>
                <a:ext cx="1664278" cy="954107"/>
              </a:xfrm>
              <a:prstGeom prst="rect">
                <a:avLst/>
              </a:prstGeom>
              <a:blipFill>
                <a:blip r:embed="rId11"/>
                <a:stretch>
                  <a:fillRect l="-7692" t="-7692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10222914" y="1862999"/>
                <a:ext cx="15606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20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10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2914" y="1862999"/>
                <a:ext cx="1560600" cy="954107"/>
              </a:xfrm>
              <a:prstGeom prst="rect">
                <a:avLst/>
              </a:prstGeom>
              <a:blipFill>
                <a:blip r:embed="rId12"/>
                <a:stretch>
                  <a:fillRect l="-8203" t="-7692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10276716" y="3121131"/>
                <a:ext cx="1506798" cy="9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3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6716" y="3121131"/>
                <a:ext cx="1506798" cy="990977"/>
              </a:xfrm>
              <a:prstGeom prst="rect">
                <a:avLst/>
              </a:prstGeom>
              <a:blipFill>
                <a:blip r:embed="rId13"/>
                <a:stretch>
                  <a:fillRect l="-8502" t="-7362" b="-12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10309388" y="4637063"/>
                <a:ext cx="147412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4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388" y="4637063"/>
                <a:ext cx="1474126" cy="954107"/>
              </a:xfrm>
              <a:prstGeom prst="rect">
                <a:avLst/>
              </a:prstGeom>
              <a:blipFill>
                <a:blip r:embed="rId14"/>
                <a:stretch>
                  <a:fillRect l="-8264" t="-7692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10333752" y="5881798"/>
                <a:ext cx="1488556" cy="102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3752" y="5881798"/>
                <a:ext cx="1488556" cy="1028295"/>
              </a:xfrm>
              <a:prstGeom prst="rect">
                <a:avLst/>
              </a:prstGeom>
              <a:blipFill>
                <a:blip r:embed="rId15"/>
                <a:stretch>
                  <a:fillRect l="-8197" t="-7101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557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/>
              <p:nvPr/>
            </p:nvSpPr>
            <p:spPr>
              <a:xfrm>
                <a:off x="271542" y="57594"/>
                <a:ext cx="5679209" cy="1111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1)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8, x = 4.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y when x = 25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2" y="57594"/>
                <a:ext cx="5679209" cy="1111843"/>
              </a:xfrm>
              <a:prstGeom prst="rect">
                <a:avLst/>
              </a:prstGeom>
              <a:blipFill>
                <a:blip r:embed="rId2"/>
                <a:stretch>
                  <a:fillRect l="-1396" t="-3279" b="-10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CE7EA2C-7E3B-4D81-8C0F-2C2ADD7EA633}"/>
              </a:ext>
            </a:extLst>
          </p:cNvPr>
          <p:cNvSpPr txBox="1"/>
          <p:nvPr/>
        </p:nvSpPr>
        <p:spPr>
          <a:xfrm>
            <a:off x="271543" y="1762113"/>
            <a:ext cx="5841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2)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root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4.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y when x =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/>
              <p:nvPr/>
            </p:nvSpPr>
            <p:spPr>
              <a:xfrm>
                <a:off x="265940" y="3584700"/>
                <a:ext cx="5679209" cy="1155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3)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12, x = 27.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y when x = 1000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40" y="3584700"/>
                <a:ext cx="5679209" cy="1155637"/>
              </a:xfrm>
              <a:prstGeom prst="rect">
                <a:avLst/>
              </a:prstGeom>
              <a:blipFill>
                <a:blip r:embed="rId3"/>
                <a:stretch>
                  <a:fillRect l="-1396" t="-3684" b="-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75057F9-E5C6-4B52-A914-D87E5E73C1E7}"/>
              </a:ext>
            </a:extLst>
          </p:cNvPr>
          <p:cNvSpPr txBox="1"/>
          <p:nvPr/>
        </p:nvSpPr>
        <p:spPr>
          <a:xfrm>
            <a:off x="271543" y="5417528"/>
            <a:ext cx="56792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4)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cube root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Find y when x =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995066" y="453718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20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066" y="453718"/>
                <a:ext cx="1550671" cy="954107"/>
              </a:xfrm>
              <a:prstGeom prst="rect">
                <a:avLst/>
              </a:prstGeom>
              <a:blipFill>
                <a:blip r:embed="rId4"/>
                <a:stretch>
                  <a:fillRect l="-7843" t="-6369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/>
              <p:nvPr/>
            </p:nvSpPr>
            <p:spPr>
              <a:xfrm>
                <a:off x="6093218" y="57594"/>
                <a:ext cx="5679209" cy="1111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5)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Find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when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= 8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BE53ED-43C4-417F-8E9F-834C5CC65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218" y="57594"/>
                <a:ext cx="5679209" cy="1111843"/>
              </a:xfrm>
              <a:prstGeom prst="rect">
                <a:avLst/>
              </a:prstGeom>
              <a:blipFill>
                <a:blip r:embed="rId5"/>
                <a:stretch>
                  <a:fillRect l="-1396" t="-3279" b="-10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CE7EA2C-7E3B-4D81-8C0F-2C2ADD7EA633}"/>
              </a:ext>
            </a:extLst>
          </p:cNvPr>
          <p:cNvSpPr txBox="1"/>
          <p:nvPr/>
        </p:nvSpPr>
        <p:spPr>
          <a:xfrm>
            <a:off x="6093219" y="1762113"/>
            <a:ext cx="58410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6)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square root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</a:rPr>
              <a:t>Find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200" dirty="0">
                <a:solidFill>
                  <a:prstClr val="black"/>
                </a:solidFill>
              </a:rPr>
              <a:t> when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</a:rPr>
              <a:t> = 12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/>
              <p:nvPr/>
            </p:nvSpPr>
            <p:spPr>
              <a:xfrm>
                <a:off x="6087616" y="3584700"/>
                <a:ext cx="5679209" cy="1155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200" b="1" dirty="0">
                    <a:solidFill>
                      <a:prstClr val="black"/>
                    </a:solidFill>
                    <a:latin typeface="Calibri" panose="020F0502020204030204"/>
                  </a:rPr>
                  <a:t>7)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 is directly proportional to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2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200" dirty="0">
                  <a:solidFill>
                    <a:prstClr val="black"/>
                  </a:solidFill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  <a:latin typeface="Calibri" panose="020F0502020204030204"/>
                  </a:rPr>
                  <a:t>When y = 80, x = 2.</a:t>
                </a:r>
              </a:p>
              <a:p>
                <a:pPr>
                  <a:defRPr/>
                </a:pPr>
                <a:r>
                  <a:rPr lang="en-GB" sz="2200" dirty="0">
                    <a:solidFill>
                      <a:prstClr val="black"/>
                    </a:solidFill>
                  </a:rPr>
                  <a:t>Find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200" dirty="0">
                    <a:solidFill>
                      <a:prstClr val="black"/>
                    </a:solidFill>
                  </a:rPr>
                  <a:t> when </a:t>
                </a:r>
                <a:r>
                  <a:rPr lang="en-GB" sz="22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200" dirty="0">
                    <a:solidFill>
                      <a:prstClr val="black"/>
                    </a:solidFill>
                  </a:rPr>
                  <a:t> = 12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8B2FBD-6D8F-4E54-B882-4ADD9DCA3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616" y="3584700"/>
                <a:ext cx="5679209" cy="1155637"/>
              </a:xfrm>
              <a:prstGeom prst="rect">
                <a:avLst/>
              </a:prstGeom>
              <a:blipFill>
                <a:blip r:embed="rId6"/>
                <a:stretch>
                  <a:fillRect l="-1396" t="-3684" b="-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75057F9-E5C6-4B52-A914-D87E5E73C1E7}"/>
              </a:ext>
            </a:extLst>
          </p:cNvPr>
          <p:cNvSpPr txBox="1"/>
          <p:nvPr/>
        </p:nvSpPr>
        <p:spPr>
          <a:xfrm>
            <a:off x="6093219" y="5417528"/>
            <a:ext cx="56792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200" b="1" dirty="0">
                <a:solidFill>
                  <a:prstClr val="black"/>
                </a:solidFill>
                <a:latin typeface="Calibri" panose="020F0502020204030204"/>
              </a:rPr>
              <a:t>8)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 is directly proportional to the cube root of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  <a:latin typeface="Calibri" panose="020F0502020204030204"/>
              </a:rPr>
              <a:t>When y = 80, x = 2.</a:t>
            </a:r>
          </a:p>
          <a:p>
            <a:pPr>
              <a:defRPr/>
            </a:pPr>
            <a:r>
              <a:rPr lang="en-GB" sz="2200" dirty="0">
                <a:solidFill>
                  <a:prstClr val="black"/>
                </a:solidFill>
              </a:rPr>
              <a:t>Find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200" dirty="0">
                <a:solidFill>
                  <a:prstClr val="black"/>
                </a:solidFill>
              </a:rPr>
              <a:t> when </a:t>
            </a:r>
            <a:r>
              <a:rPr lang="en-GB" sz="2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200" dirty="0">
                <a:solidFill>
                  <a:prstClr val="black"/>
                </a:solidFill>
              </a:rPr>
              <a:t> = 20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3995066" y="2254597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20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066" y="2254597"/>
                <a:ext cx="1550671" cy="954107"/>
              </a:xfrm>
              <a:prstGeom prst="rect">
                <a:avLst/>
              </a:prstGeom>
              <a:blipFill>
                <a:blip r:embed="rId7"/>
                <a:stretch>
                  <a:fillRect l="-7843" t="-7051" b="-18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4092047" y="4164883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40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047" y="4164883"/>
                <a:ext cx="1550671" cy="954107"/>
              </a:xfrm>
              <a:prstGeom prst="rect">
                <a:avLst/>
              </a:prstGeom>
              <a:blipFill>
                <a:blip r:embed="rId8"/>
                <a:stretch>
                  <a:fillRect l="-7843" t="-6369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4044941" y="5825255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40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941" y="5825255"/>
                <a:ext cx="1550671" cy="954107"/>
              </a:xfrm>
              <a:prstGeom prst="rect">
                <a:avLst/>
              </a:prstGeom>
              <a:blipFill>
                <a:blip r:embed="rId9"/>
                <a:stretch>
                  <a:fillRect l="-8268" t="-7051" b="-18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9588977" y="453718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4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8977" y="453718"/>
                <a:ext cx="1550671" cy="954107"/>
              </a:xfrm>
              <a:prstGeom prst="rect">
                <a:avLst/>
              </a:prstGeom>
              <a:blipFill>
                <a:blip r:embed="rId10"/>
                <a:stretch>
                  <a:fillRect l="-8268" t="-6369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9588977" y="2254597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9</a:t>
                </a:r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8977" y="2254597"/>
                <a:ext cx="1550671" cy="954107"/>
              </a:xfrm>
              <a:prstGeom prst="rect">
                <a:avLst/>
              </a:prstGeom>
              <a:blipFill>
                <a:blip r:embed="rId11"/>
                <a:stretch>
                  <a:fillRect l="-8268" t="-7051" b="-18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9685958" y="4164883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27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958" y="4164883"/>
                <a:ext cx="1550671" cy="954107"/>
              </a:xfrm>
              <a:prstGeom prst="rect">
                <a:avLst/>
              </a:prstGeom>
              <a:blipFill>
                <a:blip r:embed="rId12"/>
                <a:stretch>
                  <a:fillRect l="-8268" t="-6369" b="-1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9638852" y="5825255"/>
                <a:ext cx="155067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srgbClr val="FF0000"/>
                    </a:solidFill>
                  </a:rPr>
                  <a:t> = 4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8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800" dirty="0">
                    <a:solidFill>
                      <a:srgbClr val="FF0000"/>
                    </a:solidFill>
                  </a:rPr>
                  <a:t>= 125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8852" y="5825255"/>
                <a:ext cx="1550671" cy="954107"/>
              </a:xfrm>
              <a:prstGeom prst="rect">
                <a:avLst/>
              </a:prstGeom>
              <a:blipFill>
                <a:blip r:embed="rId13"/>
                <a:stretch>
                  <a:fillRect l="-7843" t="-7051" b="-18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93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573</Words>
  <Application>Microsoft Office PowerPoint</Application>
  <PresentationFormat>Widescreen</PresentationFormat>
  <Paragraphs>91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Proportions:  Direct (with powers)</dc:title>
  <dc:creator>Stewart Gale</dc:creator>
  <cp:lastModifiedBy>Stewart Gale</cp:lastModifiedBy>
  <cp:revision>10</cp:revision>
  <dcterms:created xsi:type="dcterms:W3CDTF">2019-12-10T06:41:25Z</dcterms:created>
  <dcterms:modified xsi:type="dcterms:W3CDTF">2022-11-11T05:37:09Z</dcterms:modified>
</cp:coreProperties>
</file>