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C33D10-1031-457B-9F72-202D21348E56}" v="1" dt="2024-08-29T11:25:22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8C33D10-1031-457B-9F72-202D21348E56}"/>
    <pc:docChg chg="modSld">
      <pc:chgData name="Stewart Gale" userId="3647ddd2-6040-41ae-a96d-232c23482af8" providerId="ADAL" clId="{F8C33D10-1031-457B-9F72-202D21348E56}" dt="2024-08-29T11:26:20.740" v="52" actId="1076"/>
      <pc:docMkLst>
        <pc:docMk/>
      </pc:docMkLst>
      <pc:sldChg chg="addSp modSp mod">
        <pc:chgData name="Stewart Gale" userId="3647ddd2-6040-41ae-a96d-232c23482af8" providerId="ADAL" clId="{F8C33D10-1031-457B-9F72-202D21348E56}" dt="2024-08-29T11:26:20.740" v="52" actId="1076"/>
        <pc:sldMkLst>
          <pc:docMk/>
          <pc:sldMk cId="713053548" sldId="258"/>
        </pc:sldMkLst>
        <pc:spChg chg="mod">
          <ac:chgData name="Stewart Gale" userId="3647ddd2-6040-41ae-a96d-232c23482af8" providerId="ADAL" clId="{F8C33D10-1031-457B-9F72-202D21348E56}" dt="2024-08-29T11:26:12.984" v="48" actId="1076"/>
          <ac:spMkLst>
            <pc:docMk/>
            <pc:sldMk cId="713053548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F8C33D10-1031-457B-9F72-202D21348E56}" dt="2024-08-29T11:26:20.740" v="52" actId="1076"/>
          <ac:spMkLst>
            <pc:docMk/>
            <pc:sldMk cId="713053548" sldId="258"/>
            <ac:spMk id="7" creationId="{00000000-0000-0000-0000-000000000000}"/>
          </ac:spMkLst>
        </pc:spChg>
        <pc:picChg chg="add mod modCrop">
          <ac:chgData name="Stewart Gale" userId="3647ddd2-6040-41ae-a96d-232c23482af8" providerId="ADAL" clId="{F8C33D10-1031-457B-9F72-202D21348E56}" dt="2024-08-29T11:25:53.825" v="12" actId="1076"/>
          <ac:picMkLst>
            <pc:docMk/>
            <pc:sldMk cId="713053548" sldId="258"/>
            <ac:picMk id="2" creationId="{4A23175C-2968-F518-A6CE-2B77A4F71A1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88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8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30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1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98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85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84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865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33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313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03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D2246-523D-4DE6-A079-E590B274B712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93FA2-E6BD-48C5-9F49-C767249F0F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6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436" t="33369" r="62405" b="43969"/>
          <a:stretch/>
        </p:blipFill>
        <p:spPr>
          <a:xfrm>
            <a:off x="6235221" y="291459"/>
            <a:ext cx="5764951" cy="3605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183" t="37770" r="34508" b="36532"/>
          <a:stretch/>
        </p:blipFill>
        <p:spPr>
          <a:xfrm>
            <a:off x="373678" y="291459"/>
            <a:ext cx="5590840" cy="35539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31518" y="4300682"/>
            <a:ext cx="10573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is the worst answered 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7367" y="5243102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What was the most common </a:t>
            </a:r>
          </a:p>
          <a:p>
            <a:pPr algn="ctr"/>
            <a:r>
              <a:rPr lang="en-GB" sz="4000" dirty="0"/>
              <a:t>wrong answer?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23175C-2968-F518-A6CE-2B77A4F71A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536" t="53144" r="19557" b="10881"/>
          <a:stretch/>
        </p:blipFill>
        <p:spPr>
          <a:xfrm>
            <a:off x="731518" y="1878676"/>
            <a:ext cx="4926678" cy="182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5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436" t="33369" r="62405" b="43969"/>
          <a:stretch/>
        </p:blipFill>
        <p:spPr>
          <a:xfrm>
            <a:off x="6235221" y="291459"/>
            <a:ext cx="5764951" cy="3605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183" t="37770" r="34508" b="36532"/>
          <a:stretch/>
        </p:blipFill>
        <p:spPr>
          <a:xfrm>
            <a:off x="373678" y="291459"/>
            <a:ext cx="5590840" cy="35539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62710" y="4658976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2" name="Rectangle 1"/>
          <p:cNvSpPr/>
          <p:nvPr/>
        </p:nvSpPr>
        <p:spPr>
          <a:xfrm>
            <a:off x="6235221" y="291459"/>
            <a:ext cx="5764951" cy="36052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47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436" t="33369" r="62405" b="43969"/>
          <a:stretch/>
        </p:blipFill>
        <p:spPr>
          <a:xfrm>
            <a:off x="270703" y="249624"/>
            <a:ext cx="6261579" cy="3915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28" y="4230175"/>
            <a:ext cx="5528327" cy="23762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4036" y="1056230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14793" y="2803143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did 4 – 9 instead of </a:t>
            </a:r>
          </a:p>
          <a:p>
            <a:pPr algn="ctr"/>
            <a:r>
              <a:rPr lang="en-GB" sz="4400" dirty="0"/>
              <a:t>4 + 9.</a:t>
            </a:r>
          </a:p>
          <a:p>
            <a:pPr algn="ctr"/>
            <a:r>
              <a:rPr lang="en-GB" sz="4400" dirty="0"/>
              <a:t>(-1 x -9 = 9)</a:t>
            </a:r>
          </a:p>
        </p:txBody>
      </p:sp>
    </p:spTree>
    <p:extLst>
      <p:ext uri="{BB962C8B-B14F-4D97-AF65-F5344CB8AC3E}">
        <p14:creationId xmlns:p14="http://schemas.microsoft.com/office/powerpoint/2010/main" val="277886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183" t="37770" r="34508" b="36532"/>
          <a:stretch/>
        </p:blipFill>
        <p:spPr>
          <a:xfrm>
            <a:off x="206337" y="237670"/>
            <a:ext cx="6361804" cy="40440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0183" t="64906" r="34508" b="18831"/>
          <a:stretch/>
        </p:blipFill>
        <p:spPr>
          <a:xfrm>
            <a:off x="648595" y="4326964"/>
            <a:ext cx="5333851" cy="22848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28968" y="1056230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9521" y="2809119"/>
            <a:ext cx="40361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did 20 – 12 instead of </a:t>
            </a:r>
          </a:p>
          <a:p>
            <a:pPr algn="ctr"/>
            <a:r>
              <a:rPr lang="en-GB" sz="4400" dirty="0"/>
              <a:t>20 + 12.</a:t>
            </a:r>
          </a:p>
          <a:p>
            <a:pPr algn="ctr"/>
            <a:r>
              <a:rPr lang="en-GB" sz="4400" dirty="0"/>
              <a:t>(-4 x -3 = 12)</a:t>
            </a:r>
          </a:p>
        </p:txBody>
      </p:sp>
    </p:spTree>
    <p:extLst>
      <p:ext uri="{BB962C8B-B14F-4D97-AF65-F5344CB8AC3E}">
        <p14:creationId xmlns:p14="http://schemas.microsoft.com/office/powerpoint/2010/main" val="356600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65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2019-11-12T12:16:52Z</dcterms:created>
  <dcterms:modified xsi:type="dcterms:W3CDTF">2024-08-29T11:26:27Z</dcterms:modified>
</cp:coreProperties>
</file>