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0" r:id="rId4"/>
    <p:sldId id="266" r:id="rId5"/>
    <p:sldId id="265" r:id="rId6"/>
    <p:sldId id="264" r:id="rId7"/>
    <p:sldId id="268" r:id="rId8"/>
    <p:sldId id="267" r:id="rId9"/>
    <p:sldId id="261" r:id="rId10"/>
    <p:sldId id="269" r:id="rId11"/>
    <p:sldId id="262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1F5FF-BAEF-4E38-AF03-96EB8B520184}" v="115" dt="2022-01-14T06:49:41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881F5FF-BAEF-4E38-AF03-96EB8B520184}"/>
    <pc:docChg chg="undo custSel addSld modSld">
      <pc:chgData name="Stewart Gale" userId="3647ddd2-6040-41ae-a96d-232c23482af8" providerId="ADAL" clId="{8881F5FF-BAEF-4E38-AF03-96EB8B520184}" dt="2022-01-14T06:49:59.279" v="277" actId="1076"/>
      <pc:docMkLst>
        <pc:docMk/>
      </pc:docMkLst>
      <pc:sldChg chg="addSp delSp modSp mod delAnim">
        <pc:chgData name="Stewart Gale" userId="3647ddd2-6040-41ae-a96d-232c23482af8" providerId="ADAL" clId="{8881F5FF-BAEF-4E38-AF03-96EB8B520184}" dt="2022-01-14T06:27:08.879" v="18" actId="1076"/>
        <pc:sldMkLst>
          <pc:docMk/>
          <pc:sldMk cId="905575666" sldId="260"/>
        </pc:sldMkLst>
        <pc:spChg chg="del">
          <ac:chgData name="Stewart Gale" userId="3647ddd2-6040-41ae-a96d-232c23482af8" providerId="ADAL" clId="{8881F5FF-BAEF-4E38-AF03-96EB8B520184}" dt="2022-01-14T06:26:17.594" v="3" actId="478"/>
          <ac:spMkLst>
            <pc:docMk/>
            <pc:sldMk cId="905575666" sldId="260"/>
            <ac:spMk id="7" creationId="{00000000-0000-0000-0000-000000000000}"/>
          </ac:spMkLst>
        </pc:spChg>
        <pc:spChg chg="del">
          <ac:chgData name="Stewart Gale" userId="3647ddd2-6040-41ae-a96d-232c23482af8" providerId="ADAL" clId="{8881F5FF-BAEF-4E38-AF03-96EB8B520184}" dt="2022-01-14T06:26:17.594" v="3" actId="478"/>
          <ac:spMkLst>
            <pc:docMk/>
            <pc:sldMk cId="905575666" sldId="260"/>
            <ac:spMk id="8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27:08.879" v="18" actId="1076"/>
          <ac:picMkLst>
            <pc:docMk/>
            <pc:sldMk cId="905575666" sldId="260"/>
            <ac:picMk id="2" creationId="{1195D5B6-1348-4569-A307-CD6DB6B27A1F}"/>
          </ac:picMkLst>
        </pc:picChg>
        <pc:picChg chg="del mod">
          <ac:chgData name="Stewart Gale" userId="3647ddd2-6040-41ae-a96d-232c23482af8" providerId="ADAL" clId="{8881F5FF-BAEF-4E38-AF03-96EB8B520184}" dt="2022-01-14T06:26:17.594" v="3" actId="478"/>
          <ac:picMkLst>
            <pc:docMk/>
            <pc:sldMk cId="905575666" sldId="260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8881F5FF-BAEF-4E38-AF03-96EB8B520184}" dt="2022-01-14T06:26:49.675" v="10" actId="1076"/>
          <ac:picMkLst>
            <pc:docMk/>
            <pc:sldMk cId="905575666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26:17.594" v="3" actId="478"/>
          <ac:picMkLst>
            <pc:docMk/>
            <pc:sldMk cId="905575666" sldId="260"/>
            <ac:picMk id="5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8881F5FF-BAEF-4E38-AF03-96EB8B520184}" dt="2022-01-14T06:44:58.745" v="125" actId="1076"/>
        <pc:sldMkLst>
          <pc:docMk/>
          <pc:sldMk cId="601356220" sldId="261"/>
        </pc:sldMkLst>
        <pc:spChg chg="del">
          <ac:chgData name="Stewart Gale" userId="3647ddd2-6040-41ae-a96d-232c23482af8" providerId="ADAL" clId="{8881F5FF-BAEF-4E38-AF03-96EB8B520184}" dt="2022-01-14T06:44:27.896" v="113" actId="478"/>
          <ac:spMkLst>
            <pc:docMk/>
            <pc:sldMk cId="601356220" sldId="261"/>
            <ac:spMk id="7" creationId="{00000000-0000-0000-0000-000000000000}"/>
          </ac:spMkLst>
        </pc:spChg>
        <pc:picChg chg="mod modCrop">
          <ac:chgData name="Stewart Gale" userId="3647ddd2-6040-41ae-a96d-232c23482af8" providerId="ADAL" clId="{8881F5FF-BAEF-4E38-AF03-96EB8B520184}" dt="2022-01-14T06:44:38.396" v="117" actId="1076"/>
          <ac:picMkLst>
            <pc:docMk/>
            <pc:sldMk cId="601356220" sldId="261"/>
            <ac:picMk id="3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44:27.896" v="113" actId="478"/>
          <ac:picMkLst>
            <pc:docMk/>
            <pc:sldMk cId="601356220" sldId="261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8881F5FF-BAEF-4E38-AF03-96EB8B520184}" dt="2022-01-14T06:44:58.745" v="125" actId="1076"/>
          <ac:picMkLst>
            <pc:docMk/>
            <pc:sldMk cId="601356220" sldId="261"/>
            <ac:picMk id="8" creationId="{AFA467EF-C0F9-4442-AD68-A6D2465AD430}"/>
          </ac:picMkLst>
        </pc:picChg>
      </pc:sldChg>
      <pc:sldChg chg="addSp delSp modSp mod delAnim">
        <pc:chgData name="Stewart Gale" userId="3647ddd2-6040-41ae-a96d-232c23482af8" providerId="ADAL" clId="{8881F5FF-BAEF-4E38-AF03-96EB8B520184}" dt="2022-01-14T06:46:09.767" v="154" actId="208"/>
        <pc:sldMkLst>
          <pc:docMk/>
          <pc:sldMk cId="4252343284" sldId="262"/>
        </pc:sldMkLst>
        <pc:spChg chg="del mod">
          <ac:chgData name="Stewart Gale" userId="3647ddd2-6040-41ae-a96d-232c23482af8" providerId="ADAL" clId="{8881F5FF-BAEF-4E38-AF03-96EB8B520184}" dt="2022-01-14T06:45:45.423" v="144" actId="478"/>
          <ac:spMkLst>
            <pc:docMk/>
            <pc:sldMk cId="4252343284" sldId="262"/>
            <ac:spMk id="6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46:09.767" v="154" actId="208"/>
          <ac:picMkLst>
            <pc:docMk/>
            <pc:sldMk cId="4252343284" sldId="262"/>
            <ac:picMk id="2" creationId="{DA7ECCD6-8B65-445D-857F-A04BC435C243}"/>
          </ac:picMkLst>
        </pc:picChg>
        <pc:picChg chg="del">
          <ac:chgData name="Stewart Gale" userId="3647ddd2-6040-41ae-a96d-232c23482af8" providerId="ADAL" clId="{8881F5FF-BAEF-4E38-AF03-96EB8B520184}" dt="2022-01-14T06:45:41.083" v="141" actId="478"/>
          <ac:picMkLst>
            <pc:docMk/>
            <pc:sldMk cId="4252343284" sldId="262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8881F5FF-BAEF-4E38-AF03-96EB8B520184}" dt="2022-01-14T06:45:59.434" v="149" actId="1076"/>
          <ac:picMkLst>
            <pc:docMk/>
            <pc:sldMk cId="4252343284" sldId="262"/>
            <ac:picMk id="4" creationId="{00000000-0000-0000-0000-000000000000}"/>
          </ac:picMkLst>
        </pc:picChg>
      </pc:sldChg>
      <pc:sldChg chg="addSp delSp modSp mod delAnim">
        <pc:chgData name="Stewart Gale" userId="3647ddd2-6040-41ae-a96d-232c23482af8" providerId="ADAL" clId="{8881F5FF-BAEF-4E38-AF03-96EB8B520184}" dt="2022-01-14T06:29:53.352" v="75" actId="1076"/>
        <pc:sldMkLst>
          <pc:docMk/>
          <pc:sldMk cId="3480298425" sldId="264"/>
        </pc:sldMkLst>
        <pc:spChg chg="del">
          <ac:chgData name="Stewart Gale" userId="3647ddd2-6040-41ae-a96d-232c23482af8" providerId="ADAL" clId="{8881F5FF-BAEF-4E38-AF03-96EB8B520184}" dt="2022-01-14T06:29:13.155" v="62" actId="478"/>
          <ac:spMkLst>
            <pc:docMk/>
            <pc:sldMk cId="3480298425" sldId="264"/>
            <ac:spMk id="9" creationId="{00000000-0000-0000-0000-000000000000}"/>
          </ac:spMkLst>
        </pc:spChg>
        <pc:spChg chg="del">
          <ac:chgData name="Stewart Gale" userId="3647ddd2-6040-41ae-a96d-232c23482af8" providerId="ADAL" clId="{8881F5FF-BAEF-4E38-AF03-96EB8B520184}" dt="2022-01-14T06:29:13.155" v="62" actId="478"/>
          <ac:spMkLst>
            <pc:docMk/>
            <pc:sldMk cId="3480298425" sldId="264"/>
            <ac:spMk id="10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29:53.352" v="75" actId="1076"/>
          <ac:picMkLst>
            <pc:docMk/>
            <pc:sldMk cId="3480298425" sldId="264"/>
            <ac:picMk id="2" creationId="{4750ED19-49C1-4DB6-8D24-A59465AC2FD3}"/>
          </ac:picMkLst>
        </pc:picChg>
        <pc:picChg chg="mod modCrop">
          <ac:chgData name="Stewart Gale" userId="3647ddd2-6040-41ae-a96d-232c23482af8" providerId="ADAL" clId="{8881F5FF-BAEF-4E38-AF03-96EB8B520184}" dt="2022-01-14T06:29:37.496" v="68" actId="1076"/>
          <ac:picMkLst>
            <pc:docMk/>
            <pc:sldMk cId="3480298425" sldId="264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8881F5FF-BAEF-4E38-AF03-96EB8B520184}" dt="2022-01-14T06:29:13.155" v="62" actId="478"/>
          <ac:picMkLst>
            <pc:docMk/>
            <pc:sldMk cId="3480298425" sldId="264"/>
            <ac:picMk id="5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29:13.155" v="62" actId="478"/>
          <ac:picMkLst>
            <pc:docMk/>
            <pc:sldMk cId="3480298425" sldId="264"/>
            <ac:picMk id="7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8881F5FF-BAEF-4E38-AF03-96EB8B520184}" dt="2022-01-14T06:28:58.237" v="58" actId="208"/>
        <pc:sldMkLst>
          <pc:docMk/>
          <pc:sldMk cId="752661357" sldId="265"/>
        </pc:sldMkLst>
        <pc:spChg chg="del">
          <ac:chgData name="Stewart Gale" userId="3647ddd2-6040-41ae-a96d-232c23482af8" providerId="ADAL" clId="{8881F5FF-BAEF-4E38-AF03-96EB8B520184}" dt="2022-01-14T06:28:14.707" v="38" actId="478"/>
          <ac:spMkLst>
            <pc:docMk/>
            <pc:sldMk cId="752661357" sldId="265"/>
            <ac:spMk id="6" creationId="{00000000-0000-0000-0000-000000000000}"/>
          </ac:spMkLst>
        </pc:spChg>
        <pc:spChg chg="del">
          <ac:chgData name="Stewart Gale" userId="3647ddd2-6040-41ae-a96d-232c23482af8" providerId="ADAL" clId="{8881F5FF-BAEF-4E38-AF03-96EB8B520184}" dt="2022-01-14T06:28:14.707" v="38" actId="478"/>
          <ac:spMkLst>
            <pc:docMk/>
            <pc:sldMk cId="752661357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8881F5FF-BAEF-4E38-AF03-96EB8B520184}" dt="2022-01-14T06:28:17.955" v="39" actId="1076"/>
          <ac:spMkLst>
            <pc:docMk/>
            <pc:sldMk cId="752661357" sldId="265"/>
            <ac:spMk id="8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28:58.237" v="58" actId="208"/>
          <ac:picMkLst>
            <pc:docMk/>
            <pc:sldMk cId="752661357" sldId="265"/>
            <ac:picMk id="2" creationId="{69D8477E-8411-442A-B504-D4D2D1E7E864}"/>
          </ac:picMkLst>
        </pc:picChg>
        <pc:picChg chg="del">
          <ac:chgData name="Stewart Gale" userId="3647ddd2-6040-41ae-a96d-232c23482af8" providerId="ADAL" clId="{8881F5FF-BAEF-4E38-AF03-96EB8B520184}" dt="2022-01-14T06:28:14.707" v="38" actId="478"/>
          <ac:picMkLst>
            <pc:docMk/>
            <pc:sldMk cId="752661357" sldId="265"/>
            <ac:picMk id="3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28:14.707" v="38" actId="478"/>
          <ac:picMkLst>
            <pc:docMk/>
            <pc:sldMk cId="752661357" sldId="265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8881F5FF-BAEF-4E38-AF03-96EB8B520184}" dt="2022-01-14T06:28:46.840" v="51" actId="1076"/>
          <ac:picMkLst>
            <pc:docMk/>
            <pc:sldMk cId="752661357" sldId="265"/>
            <ac:picMk id="5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8881F5FF-BAEF-4E38-AF03-96EB8B520184}" dt="2022-01-14T06:28:06.681" v="37" actId="1076"/>
        <pc:sldMkLst>
          <pc:docMk/>
          <pc:sldMk cId="4018608044" sldId="266"/>
        </pc:sldMkLst>
        <pc:spChg chg="del">
          <ac:chgData name="Stewart Gale" userId="3647ddd2-6040-41ae-a96d-232c23482af8" providerId="ADAL" clId="{8881F5FF-BAEF-4E38-AF03-96EB8B520184}" dt="2022-01-14T06:27:13.786" v="19" actId="478"/>
          <ac:spMkLst>
            <pc:docMk/>
            <pc:sldMk cId="4018608044" sldId="266"/>
            <ac:spMk id="6" creationId="{00000000-0000-0000-0000-000000000000}"/>
          </ac:spMkLst>
        </pc:spChg>
        <pc:spChg chg="mod">
          <ac:chgData name="Stewart Gale" userId="3647ddd2-6040-41ae-a96d-232c23482af8" providerId="ADAL" clId="{8881F5FF-BAEF-4E38-AF03-96EB8B520184}" dt="2022-01-14T06:27:24.062" v="21" actId="1076"/>
          <ac:spMkLst>
            <pc:docMk/>
            <pc:sldMk cId="4018608044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8881F5FF-BAEF-4E38-AF03-96EB8B520184}" dt="2022-01-14T06:27:16.071" v="20" actId="478"/>
          <ac:spMkLst>
            <pc:docMk/>
            <pc:sldMk cId="4018608044" sldId="266"/>
            <ac:spMk id="8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28:06.681" v="37" actId="1076"/>
          <ac:picMkLst>
            <pc:docMk/>
            <pc:sldMk cId="4018608044" sldId="266"/>
            <ac:picMk id="2" creationId="{BA2298B3-FD4E-4154-9051-26A2284194C9}"/>
          </ac:picMkLst>
        </pc:picChg>
        <pc:picChg chg="mod modCrop">
          <ac:chgData name="Stewart Gale" userId="3647ddd2-6040-41ae-a96d-232c23482af8" providerId="ADAL" clId="{8881F5FF-BAEF-4E38-AF03-96EB8B520184}" dt="2022-01-14T06:27:49.616" v="29" actId="1076"/>
          <ac:picMkLst>
            <pc:docMk/>
            <pc:sldMk cId="4018608044" sldId="266"/>
            <ac:picMk id="3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27:13.786" v="19" actId="478"/>
          <ac:picMkLst>
            <pc:docMk/>
            <pc:sldMk cId="4018608044" sldId="266"/>
            <ac:picMk id="4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27:16.071" v="20" actId="478"/>
          <ac:picMkLst>
            <pc:docMk/>
            <pc:sldMk cId="4018608044" sldId="266"/>
            <ac:picMk id="5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8881F5FF-BAEF-4E38-AF03-96EB8B520184}" dt="2022-01-14T06:44:14.785" v="111" actId="1076"/>
        <pc:sldMkLst>
          <pc:docMk/>
          <pc:sldMk cId="1387444100" sldId="267"/>
        </pc:sldMkLst>
        <pc:spChg chg="del mod">
          <ac:chgData name="Stewart Gale" userId="3647ddd2-6040-41ae-a96d-232c23482af8" providerId="ADAL" clId="{8881F5FF-BAEF-4E38-AF03-96EB8B520184}" dt="2022-01-14T06:41:31.308" v="97" actId="478"/>
          <ac:spMkLst>
            <pc:docMk/>
            <pc:sldMk cId="1387444100" sldId="267"/>
            <ac:spMk id="8" creationId="{00000000-0000-0000-0000-000000000000}"/>
          </ac:spMkLst>
        </pc:spChg>
        <pc:spChg chg="del mod">
          <ac:chgData name="Stewart Gale" userId="3647ddd2-6040-41ae-a96d-232c23482af8" providerId="ADAL" clId="{8881F5FF-BAEF-4E38-AF03-96EB8B520184}" dt="2022-01-14T06:41:31.308" v="97" actId="478"/>
          <ac:spMkLst>
            <pc:docMk/>
            <pc:sldMk cId="1387444100" sldId="267"/>
            <ac:spMk id="9" creationId="{00000000-0000-0000-0000-000000000000}"/>
          </ac:spMkLst>
        </pc:spChg>
        <pc:spChg chg="mod">
          <ac:chgData name="Stewart Gale" userId="3647ddd2-6040-41ae-a96d-232c23482af8" providerId="ADAL" clId="{8881F5FF-BAEF-4E38-AF03-96EB8B520184}" dt="2022-01-14T06:41:41.078" v="98" actId="1076"/>
          <ac:spMkLst>
            <pc:docMk/>
            <pc:sldMk cId="1387444100" sldId="267"/>
            <ac:spMk id="10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44:14.785" v="111" actId="1076"/>
          <ac:picMkLst>
            <pc:docMk/>
            <pc:sldMk cId="1387444100" sldId="267"/>
            <ac:picMk id="2" creationId="{7BE2ACA8-7D29-4C21-AF8F-3B9469C10947}"/>
          </ac:picMkLst>
        </pc:picChg>
        <pc:picChg chg="del mod">
          <ac:chgData name="Stewart Gale" userId="3647ddd2-6040-41ae-a96d-232c23482af8" providerId="ADAL" clId="{8881F5FF-BAEF-4E38-AF03-96EB8B520184}" dt="2022-01-14T06:41:31.308" v="97" actId="478"/>
          <ac:picMkLst>
            <pc:docMk/>
            <pc:sldMk cId="1387444100" sldId="267"/>
            <ac:picMk id="4" creationId="{00000000-0000-0000-0000-000000000000}"/>
          </ac:picMkLst>
        </pc:picChg>
        <pc:picChg chg="del">
          <ac:chgData name="Stewart Gale" userId="3647ddd2-6040-41ae-a96d-232c23482af8" providerId="ADAL" clId="{8881F5FF-BAEF-4E38-AF03-96EB8B520184}" dt="2022-01-14T06:41:31.308" v="97" actId="478"/>
          <ac:picMkLst>
            <pc:docMk/>
            <pc:sldMk cId="1387444100" sldId="267"/>
            <ac:picMk id="5" creationId="{00000000-0000-0000-0000-000000000000}"/>
          </ac:picMkLst>
        </pc:picChg>
        <pc:picChg chg="mod modCrop">
          <ac:chgData name="Stewart Gale" userId="3647ddd2-6040-41ae-a96d-232c23482af8" providerId="ADAL" clId="{8881F5FF-BAEF-4E38-AF03-96EB8B520184}" dt="2022-01-14T06:44:08.146" v="107" actId="1076"/>
          <ac:picMkLst>
            <pc:docMk/>
            <pc:sldMk cId="1387444100" sldId="267"/>
            <ac:picMk id="7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8881F5FF-BAEF-4E38-AF03-96EB8B520184}" dt="2022-01-14T06:41:19.615" v="94" actId="1076"/>
        <pc:sldMkLst>
          <pc:docMk/>
          <pc:sldMk cId="314695957" sldId="268"/>
        </pc:sldMkLst>
        <pc:spChg chg="del mod">
          <ac:chgData name="Stewart Gale" userId="3647ddd2-6040-41ae-a96d-232c23482af8" providerId="ADAL" clId="{8881F5FF-BAEF-4E38-AF03-96EB8B520184}" dt="2022-01-14T06:30:03.882" v="78" actId="478"/>
          <ac:spMkLst>
            <pc:docMk/>
            <pc:sldMk cId="314695957" sldId="268"/>
            <ac:spMk id="8" creationId="{00000000-0000-0000-0000-000000000000}"/>
          </ac:spMkLst>
        </pc:spChg>
        <pc:spChg chg="mod">
          <ac:chgData name="Stewart Gale" userId="3647ddd2-6040-41ae-a96d-232c23482af8" providerId="ADAL" clId="{8881F5FF-BAEF-4E38-AF03-96EB8B520184}" dt="2022-01-14T06:30:07.458" v="79" actId="1076"/>
          <ac:spMkLst>
            <pc:docMk/>
            <pc:sldMk cId="314695957" sldId="268"/>
            <ac:spMk id="9" creationId="{00000000-0000-0000-0000-000000000000}"/>
          </ac:spMkLst>
        </pc:spChg>
        <pc:spChg chg="del mod">
          <ac:chgData name="Stewart Gale" userId="3647ddd2-6040-41ae-a96d-232c23482af8" providerId="ADAL" clId="{8881F5FF-BAEF-4E38-AF03-96EB8B520184}" dt="2022-01-14T06:30:03.882" v="78" actId="478"/>
          <ac:spMkLst>
            <pc:docMk/>
            <pc:sldMk cId="314695957" sldId="268"/>
            <ac:spMk id="10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41:19.615" v="94" actId="1076"/>
          <ac:picMkLst>
            <pc:docMk/>
            <pc:sldMk cId="314695957" sldId="268"/>
            <ac:picMk id="2" creationId="{67F178DC-B3D7-472F-9B93-59B8534DCD18}"/>
          </ac:picMkLst>
        </pc:picChg>
        <pc:picChg chg="del mod">
          <ac:chgData name="Stewart Gale" userId="3647ddd2-6040-41ae-a96d-232c23482af8" providerId="ADAL" clId="{8881F5FF-BAEF-4E38-AF03-96EB8B520184}" dt="2022-01-14T06:30:03.882" v="78" actId="478"/>
          <ac:picMkLst>
            <pc:docMk/>
            <pc:sldMk cId="314695957" sldId="268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8881F5FF-BAEF-4E38-AF03-96EB8B520184}" dt="2022-01-14T06:40:55.904" v="83" actId="1076"/>
          <ac:picMkLst>
            <pc:docMk/>
            <pc:sldMk cId="314695957" sldId="268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8881F5FF-BAEF-4E38-AF03-96EB8B520184}" dt="2022-01-14T06:30:03.882" v="78" actId="478"/>
          <ac:picMkLst>
            <pc:docMk/>
            <pc:sldMk cId="314695957" sldId="268"/>
            <ac:picMk id="7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8881F5FF-BAEF-4E38-AF03-96EB8B520184}" dt="2022-01-14T06:45:34.376" v="139" actId="1076"/>
        <pc:sldMkLst>
          <pc:docMk/>
          <pc:sldMk cId="1257521936" sldId="269"/>
        </pc:sldMkLst>
        <pc:spChg chg="del">
          <ac:chgData name="Stewart Gale" userId="3647ddd2-6040-41ae-a96d-232c23482af8" providerId="ADAL" clId="{8881F5FF-BAEF-4E38-AF03-96EB8B520184}" dt="2022-01-14T06:45:02.418" v="126" actId="478"/>
          <ac:spMkLst>
            <pc:docMk/>
            <pc:sldMk cId="1257521936" sldId="269"/>
            <ac:spMk id="6" creationId="{00000000-0000-0000-0000-000000000000}"/>
          </ac:spMkLst>
        </pc:spChg>
        <pc:spChg chg="mod">
          <ac:chgData name="Stewart Gale" userId="3647ddd2-6040-41ae-a96d-232c23482af8" providerId="ADAL" clId="{8881F5FF-BAEF-4E38-AF03-96EB8B520184}" dt="2022-01-14T06:45:05.329" v="127" actId="1076"/>
          <ac:spMkLst>
            <pc:docMk/>
            <pc:sldMk cId="1257521936" sldId="269"/>
            <ac:spMk id="7" creationId="{00000000-0000-0000-0000-000000000000}"/>
          </ac:spMkLst>
        </pc:spChg>
        <pc:picChg chg="add mod modCrop">
          <ac:chgData name="Stewart Gale" userId="3647ddd2-6040-41ae-a96d-232c23482af8" providerId="ADAL" clId="{8881F5FF-BAEF-4E38-AF03-96EB8B520184}" dt="2022-01-14T06:45:34.376" v="139" actId="1076"/>
          <ac:picMkLst>
            <pc:docMk/>
            <pc:sldMk cId="1257521936" sldId="269"/>
            <ac:picMk id="2" creationId="{06ECC985-DF87-4628-A75F-3F51AA7A61C0}"/>
          </ac:picMkLst>
        </pc:picChg>
        <pc:picChg chg="del">
          <ac:chgData name="Stewart Gale" userId="3647ddd2-6040-41ae-a96d-232c23482af8" providerId="ADAL" clId="{8881F5FF-BAEF-4E38-AF03-96EB8B520184}" dt="2022-01-14T06:45:02.418" v="126" actId="478"/>
          <ac:picMkLst>
            <pc:docMk/>
            <pc:sldMk cId="1257521936" sldId="269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8881F5FF-BAEF-4E38-AF03-96EB8B520184}" dt="2022-01-14T06:45:18.564" v="131" actId="1076"/>
          <ac:picMkLst>
            <pc:docMk/>
            <pc:sldMk cId="1257521936" sldId="269"/>
            <ac:picMk id="4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8881F5FF-BAEF-4E38-AF03-96EB8B520184}" dt="2022-01-14T06:49:59.279" v="277" actId="1076"/>
        <pc:sldMkLst>
          <pc:docMk/>
          <pc:sldMk cId="3899612894" sldId="270"/>
        </pc:sldMkLst>
        <pc:spChg chg="del mod">
          <ac:chgData name="Stewart Gale" userId="3647ddd2-6040-41ae-a96d-232c23482af8" providerId="ADAL" clId="{8881F5FF-BAEF-4E38-AF03-96EB8B520184}" dt="2022-01-14T06:46:39.707" v="157" actId="478"/>
          <ac:spMkLst>
            <pc:docMk/>
            <pc:sldMk cId="3899612894" sldId="270"/>
            <ac:spMk id="2" creationId="{DC21B683-8CFD-4898-A22C-96B0FF12A175}"/>
          </ac:spMkLst>
        </pc:spChg>
        <pc:spChg chg="del">
          <ac:chgData name="Stewart Gale" userId="3647ddd2-6040-41ae-a96d-232c23482af8" providerId="ADAL" clId="{8881F5FF-BAEF-4E38-AF03-96EB8B520184}" dt="2022-01-14T06:46:39.707" v="157" actId="478"/>
          <ac:spMkLst>
            <pc:docMk/>
            <pc:sldMk cId="3899612894" sldId="270"/>
            <ac:spMk id="3" creationId="{E7643185-7277-4AA2-A73A-4094B1960CBC}"/>
          </ac:spMkLst>
        </pc:spChg>
        <pc:spChg chg="add mod">
          <ac:chgData name="Stewart Gale" userId="3647ddd2-6040-41ae-a96d-232c23482af8" providerId="ADAL" clId="{8881F5FF-BAEF-4E38-AF03-96EB8B520184}" dt="2022-01-14T06:46:45.145" v="159" actId="1076"/>
          <ac:spMkLst>
            <pc:docMk/>
            <pc:sldMk cId="3899612894" sldId="270"/>
            <ac:spMk id="5" creationId="{1290E5D6-7A77-4B70-8672-67433DE86772}"/>
          </ac:spMkLst>
        </pc:spChg>
        <pc:spChg chg="add mod">
          <ac:chgData name="Stewart Gale" userId="3647ddd2-6040-41ae-a96d-232c23482af8" providerId="ADAL" clId="{8881F5FF-BAEF-4E38-AF03-96EB8B520184}" dt="2022-01-14T06:49:59.279" v="277" actId="1076"/>
          <ac:spMkLst>
            <pc:docMk/>
            <pc:sldMk cId="3899612894" sldId="270"/>
            <ac:spMk id="6" creationId="{56DBE0A9-C7D3-4071-BD02-EB2CBC1BE686}"/>
          </ac:spMkLst>
        </pc:spChg>
        <pc:picChg chg="add mod">
          <ac:chgData name="Stewart Gale" userId="3647ddd2-6040-41ae-a96d-232c23482af8" providerId="ADAL" clId="{8881F5FF-BAEF-4E38-AF03-96EB8B520184}" dt="2022-01-14T06:46:56.044" v="166" actId="1076"/>
          <ac:picMkLst>
            <pc:docMk/>
            <pc:sldMk cId="3899612894" sldId="270"/>
            <ac:picMk id="4" creationId="{AB2301F6-7726-4EAF-B851-E7F3382C9F2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09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5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88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0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19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766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5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22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6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57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0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45A93-624E-41E4-8CCC-8247B36FD4D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36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0735" t="42089" r="30461" b="48023"/>
          <a:stretch/>
        </p:blipFill>
        <p:spPr>
          <a:xfrm>
            <a:off x="1280159" y="55417"/>
            <a:ext cx="3288254" cy="11526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50375" t="40716" r="31149" b="49893"/>
          <a:stretch/>
        </p:blipFill>
        <p:spPr>
          <a:xfrm>
            <a:off x="1152698" y="1433945"/>
            <a:ext cx="3303718" cy="11194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0530" t="25943" r="32258" b="64491"/>
          <a:stretch/>
        </p:blipFill>
        <p:spPr>
          <a:xfrm>
            <a:off x="1196635" y="2842951"/>
            <a:ext cx="3081251" cy="1141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0662" t="31727" r="32499" b="59544"/>
          <a:stretch/>
        </p:blipFill>
        <p:spPr>
          <a:xfrm>
            <a:off x="1165757" y="4172988"/>
            <a:ext cx="3143005" cy="1086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50663" t="28150" r="24762" b="62736"/>
          <a:stretch/>
        </p:blipFill>
        <p:spPr>
          <a:xfrm>
            <a:off x="1165757" y="5552901"/>
            <a:ext cx="3989711" cy="9864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50831" t="54513" r="29768" b="36691"/>
          <a:stretch/>
        </p:blipFill>
        <p:spPr>
          <a:xfrm>
            <a:off x="7498077" y="221672"/>
            <a:ext cx="3264132" cy="9864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50730" t="23313" r="24269" b="65604"/>
          <a:stretch/>
        </p:blipFill>
        <p:spPr>
          <a:xfrm>
            <a:off x="7259780" y="1409007"/>
            <a:ext cx="3956859" cy="11693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l="50628" t="55183" r="26119" b="34306"/>
          <a:stretch/>
        </p:blipFill>
        <p:spPr>
          <a:xfrm>
            <a:off x="7259780" y="2765365"/>
            <a:ext cx="4045527" cy="12192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/>
          <a:srcRect l="50402" t="29136" r="26885" b="58975"/>
          <a:stretch/>
        </p:blipFill>
        <p:spPr>
          <a:xfrm>
            <a:off x="7295800" y="4117569"/>
            <a:ext cx="3668685" cy="12801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/>
          <a:srcRect l="50443" t="58317" r="23517" b="30965"/>
          <a:stretch/>
        </p:blipFill>
        <p:spPr>
          <a:xfrm>
            <a:off x="7259780" y="5530734"/>
            <a:ext cx="4200699" cy="11526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8202" y="347179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9079" y="1648691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279" y="3084744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3)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142" y="4454476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142" y="5629731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00307" y="413106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6)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00307" y="1732059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7)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07234" y="3084744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8)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00307" y="4403697"/>
            <a:ext cx="53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9)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5687" y="5784513"/>
            <a:ext cx="666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10)</a:t>
            </a:r>
          </a:p>
        </p:txBody>
      </p:sp>
    </p:spTree>
    <p:extLst>
      <p:ext uri="{BB962C8B-B14F-4D97-AF65-F5344CB8AC3E}">
        <p14:creationId xmlns:p14="http://schemas.microsoft.com/office/powerpoint/2010/main" val="1436956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7964" y="2022764"/>
            <a:ext cx="88336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2813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72" t="22525" r="59723" b="72814"/>
          <a:stretch/>
        </p:blipFill>
        <p:spPr>
          <a:xfrm>
            <a:off x="2064539" y="302348"/>
            <a:ext cx="8497775" cy="22368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4732" y="125506"/>
            <a:ext cx="718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95D5B6-1348-4569-A307-CD6DB6B27A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92" r="9597"/>
          <a:stretch/>
        </p:blipFill>
        <p:spPr>
          <a:xfrm>
            <a:off x="843423" y="3244682"/>
            <a:ext cx="10732550" cy="26130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0557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421" t="34026" r="59868" b="61356"/>
          <a:stretch/>
        </p:blipFill>
        <p:spPr>
          <a:xfrm>
            <a:off x="1927788" y="332508"/>
            <a:ext cx="8031788" cy="21114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7960" y="211323"/>
            <a:ext cx="718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2)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2298B3-FD4E-4154-9051-26A2284194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85" r="10362"/>
          <a:stretch/>
        </p:blipFill>
        <p:spPr>
          <a:xfrm>
            <a:off x="1086420" y="2999510"/>
            <a:ext cx="10169358" cy="295101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1860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483" t="44626" r="60084" b="49975"/>
          <a:stretch/>
        </p:blipFill>
        <p:spPr>
          <a:xfrm>
            <a:off x="1603716" y="161807"/>
            <a:ext cx="9394645" cy="29577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9903" y="324919"/>
            <a:ext cx="718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D8477E-8411-442A-B504-D4D2D1E7E8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780" r="9243"/>
          <a:stretch/>
        </p:blipFill>
        <p:spPr>
          <a:xfrm>
            <a:off x="804378" y="3358662"/>
            <a:ext cx="10583244" cy="285222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5266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524" t="57211" r="60515" b="38541"/>
          <a:stretch/>
        </p:blipFill>
        <p:spPr>
          <a:xfrm>
            <a:off x="1035330" y="525765"/>
            <a:ext cx="10447705" cy="26995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824" y="143689"/>
            <a:ext cx="66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4)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50ED19-49C1-4DB6-8D24-A59465AC2F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187"/>
          <a:stretch/>
        </p:blipFill>
        <p:spPr>
          <a:xfrm>
            <a:off x="620333" y="3632662"/>
            <a:ext cx="11072521" cy="240211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8029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586" t="65957" r="55962" b="28876"/>
          <a:stretch/>
        </p:blipFill>
        <p:spPr>
          <a:xfrm>
            <a:off x="764771" y="332511"/>
            <a:ext cx="10788196" cy="24051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3400" y="181653"/>
            <a:ext cx="66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F178DC-B3D7-472F-9B93-59B8534DC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25" r="1609"/>
          <a:stretch/>
        </p:blipFill>
        <p:spPr>
          <a:xfrm>
            <a:off x="764771" y="3252026"/>
            <a:ext cx="10788196" cy="295096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469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8629" t="77823" r="55697" b="17807"/>
          <a:stretch/>
        </p:blipFill>
        <p:spPr>
          <a:xfrm>
            <a:off x="851555" y="687185"/>
            <a:ext cx="10875590" cy="20213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2442" y="267038"/>
            <a:ext cx="66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6)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E2ACA8-7D29-4C21-AF8F-3B9469C109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05"/>
          <a:stretch/>
        </p:blipFill>
        <p:spPr>
          <a:xfrm>
            <a:off x="744951" y="3368040"/>
            <a:ext cx="11088797" cy="25007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8744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416" t="89019" r="55656" b="5909"/>
          <a:stretch/>
        </p:blipFill>
        <p:spPr>
          <a:xfrm>
            <a:off x="770312" y="592263"/>
            <a:ext cx="10759490" cy="22839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231" y="123660"/>
            <a:ext cx="62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7)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A467EF-C0F9-4442-AD68-A6D2465AD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39" t="89019" r="42090" b="5909"/>
          <a:stretch/>
        </p:blipFill>
        <p:spPr>
          <a:xfrm>
            <a:off x="1071799" y="3548530"/>
            <a:ext cx="9904965" cy="241438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0135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522" t="23948" r="56282" b="70757"/>
          <a:stretch/>
        </p:blipFill>
        <p:spPr>
          <a:xfrm>
            <a:off x="1268097" y="431392"/>
            <a:ext cx="10157881" cy="23596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4683" y="221343"/>
            <a:ext cx="62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8)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CC985-DF87-4628-A75F-3F51AA7A6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54"/>
          <a:stretch/>
        </p:blipFill>
        <p:spPr>
          <a:xfrm>
            <a:off x="1268097" y="3360684"/>
            <a:ext cx="9435365" cy="255982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575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649" t="35622" r="55708" b="59370"/>
          <a:stretch/>
        </p:blipFill>
        <p:spPr>
          <a:xfrm>
            <a:off x="1097279" y="635247"/>
            <a:ext cx="10168368" cy="21701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693" y="312082"/>
            <a:ext cx="62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ECCD6-8B65-445D-857F-A04BC435C2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178"/>
          <a:stretch/>
        </p:blipFill>
        <p:spPr>
          <a:xfrm>
            <a:off x="599185" y="3522122"/>
            <a:ext cx="10811105" cy="208380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5234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301F6-7726-4EAF-B851-E7F3382C9F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43" t="58317" r="23517" b="30965"/>
          <a:stretch/>
        </p:blipFill>
        <p:spPr>
          <a:xfrm>
            <a:off x="951094" y="174322"/>
            <a:ext cx="10493847" cy="28795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90E5D6-7A77-4B70-8672-67433DE86772}"/>
              </a:ext>
            </a:extLst>
          </p:cNvPr>
          <p:cNvSpPr txBox="1"/>
          <p:nvPr/>
        </p:nvSpPr>
        <p:spPr>
          <a:xfrm>
            <a:off x="284299" y="298113"/>
            <a:ext cx="666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DBE0A9-C7D3-4071-BD02-EB2CBC1BE686}"/>
                  </a:ext>
                </a:extLst>
              </p:cNvPr>
              <p:cNvSpPr txBox="1"/>
              <p:nvPr/>
            </p:nvSpPr>
            <p:spPr>
              <a:xfrm>
                <a:off x="284299" y="3429000"/>
                <a:ext cx="11552517" cy="130381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d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+4)(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−2)(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−3)</m:t>
                          </m:r>
                        </m:den>
                      </m:f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+2)(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−3)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+4)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DBE0A9-C7D3-4071-BD02-EB2CBC1BE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99" y="3429000"/>
                <a:ext cx="11552517" cy="13038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612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44</Words>
  <Application>Microsoft Office PowerPoint</Application>
  <PresentationFormat>Widescreen</PresentationFormat>
  <Paragraphs>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2020-04-29T08:43:53Z</dcterms:created>
  <dcterms:modified xsi:type="dcterms:W3CDTF">2022-01-14T06:50:00Z</dcterms:modified>
</cp:coreProperties>
</file>