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1A9F50F-10BC-4BE3-B676-BD661E9C9D31}"/>
    <pc:docChg chg="modSld">
      <pc:chgData name="Stewart Gale" userId="3647ddd2-6040-41ae-a96d-232c23482af8" providerId="ADAL" clId="{31A9F50F-10BC-4BE3-B676-BD661E9C9D31}" dt="2021-12-11T07:11:04.694" v="8" actId="404"/>
      <pc:docMkLst>
        <pc:docMk/>
      </pc:docMkLst>
      <pc:sldChg chg="modSp mod">
        <pc:chgData name="Stewart Gale" userId="3647ddd2-6040-41ae-a96d-232c23482af8" providerId="ADAL" clId="{31A9F50F-10BC-4BE3-B676-BD661E9C9D31}" dt="2021-12-11T07:11:04.694" v="8" actId="404"/>
        <pc:sldMkLst>
          <pc:docMk/>
          <pc:sldMk cId="2156683106" sldId="258"/>
        </pc:sldMkLst>
        <pc:spChg chg="mod">
          <ac:chgData name="Stewart Gale" userId="3647ddd2-6040-41ae-a96d-232c23482af8" providerId="ADAL" clId="{31A9F50F-10BC-4BE3-B676-BD661E9C9D31}" dt="2021-12-11T07:11:04.694" v="8" actId="404"/>
          <ac:spMkLst>
            <pc:docMk/>
            <pc:sldMk cId="2156683106" sldId="258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F81-1E34-4A79-98FD-5D78410677C6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F28A-70A5-4396-8F7A-C458E5B06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6931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F81-1E34-4A79-98FD-5D78410677C6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F28A-70A5-4396-8F7A-C458E5B06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905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F81-1E34-4A79-98FD-5D78410677C6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F28A-70A5-4396-8F7A-C458E5B06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902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F81-1E34-4A79-98FD-5D78410677C6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F28A-70A5-4396-8F7A-C458E5B06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876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F81-1E34-4A79-98FD-5D78410677C6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F28A-70A5-4396-8F7A-C458E5B06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9236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F81-1E34-4A79-98FD-5D78410677C6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F28A-70A5-4396-8F7A-C458E5B06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5364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F81-1E34-4A79-98FD-5D78410677C6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F28A-70A5-4396-8F7A-C458E5B06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8536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F81-1E34-4A79-98FD-5D78410677C6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F28A-70A5-4396-8F7A-C458E5B06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0797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F81-1E34-4A79-98FD-5D78410677C6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F28A-70A5-4396-8F7A-C458E5B06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3231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F81-1E34-4A79-98FD-5D78410677C6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F28A-70A5-4396-8F7A-C458E5B06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6459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152F81-1E34-4A79-98FD-5D78410677C6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7F28A-70A5-4396-8F7A-C458E5B06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2148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152F81-1E34-4A79-98FD-5D78410677C6}" type="datetimeFigureOut">
              <a:rPr lang="en-GB" smtClean="0"/>
              <a:t>11/12/2021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7F28A-70A5-4396-8F7A-C458E5B06D0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3039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952" t="12794" r="11905" b="10762"/>
          <a:stretch/>
        </p:blipFill>
        <p:spPr>
          <a:xfrm>
            <a:off x="805544" y="152397"/>
            <a:ext cx="10580914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578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264229"/>
            <a:ext cx="12192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1566831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5992" y="303848"/>
            <a:ext cx="11208668" cy="6074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50776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</Words>
  <Application>Microsoft Office PowerPoint</Application>
  <PresentationFormat>Widescreen</PresentationFormat>
  <Paragraphs>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2016-01-19T07:15:06Z</dcterms:created>
  <dcterms:modified xsi:type="dcterms:W3CDTF">2021-12-11T07:11:06Z</dcterms:modified>
</cp:coreProperties>
</file>