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3" d="100"/>
          <a:sy n="93" d="100"/>
        </p:scale>
        <p:origin x="5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163176A0-02FC-47D8-8D6B-77EA423298B5}"/>
    <pc:docChg chg="custSel modSld">
      <pc:chgData name="Stewart Gale" userId="3647ddd2-6040-41ae-a96d-232c23482af8" providerId="ADAL" clId="{163176A0-02FC-47D8-8D6B-77EA423298B5}" dt="2026-01-20T03:25:29.241" v="15" actId="478"/>
      <pc:docMkLst>
        <pc:docMk/>
      </pc:docMkLst>
      <pc:sldChg chg="modSp mod">
        <pc:chgData name="Stewart Gale" userId="3647ddd2-6040-41ae-a96d-232c23482af8" providerId="ADAL" clId="{163176A0-02FC-47D8-8D6B-77EA423298B5}" dt="2026-01-20T03:25:07.546" v="11" actId="1076"/>
        <pc:sldMkLst>
          <pc:docMk/>
          <pc:sldMk cId="2508094330" sldId="256"/>
        </pc:sldMkLst>
        <pc:picChg chg="mod modCrop">
          <ac:chgData name="Stewart Gale" userId="3647ddd2-6040-41ae-a96d-232c23482af8" providerId="ADAL" clId="{163176A0-02FC-47D8-8D6B-77EA423298B5}" dt="2026-01-20T03:25:05.537" v="10" actId="1076"/>
          <ac:picMkLst>
            <pc:docMk/>
            <pc:sldMk cId="2508094330" sldId="256"/>
            <ac:picMk id="4" creationId="{6BE3632D-1638-4B0F-BBDF-B5ADC8663B99}"/>
          </ac:picMkLst>
        </pc:picChg>
        <pc:picChg chg="mod modCrop">
          <ac:chgData name="Stewart Gale" userId="3647ddd2-6040-41ae-a96d-232c23482af8" providerId="ADAL" clId="{163176A0-02FC-47D8-8D6B-77EA423298B5}" dt="2026-01-20T03:25:07.546" v="11" actId="1076"/>
          <ac:picMkLst>
            <pc:docMk/>
            <pc:sldMk cId="2508094330" sldId="256"/>
            <ac:picMk id="8" creationId="{00000000-0000-0000-0000-000000000000}"/>
          </ac:picMkLst>
        </pc:picChg>
      </pc:sldChg>
      <pc:sldChg chg="delSp modSp mod delAnim">
        <pc:chgData name="Stewart Gale" userId="3647ddd2-6040-41ae-a96d-232c23482af8" providerId="ADAL" clId="{163176A0-02FC-47D8-8D6B-77EA423298B5}" dt="2026-01-20T03:25:19.125" v="13" actId="478"/>
        <pc:sldMkLst>
          <pc:docMk/>
          <pc:sldMk cId="2944380356" sldId="259"/>
        </pc:sldMkLst>
        <pc:spChg chg="del">
          <ac:chgData name="Stewart Gale" userId="3647ddd2-6040-41ae-a96d-232c23482af8" providerId="ADAL" clId="{163176A0-02FC-47D8-8D6B-77EA423298B5}" dt="2026-01-20T03:25:19.125" v="13" actId="478"/>
          <ac:spMkLst>
            <pc:docMk/>
            <pc:sldMk cId="2944380356" sldId="259"/>
            <ac:spMk id="5" creationId="{EACBE7A3-4E3C-D989-5BBE-2CF56FC5133C}"/>
          </ac:spMkLst>
        </pc:spChg>
        <pc:spChg chg="del">
          <ac:chgData name="Stewart Gale" userId="3647ddd2-6040-41ae-a96d-232c23482af8" providerId="ADAL" clId="{163176A0-02FC-47D8-8D6B-77EA423298B5}" dt="2026-01-20T03:25:19.125" v="13" actId="478"/>
          <ac:spMkLst>
            <pc:docMk/>
            <pc:sldMk cId="2944380356" sldId="259"/>
            <ac:spMk id="6" creationId="{38BDE0BC-C798-7247-678C-7F07EBF2F365}"/>
          </ac:spMkLst>
        </pc:spChg>
        <pc:spChg chg="del">
          <ac:chgData name="Stewart Gale" userId="3647ddd2-6040-41ae-a96d-232c23482af8" providerId="ADAL" clId="{163176A0-02FC-47D8-8D6B-77EA423298B5}" dt="2026-01-20T03:25:19.125" v="13" actId="478"/>
          <ac:spMkLst>
            <pc:docMk/>
            <pc:sldMk cId="2944380356" sldId="259"/>
            <ac:spMk id="7" creationId="{A7B8395B-5BA6-F446-5C00-AAFB7B713522}"/>
          </ac:spMkLst>
        </pc:spChg>
        <pc:spChg chg="del">
          <ac:chgData name="Stewart Gale" userId="3647ddd2-6040-41ae-a96d-232c23482af8" providerId="ADAL" clId="{163176A0-02FC-47D8-8D6B-77EA423298B5}" dt="2026-01-20T03:25:19.125" v="13" actId="478"/>
          <ac:spMkLst>
            <pc:docMk/>
            <pc:sldMk cId="2944380356" sldId="259"/>
            <ac:spMk id="8" creationId="{6824E826-7DD0-A8BF-61ED-49068E7F27D8}"/>
          </ac:spMkLst>
        </pc:spChg>
        <pc:picChg chg="mod modCrop">
          <ac:chgData name="Stewart Gale" userId="3647ddd2-6040-41ae-a96d-232c23482af8" providerId="ADAL" clId="{163176A0-02FC-47D8-8D6B-77EA423298B5}" dt="2026-01-20T03:25:15.222" v="12" actId="732"/>
          <ac:picMkLst>
            <pc:docMk/>
            <pc:sldMk cId="2944380356" sldId="259"/>
            <ac:picMk id="2" creationId="{F31A0B02-E7D9-88CB-AA91-E5F0CA832260}"/>
          </ac:picMkLst>
        </pc:picChg>
      </pc:sldChg>
      <pc:sldChg chg="delSp modSp mod delAnim">
        <pc:chgData name="Stewart Gale" userId="3647ddd2-6040-41ae-a96d-232c23482af8" providerId="ADAL" clId="{163176A0-02FC-47D8-8D6B-77EA423298B5}" dt="2026-01-20T03:25:29.241" v="15" actId="478"/>
        <pc:sldMkLst>
          <pc:docMk/>
          <pc:sldMk cId="1366300715" sldId="260"/>
        </pc:sldMkLst>
        <pc:spChg chg="del">
          <ac:chgData name="Stewart Gale" userId="3647ddd2-6040-41ae-a96d-232c23482af8" providerId="ADAL" clId="{163176A0-02FC-47D8-8D6B-77EA423298B5}" dt="2026-01-20T03:25:29.241" v="15" actId="478"/>
          <ac:spMkLst>
            <pc:docMk/>
            <pc:sldMk cId="1366300715" sldId="260"/>
            <ac:spMk id="6" creationId="{2B0E6D8D-CCCE-00A2-558D-A31E800708D0}"/>
          </ac:spMkLst>
        </pc:spChg>
        <pc:spChg chg="del">
          <ac:chgData name="Stewart Gale" userId="3647ddd2-6040-41ae-a96d-232c23482af8" providerId="ADAL" clId="{163176A0-02FC-47D8-8D6B-77EA423298B5}" dt="2026-01-20T03:25:29.241" v="15" actId="478"/>
          <ac:spMkLst>
            <pc:docMk/>
            <pc:sldMk cId="1366300715" sldId="260"/>
            <ac:spMk id="7" creationId="{56E23126-2649-605F-6FA1-005C78FFA397}"/>
          </ac:spMkLst>
        </pc:spChg>
        <pc:spChg chg="del">
          <ac:chgData name="Stewart Gale" userId="3647ddd2-6040-41ae-a96d-232c23482af8" providerId="ADAL" clId="{163176A0-02FC-47D8-8D6B-77EA423298B5}" dt="2026-01-20T03:25:29.241" v="15" actId="478"/>
          <ac:spMkLst>
            <pc:docMk/>
            <pc:sldMk cId="1366300715" sldId="260"/>
            <ac:spMk id="8" creationId="{844E1A7D-D28B-3652-2956-8FF505080411}"/>
          </ac:spMkLst>
        </pc:spChg>
        <pc:spChg chg="del">
          <ac:chgData name="Stewart Gale" userId="3647ddd2-6040-41ae-a96d-232c23482af8" providerId="ADAL" clId="{163176A0-02FC-47D8-8D6B-77EA423298B5}" dt="2026-01-20T03:25:29.241" v="15" actId="478"/>
          <ac:spMkLst>
            <pc:docMk/>
            <pc:sldMk cId="1366300715" sldId="260"/>
            <ac:spMk id="9" creationId="{B6C0890C-8046-F875-DAF2-966EEC8B41BD}"/>
          </ac:spMkLst>
        </pc:spChg>
        <pc:picChg chg="mod modCrop">
          <ac:chgData name="Stewart Gale" userId="3647ddd2-6040-41ae-a96d-232c23482af8" providerId="ADAL" clId="{163176A0-02FC-47D8-8D6B-77EA423298B5}" dt="2026-01-20T03:25:26.628" v="14" actId="732"/>
          <ac:picMkLst>
            <pc:docMk/>
            <pc:sldMk cId="1366300715" sldId="260"/>
            <ac:picMk id="2" creationId="{660B6CA1-79BD-2D46-54B5-F9032FBE0DCA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6AAA6-3F5C-4C51-B62B-955377D3459D}" type="datetimeFigureOut">
              <a:rPr lang="en-GB" smtClean="0"/>
              <a:t>20/01/2026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7F6BB-AF26-4AB2-A8C5-BCB53B2B56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2205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6AAA6-3F5C-4C51-B62B-955377D3459D}" type="datetimeFigureOut">
              <a:rPr lang="en-GB" smtClean="0"/>
              <a:t>20/01/2026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7F6BB-AF26-4AB2-A8C5-BCB53B2B56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7700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6AAA6-3F5C-4C51-B62B-955377D3459D}" type="datetimeFigureOut">
              <a:rPr lang="en-GB" smtClean="0"/>
              <a:t>20/01/2026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7F6BB-AF26-4AB2-A8C5-BCB53B2B56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38794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6AAA6-3F5C-4C51-B62B-955377D3459D}" type="datetimeFigureOut">
              <a:rPr lang="en-GB" smtClean="0"/>
              <a:t>20/01/2026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7F6BB-AF26-4AB2-A8C5-BCB53B2B56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7632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6AAA6-3F5C-4C51-B62B-955377D3459D}" type="datetimeFigureOut">
              <a:rPr lang="en-GB" smtClean="0"/>
              <a:t>20/01/2026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7F6BB-AF26-4AB2-A8C5-BCB53B2B56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43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6AAA6-3F5C-4C51-B62B-955377D3459D}" type="datetimeFigureOut">
              <a:rPr lang="en-GB" smtClean="0"/>
              <a:t>20/01/2026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7F6BB-AF26-4AB2-A8C5-BCB53B2B56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3769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6AAA6-3F5C-4C51-B62B-955377D3459D}" type="datetimeFigureOut">
              <a:rPr lang="en-GB" smtClean="0"/>
              <a:t>20/01/2026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7F6BB-AF26-4AB2-A8C5-BCB53B2B56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6788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6AAA6-3F5C-4C51-B62B-955377D3459D}" type="datetimeFigureOut">
              <a:rPr lang="en-GB" smtClean="0"/>
              <a:t>20/01/2026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7F6BB-AF26-4AB2-A8C5-BCB53B2B56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5291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6AAA6-3F5C-4C51-B62B-955377D3459D}" type="datetimeFigureOut">
              <a:rPr lang="en-GB" smtClean="0"/>
              <a:t>20/01/2026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7F6BB-AF26-4AB2-A8C5-BCB53B2B56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5548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6AAA6-3F5C-4C51-B62B-955377D3459D}" type="datetimeFigureOut">
              <a:rPr lang="en-GB" smtClean="0"/>
              <a:t>20/01/2026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7F6BB-AF26-4AB2-A8C5-BCB53B2B56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0875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6AAA6-3F5C-4C51-B62B-955377D3459D}" type="datetimeFigureOut">
              <a:rPr lang="en-GB" smtClean="0"/>
              <a:t>20/01/2026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7F6BB-AF26-4AB2-A8C5-BCB53B2B56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2242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F6AAA6-3F5C-4C51-B62B-955377D3459D}" type="datetimeFigureOut">
              <a:rPr lang="en-GB" smtClean="0"/>
              <a:t>20/01/2026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07F6BB-AF26-4AB2-A8C5-BCB53B2B56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1899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55535" r="16088" b="32963"/>
          <a:stretch>
            <a:fillRect/>
          </a:stretch>
        </p:blipFill>
        <p:spPr>
          <a:xfrm>
            <a:off x="6528124" y="127362"/>
            <a:ext cx="4267366" cy="6603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BE3632D-1638-4B0F-BBDF-B5ADC8663B9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7046" b="37205"/>
          <a:stretch>
            <a:fillRect/>
          </a:stretch>
        </p:blipFill>
        <p:spPr>
          <a:xfrm>
            <a:off x="1396510" y="59516"/>
            <a:ext cx="4305648" cy="6738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0943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83228" y="1980955"/>
            <a:ext cx="822415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6283930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42261" t="29827" r="47576" b="48436"/>
          <a:stretch/>
        </p:blipFill>
        <p:spPr>
          <a:xfrm>
            <a:off x="462643" y="607328"/>
            <a:ext cx="4533149" cy="5452070"/>
          </a:xfrm>
          <a:prstGeom prst="rect">
            <a:avLst/>
          </a:prstGeom>
        </p:spPr>
      </p:pic>
      <p:sp>
        <p:nvSpPr>
          <p:cNvPr id="38" name="Rounded Rectangle 25">
            <a:extLst>
              <a:ext uri="{FF2B5EF4-FFF2-40B4-BE49-F238E27FC236}">
                <a16:creationId xmlns:a16="http://schemas.microsoft.com/office/drawing/2014/main" id="{8BB23521-B4A9-432E-A1A2-ACE76315A8E0}"/>
              </a:ext>
            </a:extLst>
          </p:cNvPr>
          <p:cNvSpPr/>
          <p:nvPr/>
        </p:nvSpPr>
        <p:spPr>
          <a:xfrm>
            <a:off x="3874936" y="746351"/>
            <a:ext cx="1121605" cy="612187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ounded Rectangle 25">
            <a:extLst>
              <a:ext uri="{FF2B5EF4-FFF2-40B4-BE49-F238E27FC236}">
                <a16:creationId xmlns:a16="http://schemas.microsoft.com/office/drawing/2014/main" id="{CEA330C1-B3AA-4047-906B-1480B47A3C83}"/>
              </a:ext>
            </a:extLst>
          </p:cNvPr>
          <p:cNvSpPr/>
          <p:nvPr/>
        </p:nvSpPr>
        <p:spPr>
          <a:xfrm>
            <a:off x="3874935" y="1871934"/>
            <a:ext cx="1121605" cy="612187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Rounded Rectangle 25">
            <a:extLst>
              <a:ext uri="{FF2B5EF4-FFF2-40B4-BE49-F238E27FC236}">
                <a16:creationId xmlns:a16="http://schemas.microsoft.com/office/drawing/2014/main" id="{A65A2289-523C-4DFC-A443-BDFB7DBFC7A5}"/>
              </a:ext>
            </a:extLst>
          </p:cNvPr>
          <p:cNvSpPr/>
          <p:nvPr/>
        </p:nvSpPr>
        <p:spPr>
          <a:xfrm>
            <a:off x="3874935" y="3027269"/>
            <a:ext cx="1121605" cy="612187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Rounded Rectangle 25">
            <a:extLst>
              <a:ext uri="{FF2B5EF4-FFF2-40B4-BE49-F238E27FC236}">
                <a16:creationId xmlns:a16="http://schemas.microsoft.com/office/drawing/2014/main" id="{8B0E08AC-3337-434B-A10D-FF90CC5CAEB2}"/>
              </a:ext>
            </a:extLst>
          </p:cNvPr>
          <p:cNvSpPr/>
          <p:nvPr/>
        </p:nvSpPr>
        <p:spPr>
          <a:xfrm>
            <a:off x="3874187" y="4182604"/>
            <a:ext cx="1121605" cy="612187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Rounded Rectangle 25">
            <a:extLst>
              <a:ext uri="{FF2B5EF4-FFF2-40B4-BE49-F238E27FC236}">
                <a16:creationId xmlns:a16="http://schemas.microsoft.com/office/drawing/2014/main" id="{600044DF-6742-4B66-9510-00FD285BFE0F}"/>
              </a:ext>
            </a:extLst>
          </p:cNvPr>
          <p:cNvSpPr/>
          <p:nvPr/>
        </p:nvSpPr>
        <p:spPr>
          <a:xfrm>
            <a:off x="3874186" y="5337939"/>
            <a:ext cx="1121605" cy="612187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31A0B02-E7D9-88CB-AA91-E5F0CA83226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143" t="59742" r="45672" b="37240"/>
          <a:stretch>
            <a:fillRect/>
          </a:stretch>
        </p:blipFill>
        <p:spPr>
          <a:xfrm>
            <a:off x="6000175" y="666182"/>
            <a:ext cx="5509289" cy="767063"/>
          </a:xfrm>
          <a:prstGeom prst="rect">
            <a:avLst/>
          </a:prstGeom>
        </p:spPr>
      </p:pic>
      <p:sp>
        <p:nvSpPr>
          <p:cNvPr id="3" name="Rounded Rectangle 25">
            <a:extLst>
              <a:ext uri="{FF2B5EF4-FFF2-40B4-BE49-F238E27FC236}">
                <a16:creationId xmlns:a16="http://schemas.microsoft.com/office/drawing/2014/main" id="{5D698EC8-024E-3603-D539-E6BC2DB11D16}"/>
              </a:ext>
            </a:extLst>
          </p:cNvPr>
          <p:cNvSpPr/>
          <p:nvPr/>
        </p:nvSpPr>
        <p:spPr>
          <a:xfrm>
            <a:off x="9456041" y="746351"/>
            <a:ext cx="1121605" cy="612187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4380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0" grpId="0" animBg="1"/>
      <p:bldP spid="41" grpId="0" animBg="1"/>
      <p:bldP spid="4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60467" t="29946" r="26869" b="43732"/>
          <a:stretch/>
        </p:blipFill>
        <p:spPr>
          <a:xfrm>
            <a:off x="489043" y="519221"/>
            <a:ext cx="5082331" cy="5939306"/>
          </a:xfrm>
          <a:prstGeom prst="rect">
            <a:avLst/>
          </a:prstGeom>
        </p:spPr>
      </p:pic>
      <p:sp>
        <p:nvSpPr>
          <p:cNvPr id="26" name="Rounded Rectangle 25"/>
          <p:cNvSpPr/>
          <p:nvPr/>
        </p:nvSpPr>
        <p:spPr>
          <a:xfrm>
            <a:off x="3750841" y="621430"/>
            <a:ext cx="623266" cy="552277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Rounded Rectangle 25">
            <a:extLst>
              <a:ext uri="{FF2B5EF4-FFF2-40B4-BE49-F238E27FC236}">
                <a16:creationId xmlns:a16="http://schemas.microsoft.com/office/drawing/2014/main" id="{11917894-CD6C-44CF-AFDA-DE11E0ABAD9C}"/>
              </a:ext>
            </a:extLst>
          </p:cNvPr>
          <p:cNvSpPr/>
          <p:nvPr/>
        </p:nvSpPr>
        <p:spPr>
          <a:xfrm>
            <a:off x="3514279" y="1640463"/>
            <a:ext cx="623266" cy="552277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Rounded Rectangle 25">
            <a:extLst>
              <a:ext uri="{FF2B5EF4-FFF2-40B4-BE49-F238E27FC236}">
                <a16:creationId xmlns:a16="http://schemas.microsoft.com/office/drawing/2014/main" id="{FA0BED20-6B58-44D4-81E8-7930652F923E}"/>
              </a:ext>
            </a:extLst>
          </p:cNvPr>
          <p:cNvSpPr/>
          <p:nvPr/>
        </p:nvSpPr>
        <p:spPr>
          <a:xfrm>
            <a:off x="3750841" y="2659496"/>
            <a:ext cx="623266" cy="552277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ounded Rectangle 25">
            <a:extLst>
              <a:ext uri="{FF2B5EF4-FFF2-40B4-BE49-F238E27FC236}">
                <a16:creationId xmlns:a16="http://schemas.microsoft.com/office/drawing/2014/main" id="{4250EBFD-7B1B-4915-B596-1949D32A475B}"/>
              </a:ext>
            </a:extLst>
          </p:cNvPr>
          <p:cNvSpPr/>
          <p:nvPr/>
        </p:nvSpPr>
        <p:spPr>
          <a:xfrm>
            <a:off x="3750841" y="3678529"/>
            <a:ext cx="623266" cy="552277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ounded Rectangle 25">
            <a:extLst>
              <a:ext uri="{FF2B5EF4-FFF2-40B4-BE49-F238E27FC236}">
                <a16:creationId xmlns:a16="http://schemas.microsoft.com/office/drawing/2014/main" id="{EC5FBB1B-0FD4-4CD0-82EE-80AF3AC163C5}"/>
              </a:ext>
            </a:extLst>
          </p:cNvPr>
          <p:cNvSpPr/>
          <p:nvPr/>
        </p:nvSpPr>
        <p:spPr>
          <a:xfrm>
            <a:off x="3903241" y="4697562"/>
            <a:ext cx="623266" cy="552277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Rounded Rectangle 25">
            <a:extLst>
              <a:ext uri="{FF2B5EF4-FFF2-40B4-BE49-F238E27FC236}">
                <a16:creationId xmlns:a16="http://schemas.microsoft.com/office/drawing/2014/main" id="{CB450F4D-78B6-4D5B-AF6B-8CDFB12D9852}"/>
              </a:ext>
            </a:extLst>
          </p:cNvPr>
          <p:cNvSpPr/>
          <p:nvPr/>
        </p:nvSpPr>
        <p:spPr>
          <a:xfrm>
            <a:off x="4112523" y="5770606"/>
            <a:ext cx="623266" cy="552277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60B6CA1-79BD-2D46-54B5-F9032FBE0DC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0000" b="34394"/>
          <a:stretch>
            <a:fillRect/>
          </a:stretch>
        </p:blipFill>
        <p:spPr>
          <a:xfrm>
            <a:off x="5891644" y="126816"/>
            <a:ext cx="5409931" cy="1998691"/>
          </a:xfrm>
          <a:prstGeom prst="rect">
            <a:avLst/>
          </a:prstGeom>
        </p:spPr>
      </p:pic>
      <p:sp>
        <p:nvSpPr>
          <p:cNvPr id="3" name="Rounded Rectangle 25">
            <a:extLst>
              <a:ext uri="{FF2B5EF4-FFF2-40B4-BE49-F238E27FC236}">
                <a16:creationId xmlns:a16="http://schemas.microsoft.com/office/drawing/2014/main" id="{1FD7D636-FDFD-ACEC-7952-01E52E9C7CEF}"/>
              </a:ext>
            </a:extLst>
          </p:cNvPr>
          <p:cNvSpPr/>
          <p:nvPr/>
        </p:nvSpPr>
        <p:spPr>
          <a:xfrm>
            <a:off x="10002339" y="394433"/>
            <a:ext cx="672002" cy="588459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ounded Rectangle 25">
            <a:extLst>
              <a:ext uri="{FF2B5EF4-FFF2-40B4-BE49-F238E27FC236}">
                <a16:creationId xmlns:a16="http://schemas.microsoft.com/office/drawing/2014/main" id="{E701A5F9-44E4-9E82-FB1A-552302794D67}"/>
              </a:ext>
            </a:extLst>
          </p:cNvPr>
          <p:cNvSpPr/>
          <p:nvPr/>
        </p:nvSpPr>
        <p:spPr>
          <a:xfrm>
            <a:off x="9806069" y="1537048"/>
            <a:ext cx="672002" cy="588459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6300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35" grpId="0" animBg="1"/>
      <p:bldP spid="37" grpId="0" animBg="1"/>
      <p:bldP spid="38" grpId="0" animBg="1"/>
      <p:bldP spid="39" grpId="0" animBg="1"/>
      <p:bldP spid="40" grpId="0" animBg="1"/>
      <p:bldP spid="3" grpId="0" animBg="1"/>
      <p:bldP spid="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1</Words>
  <Application>Microsoft Office PowerPoint</Application>
  <PresentationFormat>Widescreen</PresentationFormat>
  <Paragraphs>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7</cp:revision>
  <dcterms:created xsi:type="dcterms:W3CDTF">2016-01-09T06:35:54Z</dcterms:created>
  <dcterms:modified xsi:type="dcterms:W3CDTF">2026-01-20T03:25:30Z</dcterms:modified>
</cp:coreProperties>
</file>