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C1E20F-E044-480A-AB53-44FE09B3B001}" v="12" dt="2021-10-11T04:17:11.4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8C1E20F-E044-480A-AB53-44FE09B3B001}"/>
    <pc:docChg chg="undo custSel addSld delSld modSld">
      <pc:chgData name="Stewart Gale" userId="3647ddd2-6040-41ae-a96d-232c23482af8" providerId="ADAL" clId="{F8C1E20F-E044-480A-AB53-44FE09B3B001}" dt="2021-10-11T04:17:39.333" v="127" actId="404"/>
      <pc:docMkLst>
        <pc:docMk/>
      </pc:docMkLst>
      <pc:sldChg chg="modSp mod">
        <pc:chgData name="Stewart Gale" userId="3647ddd2-6040-41ae-a96d-232c23482af8" providerId="ADAL" clId="{F8C1E20F-E044-480A-AB53-44FE09B3B001}" dt="2021-10-11T02:59:39.239" v="76" actId="1076"/>
        <pc:sldMkLst>
          <pc:docMk/>
          <pc:sldMk cId="3579616357" sldId="256"/>
        </pc:sldMkLst>
        <pc:picChg chg="mod">
          <ac:chgData name="Stewart Gale" userId="3647ddd2-6040-41ae-a96d-232c23482af8" providerId="ADAL" clId="{F8C1E20F-E044-480A-AB53-44FE09B3B001}" dt="2021-10-11T02:59:39.239" v="76" actId="1076"/>
          <ac:picMkLst>
            <pc:docMk/>
            <pc:sldMk cId="3579616357" sldId="256"/>
            <ac:picMk id="8" creationId="{00000000-0000-0000-0000-000000000000}"/>
          </ac:picMkLst>
        </pc:picChg>
      </pc:sldChg>
      <pc:sldChg chg="addSp delSp modSp mod">
        <pc:chgData name="Stewart Gale" userId="3647ddd2-6040-41ae-a96d-232c23482af8" providerId="ADAL" clId="{F8C1E20F-E044-480A-AB53-44FE09B3B001}" dt="2021-10-11T04:17:39.333" v="127" actId="404"/>
        <pc:sldMkLst>
          <pc:docMk/>
          <pc:sldMk cId="1224496771" sldId="258"/>
        </pc:sldMkLst>
        <pc:graphicFrameChg chg="add del mod modGraphic">
          <ac:chgData name="Stewart Gale" userId="3647ddd2-6040-41ae-a96d-232c23482af8" providerId="ADAL" clId="{F8C1E20F-E044-480A-AB53-44FE09B3B001}" dt="2021-10-11T04:16:51.780" v="114" actId="478"/>
          <ac:graphicFrameMkLst>
            <pc:docMk/>
            <pc:sldMk cId="1224496771" sldId="258"/>
            <ac:graphicFrameMk id="3" creationId="{312AB447-77B7-4EC4-89C4-235055F4D2C2}"/>
          </ac:graphicFrameMkLst>
        </pc:graphicFrameChg>
        <pc:graphicFrameChg chg="add mod modGraphic">
          <ac:chgData name="Stewart Gale" userId="3647ddd2-6040-41ae-a96d-232c23482af8" providerId="ADAL" clId="{F8C1E20F-E044-480A-AB53-44FE09B3B001}" dt="2021-10-11T04:17:39.333" v="127" actId="404"/>
          <ac:graphicFrameMkLst>
            <pc:docMk/>
            <pc:sldMk cId="1224496771" sldId="258"/>
            <ac:graphicFrameMk id="5" creationId="{6D37E8E8-732D-4154-99C4-72BE1F8ABC62}"/>
          </ac:graphicFrameMkLst>
        </pc:graphicFrameChg>
        <pc:picChg chg="add del mod">
          <ac:chgData name="Stewart Gale" userId="3647ddd2-6040-41ae-a96d-232c23482af8" providerId="ADAL" clId="{F8C1E20F-E044-480A-AB53-44FE09B3B001}" dt="2021-10-10T11:38:12.451" v="11" actId="478"/>
          <ac:picMkLst>
            <pc:docMk/>
            <pc:sldMk cId="1224496771" sldId="258"/>
            <ac:picMk id="2" creationId="{9EFFE180-F594-46D3-9C3A-1E377071EC89}"/>
          </ac:picMkLst>
        </pc:picChg>
        <pc:picChg chg="add mod">
          <ac:chgData name="Stewart Gale" userId="3647ddd2-6040-41ae-a96d-232c23482af8" providerId="ADAL" clId="{F8C1E20F-E044-480A-AB53-44FE09B3B001}" dt="2021-10-11T04:16:44.906" v="113" actId="1076"/>
          <ac:picMkLst>
            <pc:docMk/>
            <pc:sldMk cId="1224496771" sldId="258"/>
            <ac:picMk id="2" creationId="{CBC79DBB-E840-4BC8-AA7D-253980E8FDB0}"/>
          </ac:picMkLst>
        </pc:picChg>
        <pc:picChg chg="del">
          <ac:chgData name="Stewart Gale" userId="3647ddd2-6040-41ae-a96d-232c23482af8" providerId="ADAL" clId="{F8C1E20F-E044-480A-AB53-44FE09B3B001}" dt="2021-10-10T11:37:15.381" v="2" actId="478"/>
          <ac:picMkLst>
            <pc:docMk/>
            <pc:sldMk cId="1224496771" sldId="258"/>
            <ac:picMk id="4" creationId="{00000000-0000-0000-0000-000000000000}"/>
          </ac:picMkLst>
        </pc:picChg>
        <pc:picChg chg="add del">
          <ac:chgData name="Stewart Gale" userId="3647ddd2-6040-41ae-a96d-232c23482af8" providerId="ADAL" clId="{F8C1E20F-E044-480A-AB53-44FE09B3B001}" dt="2021-10-11T04:17:09.288" v="116"/>
          <ac:picMkLst>
            <pc:docMk/>
            <pc:sldMk cId="1224496771" sldId="258"/>
            <ac:picMk id="4" creationId="{20361168-16C7-43D5-BE1C-60BC92BF0E50}"/>
          </ac:picMkLst>
        </pc:picChg>
        <pc:picChg chg="del mod modCrop">
          <ac:chgData name="Stewart Gale" userId="3647ddd2-6040-41ae-a96d-232c23482af8" providerId="ADAL" clId="{F8C1E20F-E044-480A-AB53-44FE09B3B001}" dt="2021-10-10T11:38:36.425" v="25" actId="478"/>
          <ac:picMkLst>
            <pc:docMk/>
            <pc:sldMk cId="1224496771" sldId="258"/>
            <ac:picMk id="5" creationId="{00000000-0000-0000-0000-000000000000}"/>
          </ac:picMkLst>
        </pc:picChg>
        <pc:picChg chg="add mod">
          <ac:chgData name="Stewart Gale" userId="3647ddd2-6040-41ae-a96d-232c23482af8" providerId="ADAL" clId="{F8C1E20F-E044-480A-AB53-44FE09B3B001}" dt="2021-10-10T11:40:50.819" v="73" actId="1076"/>
          <ac:picMkLst>
            <pc:docMk/>
            <pc:sldMk cId="1224496771" sldId="258"/>
            <ac:picMk id="6" creationId="{6BEBE40A-9FC7-42D5-8280-C14CC89650CB}"/>
          </ac:picMkLst>
        </pc:picChg>
        <pc:picChg chg="add mod">
          <ac:chgData name="Stewart Gale" userId="3647ddd2-6040-41ae-a96d-232c23482af8" providerId="ADAL" clId="{F8C1E20F-E044-480A-AB53-44FE09B3B001}" dt="2021-10-10T11:40:50.819" v="73" actId="1076"/>
          <ac:picMkLst>
            <pc:docMk/>
            <pc:sldMk cId="1224496771" sldId="258"/>
            <ac:picMk id="7" creationId="{D3989701-655D-4325-B61D-C8BE63D25DD6}"/>
          </ac:picMkLst>
        </pc:picChg>
        <pc:picChg chg="add del mod">
          <ac:chgData name="Stewart Gale" userId="3647ddd2-6040-41ae-a96d-232c23482af8" providerId="ADAL" clId="{F8C1E20F-E044-480A-AB53-44FE09B3B001}" dt="2021-10-11T04:16:20.665" v="105" actId="478"/>
          <ac:picMkLst>
            <pc:docMk/>
            <pc:sldMk cId="1224496771" sldId="258"/>
            <ac:picMk id="8" creationId="{4E57EA77-758B-4AB6-8069-BA3132F78F33}"/>
          </ac:picMkLst>
        </pc:picChg>
        <pc:picChg chg="add mod">
          <ac:chgData name="Stewart Gale" userId="3647ddd2-6040-41ae-a96d-232c23482af8" providerId="ADAL" clId="{F8C1E20F-E044-480A-AB53-44FE09B3B001}" dt="2021-10-10T11:40:50.819" v="73" actId="1076"/>
          <ac:picMkLst>
            <pc:docMk/>
            <pc:sldMk cId="1224496771" sldId="258"/>
            <ac:picMk id="9" creationId="{389E44F7-95E7-4F95-BC02-2E1DCD6159EB}"/>
          </ac:picMkLst>
        </pc:picChg>
      </pc:sldChg>
      <pc:sldChg chg="del">
        <pc:chgData name="Stewart Gale" userId="3647ddd2-6040-41ae-a96d-232c23482af8" providerId="ADAL" clId="{F8C1E20F-E044-480A-AB53-44FE09B3B001}" dt="2021-10-10T11:37:12.711" v="1" actId="47"/>
        <pc:sldMkLst>
          <pc:docMk/>
          <pc:sldMk cId="2230245174" sldId="260"/>
        </pc:sldMkLst>
      </pc:sldChg>
      <pc:sldChg chg="addSp delSp modSp add mod">
        <pc:chgData name="Stewart Gale" userId="3647ddd2-6040-41ae-a96d-232c23482af8" providerId="ADAL" clId="{F8C1E20F-E044-480A-AB53-44FE09B3B001}" dt="2021-10-11T03:25:18.025" v="98" actId="732"/>
        <pc:sldMkLst>
          <pc:docMk/>
          <pc:sldMk cId="761558839" sldId="261"/>
        </pc:sldMkLst>
        <pc:spChg chg="mod">
          <ac:chgData name="Stewart Gale" userId="3647ddd2-6040-41ae-a96d-232c23482af8" providerId="ADAL" clId="{F8C1E20F-E044-480A-AB53-44FE09B3B001}" dt="2021-10-10T11:38:50.282" v="28" actId="113"/>
          <ac:spMkLst>
            <pc:docMk/>
            <pc:sldMk cId="761558839" sldId="261"/>
            <ac:spMk id="5" creationId="{C6555624-290F-4548-84E6-056351E71766}"/>
          </ac:spMkLst>
        </pc:spChg>
        <pc:spChg chg="mod">
          <ac:chgData name="Stewart Gale" userId="3647ddd2-6040-41ae-a96d-232c23482af8" providerId="ADAL" clId="{F8C1E20F-E044-480A-AB53-44FE09B3B001}" dt="2021-10-10T11:38:50.282" v="28" actId="113"/>
          <ac:spMkLst>
            <pc:docMk/>
            <pc:sldMk cId="761558839" sldId="261"/>
            <ac:spMk id="20" creationId="{70322DA1-E624-482A-9FEF-8C96F509324C}"/>
          </ac:spMkLst>
        </pc:spChg>
        <pc:grpChg chg="del">
          <ac:chgData name="Stewart Gale" userId="3647ddd2-6040-41ae-a96d-232c23482af8" providerId="ADAL" clId="{F8C1E20F-E044-480A-AB53-44FE09B3B001}" dt="2021-10-11T03:23:11.230" v="77" actId="478"/>
          <ac:grpSpMkLst>
            <pc:docMk/>
            <pc:sldMk cId="761558839" sldId="261"/>
            <ac:grpSpMk id="31" creationId="{600610CA-BC1C-462B-9AC5-98090B378FCA}"/>
          </ac:grpSpMkLst>
        </pc:grpChg>
        <pc:picChg chg="add mod modCrop">
          <ac:chgData name="Stewart Gale" userId="3647ddd2-6040-41ae-a96d-232c23482af8" providerId="ADAL" clId="{F8C1E20F-E044-480A-AB53-44FE09B3B001}" dt="2021-10-11T03:25:18.025" v="98" actId="732"/>
          <ac:picMkLst>
            <pc:docMk/>
            <pc:sldMk cId="761558839" sldId="261"/>
            <ac:picMk id="3" creationId="{19241779-AC17-408E-8122-813E74D01799}"/>
          </ac:picMkLst>
        </pc:picChg>
      </pc:sldChg>
      <pc:sldChg chg="addSp delSp modSp add mod">
        <pc:chgData name="Stewart Gale" userId="3647ddd2-6040-41ae-a96d-232c23482af8" providerId="ADAL" clId="{F8C1E20F-E044-480A-AB53-44FE09B3B001}" dt="2021-10-11T03:24:08.912" v="91" actId="1076"/>
        <pc:sldMkLst>
          <pc:docMk/>
          <pc:sldMk cId="1466157491" sldId="262"/>
        </pc:sldMkLst>
        <pc:spChg chg="mod">
          <ac:chgData name="Stewart Gale" userId="3647ddd2-6040-41ae-a96d-232c23482af8" providerId="ADAL" clId="{F8C1E20F-E044-480A-AB53-44FE09B3B001}" dt="2021-10-10T11:39:14.310" v="38" actId="113"/>
          <ac:spMkLst>
            <pc:docMk/>
            <pc:sldMk cId="1466157491" sldId="262"/>
            <ac:spMk id="5" creationId="{C6555624-290F-4548-84E6-056351E71766}"/>
          </ac:spMkLst>
        </pc:spChg>
        <pc:spChg chg="mod">
          <ac:chgData name="Stewart Gale" userId="3647ddd2-6040-41ae-a96d-232c23482af8" providerId="ADAL" clId="{F8C1E20F-E044-480A-AB53-44FE09B3B001}" dt="2021-10-10T11:39:18.420" v="40" actId="113"/>
          <ac:spMkLst>
            <pc:docMk/>
            <pc:sldMk cId="1466157491" sldId="262"/>
            <ac:spMk id="20" creationId="{70322DA1-E624-482A-9FEF-8C96F509324C}"/>
          </ac:spMkLst>
        </pc:spChg>
        <pc:picChg chg="add del">
          <ac:chgData name="Stewart Gale" userId="3647ddd2-6040-41ae-a96d-232c23482af8" providerId="ADAL" clId="{F8C1E20F-E044-480A-AB53-44FE09B3B001}" dt="2021-10-10T11:42:07.952" v="75" actId="21"/>
          <ac:picMkLst>
            <pc:docMk/>
            <pc:sldMk cId="1466157491" sldId="262"/>
            <ac:picMk id="2" creationId="{0A87494B-5136-43A8-A1BC-E85FE456A174}"/>
          </ac:picMkLst>
        </pc:picChg>
        <pc:picChg chg="add mod modCrop">
          <ac:chgData name="Stewart Gale" userId="3647ddd2-6040-41ae-a96d-232c23482af8" providerId="ADAL" clId="{F8C1E20F-E044-480A-AB53-44FE09B3B001}" dt="2021-10-11T03:24:08.912" v="91" actId="1076"/>
          <ac:picMkLst>
            <pc:docMk/>
            <pc:sldMk cId="1466157491" sldId="262"/>
            <ac:picMk id="3" creationId="{7D215DE6-A0E8-49A6-9C97-6C8736F7765F}"/>
          </ac:picMkLst>
        </pc:picChg>
        <pc:picChg chg="add del">
          <ac:chgData name="Stewart Gale" userId="3647ddd2-6040-41ae-a96d-232c23482af8" providerId="ADAL" clId="{F8C1E20F-E044-480A-AB53-44FE09B3B001}" dt="2021-10-11T03:23:41.186" v="85" actId="478"/>
          <ac:picMkLst>
            <pc:docMk/>
            <pc:sldMk cId="1466157491" sldId="262"/>
            <ac:picMk id="4" creationId="{C59F10ED-2B5E-4378-A6F4-5D7C91E0096C}"/>
          </ac:picMkLst>
        </pc:picChg>
      </pc:sldChg>
      <pc:sldChg chg="addSp modSp add mod">
        <pc:chgData name="Stewart Gale" userId="3647ddd2-6040-41ae-a96d-232c23482af8" providerId="ADAL" clId="{F8C1E20F-E044-480A-AB53-44FE09B3B001}" dt="2021-10-11T03:25:44.937" v="104" actId="1076"/>
        <pc:sldMkLst>
          <pc:docMk/>
          <pc:sldMk cId="4029692155" sldId="263"/>
        </pc:sldMkLst>
        <pc:spChg chg="mod">
          <ac:chgData name="Stewart Gale" userId="3647ddd2-6040-41ae-a96d-232c23482af8" providerId="ADAL" clId="{F8C1E20F-E044-480A-AB53-44FE09B3B001}" dt="2021-10-10T11:39:45.830" v="51" actId="113"/>
          <ac:spMkLst>
            <pc:docMk/>
            <pc:sldMk cId="4029692155" sldId="263"/>
            <ac:spMk id="5" creationId="{C6555624-290F-4548-84E6-056351E71766}"/>
          </ac:spMkLst>
        </pc:spChg>
        <pc:spChg chg="mod">
          <ac:chgData name="Stewart Gale" userId="3647ddd2-6040-41ae-a96d-232c23482af8" providerId="ADAL" clId="{F8C1E20F-E044-480A-AB53-44FE09B3B001}" dt="2021-10-10T11:39:53.150" v="54" actId="113"/>
          <ac:spMkLst>
            <pc:docMk/>
            <pc:sldMk cId="4029692155" sldId="263"/>
            <ac:spMk id="20" creationId="{70322DA1-E624-482A-9FEF-8C96F509324C}"/>
          </ac:spMkLst>
        </pc:spChg>
        <pc:picChg chg="add mod modCrop">
          <ac:chgData name="Stewart Gale" userId="3647ddd2-6040-41ae-a96d-232c23482af8" providerId="ADAL" clId="{F8C1E20F-E044-480A-AB53-44FE09B3B001}" dt="2021-10-11T03:25:44.937" v="104" actId="1076"/>
          <ac:picMkLst>
            <pc:docMk/>
            <pc:sldMk cId="4029692155" sldId="263"/>
            <ac:picMk id="3" creationId="{7A598B54-1936-44A7-B69B-FDCACA40643C}"/>
          </ac:picMkLst>
        </pc:picChg>
      </pc:sldChg>
      <pc:sldChg chg="addSp modSp add mod">
        <pc:chgData name="Stewart Gale" userId="3647ddd2-6040-41ae-a96d-232c23482af8" providerId="ADAL" clId="{F8C1E20F-E044-480A-AB53-44FE09B3B001}" dt="2021-10-11T03:24:41.336" v="97" actId="1076"/>
        <pc:sldMkLst>
          <pc:docMk/>
          <pc:sldMk cId="3333525160" sldId="264"/>
        </pc:sldMkLst>
        <pc:spChg chg="mod">
          <ac:chgData name="Stewart Gale" userId="3647ddd2-6040-41ae-a96d-232c23482af8" providerId="ADAL" clId="{F8C1E20F-E044-480A-AB53-44FE09B3B001}" dt="2021-10-10T11:40:20.059" v="63" actId="113"/>
          <ac:spMkLst>
            <pc:docMk/>
            <pc:sldMk cId="3333525160" sldId="264"/>
            <ac:spMk id="5" creationId="{C6555624-290F-4548-84E6-056351E71766}"/>
          </ac:spMkLst>
        </pc:spChg>
        <pc:spChg chg="mod">
          <ac:chgData name="Stewart Gale" userId="3647ddd2-6040-41ae-a96d-232c23482af8" providerId="ADAL" clId="{F8C1E20F-E044-480A-AB53-44FE09B3B001}" dt="2021-10-10T11:40:26.552" v="65" actId="14100"/>
          <ac:spMkLst>
            <pc:docMk/>
            <pc:sldMk cId="3333525160" sldId="264"/>
            <ac:spMk id="20" creationId="{70322DA1-E624-482A-9FEF-8C96F509324C}"/>
          </ac:spMkLst>
        </pc:spChg>
        <pc:picChg chg="add mod modCrop">
          <ac:chgData name="Stewart Gale" userId="3647ddd2-6040-41ae-a96d-232c23482af8" providerId="ADAL" clId="{F8C1E20F-E044-480A-AB53-44FE09B3B001}" dt="2021-10-11T03:24:41.336" v="97" actId="1076"/>
          <ac:picMkLst>
            <pc:docMk/>
            <pc:sldMk cId="3333525160" sldId="264"/>
            <ac:picMk id="3" creationId="{159F38CC-FF90-41D8-870D-39D9C6D9975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33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49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9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01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16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64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17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77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936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94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77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FCA3C-D7AD-4608-8F68-9F1A0FE5F7A3}" type="datetimeFigureOut">
              <a:rPr lang="en-GB" smtClean="0"/>
              <a:t>11/10/2021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CDA53-667F-48EF-B691-A7E7F573BC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417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067" y="250457"/>
            <a:ext cx="11826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LO: </a:t>
            </a:r>
            <a:r>
              <a:rPr lang="en-US" sz="4800" b="1" u="sng" dirty="0">
                <a:solidFill>
                  <a:srgbClr val="000000"/>
                </a:solidFill>
                <a:latin typeface="Arial" panose="020B0604020202020204" pitchFamily="34" charset="0"/>
              </a:rPr>
              <a:t>I</a:t>
            </a:r>
            <a:r>
              <a:rPr lang="en-US" sz="48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nvestigate the </a:t>
            </a:r>
            <a:r>
              <a:rPr lang="en-US" sz="4800" b="1" u="sng" dirty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en-US" sz="48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econd Hand </a:t>
            </a:r>
            <a:r>
              <a:rPr lang="en-US" sz="4800" b="1" u="sng" dirty="0">
                <a:solidFill>
                  <a:srgbClr val="000000"/>
                </a:solidFill>
                <a:latin typeface="Arial" panose="020B0604020202020204" pitchFamily="34" charset="0"/>
              </a:rPr>
              <a:t>C</a:t>
            </a:r>
            <a:r>
              <a:rPr lang="en-US" sz="48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ars</a:t>
            </a:r>
            <a:r>
              <a:rPr lang="en-US" sz="4800" dirty="0"/>
              <a:t> </a:t>
            </a:r>
            <a:endParaRPr lang="en-GB" sz="4800" dirty="0"/>
          </a:p>
        </p:txBody>
      </p:sp>
      <p:sp>
        <p:nvSpPr>
          <p:cNvPr id="6" name="Rectangle 5"/>
          <p:cNvSpPr/>
          <p:nvPr/>
        </p:nvSpPr>
        <p:spPr>
          <a:xfrm>
            <a:off x="318653" y="1292321"/>
            <a:ext cx="115546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If you were to buy a brand new car </a:t>
            </a:r>
          </a:p>
          <a:p>
            <a:pPr algn="ctr"/>
            <a:r>
              <a:rPr lang="en-US" sz="3600" dirty="0"/>
              <a:t>as soon as you drive the car out of the garage you will loss </a:t>
            </a:r>
          </a:p>
          <a:p>
            <a:pPr algn="ctr"/>
            <a:r>
              <a:rPr lang="en-US" sz="3600" dirty="0"/>
              <a:t>approximately 10 to 20% of its value.</a:t>
            </a:r>
          </a:p>
        </p:txBody>
      </p:sp>
      <p:sp>
        <p:nvSpPr>
          <p:cNvPr id="7" name="Rectangle 6"/>
          <p:cNvSpPr/>
          <p:nvPr/>
        </p:nvSpPr>
        <p:spPr>
          <a:xfrm>
            <a:off x="2158536" y="3135369"/>
            <a:ext cx="77724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Use the information given to investigate </a:t>
            </a:r>
          </a:p>
          <a:p>
            <a:pPr algn="ctr"/>
            <a:r>
              <a:rPr lang="en-US" sz="3600" dirty="0"/>
              <a:t>the cost of second hand cars.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47" y="4408159"/>
            <a:ext cx="8420101" cy="231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1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719" y="375596"/>
            <a:ext cx="113884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US" sz="6000" b="1" dirty="0">
                <a:solidFill>
                  <a:prstClr val="black"/>
                </a:solidFill>
                <a:latin typeface="Arial" panose="020B0604020202020204" pitchFamily="34" charset="0"/>
              </a:rPr>
              <a:t>Produce a scatter graph for…. 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1615" y="1836475"/>
            <a:ext cx="1011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Price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 of a car as it does more </a:t>
            </a:r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Mileage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950421" y="3012758"/>
            <a:ext cx="1047403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Mileage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 of the car as it gets older (</a:t>
            </a:r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Age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)? 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2927" y="4233376"/>
            <a:ext cx="9972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Price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 of the car as it gets older (</a:t>
            </a:r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Age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)? </a:t>
            </a:r>
          </a:p>
        </p:txBody>
      </p:sp>
      <p:sp>
        <p:nvSpPr>
          <p:cNvPr id="8" name="Rectangle 7"/>
          <p:cNvSpPr/>
          <p:nvPr/>
        </p:nvSpPr>
        <p:spPr>
          <a:xfrm>
            <a:off x="2371901" y="5453994"/>
            <a:ext cx="73817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Engine size 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and the </a:t>
            </a:r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</a:rPr>
              <a:t>Age</a:t>
            </a:r>
            <a:r>
              <a:rPr lang="en-US" sz="4400" dirty="0">
                <a:solidFill>
                  <a:srgbClr val="000000"/>
                </a:solidFill>
                <a:latin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535771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EBE40A-9FC7-42D5-8280-C14CC8965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793" y="510997"/>
            <a:ext cx="3355568" cy="2955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989701-655D-4325-B61D-C8BE63D25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3361" y="609599"/>
            <a:ext cx="3010688" cy="2815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9E44F7-95E7-4F95-BC02-2E1DCD615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4742" y="3789217"/>
            <a:ext cx="3251225" cy="27705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BC79DBB-E840-4BC8-AA7D-253980E8F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3458" y="3789217"/>
            <a:ext cx="3355568" cy="271743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37E8E8-732D-4154-99C4-72BE1F8AB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115313"/>
              </p:ext>
            </p:extLst>
          </p:nvPr>
        </p:nvGraphicFramePr>
        <p:xfrm>
          <a:off x="312162" y="290540"/>
          <a:ext cx="5041235" cy="6071468"/>
        </p:xfrm>
        <a:graphic>
          <a:graphicData uri="http://schemas.openxmlformats.org/drawingml/2006/table">
            <a:tbl>
              <a:tblPr firstRow="1" firstCol="1" bandRow="1"/>
              <a:tblGrid>
                <a:gridCol w="760038">
                  <a:extLst>
                    <a:ext uri="{9D8B030D-6E8A-4147-A177-3AD203B41FA5}">
                      <a16:colId xmlns:a16="http://schemas.microsoft.com/office/drawing/2014/main" val="3982317531"/>
                    </a:ext>
                  </a:extLst>
                </a:gridCol>
                <a:gridCol w="631292">
                  <a:extLst>
                    <a:ext uri="{9D8B030D-6E8A-4147-A177-3AD203B41FA5}">
                      <a16:colId xmlns:a16="http://schemas.microsoft.com/office/drawing/2014/main" val="3583361915"/>
                    </a:ext>
                  </a:extLst>
                </a:gridCol>
                <a:gridCol w="792106">
                  <a:extLst>
                    <a:ext uri="{9D8B030D-6E8A-4147-A177-3AD203B41FA5}">
                      <a16:colId xmlns:a16="http://schemas.microsoft.com/office/drawing/2014/main" val="4167513083"/>
                    </a:ext>
                  </a:extLst>
                </a:gridCol>
                <a:gridCol w="1198926">
                  <a:extLst>
                    <a:ext uri="{9D8B030D-6E8A-4147-A177-3AD203B41FA5}">
                      <a16:colId xmlns:a16="http://schemas.microsoft.com/office/drawing/2014/main" val="858759633"/>
                    </a:ext>
                  </a:extLst>
                </a:gridCol>
                <a:gridCol w="727492">
                  <a:extLst>
                    <a:ext uri="{9D8B030D-6E8A-4147-A177-3AD203B41FA5}">
                      <a16:colId xmlns:a16="http://schemas.microsoft.com/office/drawing/2014/main" val="4006413365"/>
                    </a:ext>
                  </a:extLst>
                </a:gridCol>
                <a:gridCol w="931381">
                  <a:extLst>
                    <a:ext uri="{9D8B030D-6E8A-4147-A177-3AD203B41FA5}">
                      <a16:colId xmlns:a16="http://schemas.microsoft.com/office/drawing/2014/main" val="909917245"/>
                    </a:ext>
                  </a:extLst>
                </a:gridCol>
              </a:tblGrid>
              <a:tr h="4212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Price 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Make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Cost when new 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Mileage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Engine Size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616347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Fiat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8700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741984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Vauxhall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8700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794071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950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Ford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8500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102000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038431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Vauxhall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10400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152313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Vauxhall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9800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841681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5600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Ford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41000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110288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Ford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1.4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411274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Rover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446440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Peugeot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119000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677815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750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Peugeot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96000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565875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Ford 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17800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96000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2.9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138298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Rover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7400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30376"/>
                  </a:ext>
                </a:extLst>
              </a:tr>
              <a:tr h="4346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Fiat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51000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2567" marR="3256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035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496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0225" y="2208414"/>
            <a:ext cx="82129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3280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241779-AC17-408E-8122-813E74D017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22" t="17846" r="37410" b="14960"/>
          <a:stretch/>
        </p:blipFill>
        <p:spPr>
          <a:xfrm>
            <a:off x="2145323" y="416279"/>
            <a:ext cx="7286852" cy="636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58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9F10ED-2B5E-4378-A6F4-5D7C91E00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716" y="920672"/>
            <a:ext cx="5389331" cy="4730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55624-290F-4548-84E6-056351E71766}"/>
              </a:ext>
            </a:extLst>
          </p:cNvPr>
          <p:cNvSpPr txBox="1"/>
          <p:nvPr/>
        </p:nvSpPr>
        <p:spPr>
          <a:xfrm>
            <a:off x="7073885" y="6029873"/>
            <a:ext cx="1282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Age (Years)</a:t>
            </a:r>
            <a:endParaRPr lang="en-GB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40B735-0E3A-4472-BD92-3E20CD9ABB2C}"/>
              </a:ext>
            </a:extLst>
          </p:cNvPr>
          <p:cNvSpPr txBox="1"/>
          <p:nvPr/>
        </p:nvSpPr>
        <p:spPr>
          <a:xfrm>
            <a:off x="3431385" y="5651578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A9A4A-6EBD-4263-8A93-055C99249DA8}"/>
              </a:ext>
            </a:extLst>
          </p:cNvPr>
          <p:cNvSpPr txBox="1"/>
          <p:nvPr/>
        </p:nvSpPr>
        <p:spPr>
          <a:xfrm>
            <a:off x="3867154" y="5651578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BEFA7-B56C-47CB-9D34-6B0596500E4E}"/>
              </a:ext>
            </a:extLst>
          </p:cNvPr>
          <p:cNvSpPr txBox="1"/>
          <p:nvPr/>
        </p:nvSpPr>
        <p:spPr>
          <a:xfrm>
            <a:off x="4302923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F7CB1-60B0-474E-BF77-99BE379349F9}"/>
              </a:ext>
            </a:extLst>
          </p:cNvPr>
          <p:cNvSpPr txBox="1"/>
          <p:nvPr/>
        </p:nvSpPr>
        <p:spPr>
          <a:xfrm>
            <a:off x="4700588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27ED4A-5FD3-4182-AB3B-25ACCD35D96D}"/>
              </a:ext>
            </a:extLst>
          </p:cNvPr>
          <p:cNvSpPr txBox="1"/>
          <p:nvPr/>
        </p:nvSpPr>
        <p:spPr>
          <a:xfrm>
            <a:off x="5141123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1037B4-48A8-4581-A3F0-DD3877BF8908}"/>
              </a:ext>
            </a:extLst>
          </p:cNvPr>
          <p:cNvSpPr txBox="1"/>
          <p:nvPr/>
        </p:nvSpPr>
        <p:spPr>
          <a:xfrm>
            <a:off x="5556652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ED1EB-121A-4EDD-88F3-2DB22ACC9155}"/>
              </a:ext>
            </a:extLst>
          </p:cNvPr>
          <p:cNvSpPr txBox="1"/>
          <p:nvPr/>
        </p:nvSpPr>
        <p:spPr>
          <a:xfrm>
            <a:off x="5948367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F87D08-E360-47C5-AB44-A21D54C0599A}"/>
              </a:ext>
            </a:extLst>
          </p:cNvPr>
          <p:cNvSpPr txBox="1"/>
          <p:nvPr/>
        </p:nvSpPr>
        <p:spPr>
          <a:xfrm>
            <a:off x="6384136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78E422-D392-496E-8BCE-AEF22DD13528}"/>
              </a:ext>
            </a:extLst>
          </p:cNvPr>
          <p:cNvSpPr txBox="1"/>
          <p:nvPr/>
        </p:nvSpPr>
        <p:spPr>
          <a:xfrm>
            <a:off x="6806809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1A1B22-E91B-4182-A0A0-63A88CBF7565}"/>
              </a:ext>
            </a:extLst>
          </p:cNvPr>
          <p:cNvSpPr txBox="1"/>
          <p:nvPr/>
        </p:nvSpPr>
        <p:spPr>
          <a:xfrm>
            <a:off x="7166375" y="5645752"/>
            <a:ext cx="54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C4CAC4-296D-4C93-B101-3FD9E21DA4F2}"/>
              </a:ext>
            </a:extLst>
          </p:cNvPr>
          <p:cNvSpPr txBox="1"/>
          <p:nvPr/>
        </p:nvSpPr>
        <p:spPr>
          <a:xfrm>
            <a:off x="7591427" y="5639926"/>
            <a:ext cx="54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F7BD72-CF6B-4224-8222-2BE401818F41}"/>
              </a:ext>
            </a:extLst>
          </p:cNvPr>
          <p:cNvSpPr txBox="1"/>
          <p:nvPr/>
        </p:nvSpPr>
        <p:spPr>
          <a:xfrm flipH="1">
            <a:off x="8034935" y="5626764"/>
            <a:ext cx="548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7FAF48-6647-4BD1-BCA1-ED975090B5DC}"/>
              </a:ext>
            </a:extLst>
          </p:cNvPr>
          <p:cNvSpPr txBox="1"/>
          <p:nvPr/>
        </p:nvSpPr>
        <p:spPr>
          <a:xfrm>
            <a:off x="2757488" y="5276420"/>
            <a:ext cx="35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12CE5C-E8C6-4906-9E5F-79988DF61A86}"/>
              </a:ext>
            </a:extLst>
          </p:cNvPr>
          <p:cNvSpPr txBox="1"/>
          <p:nvPr/>
        </p:nvSpPr>
        <p:spPr>
          <a:xfrm>
            <a:off x="2404271" y="4440942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322DA1-E624-482A-9FEF-8C96F509324C}"/>
              </a:ext>
            </a:extLst>
          </p:cNvPr>
          <p:cNvSpPr txBox="1"/>
          <p:nvPr/>
        </p:nvSpPr>
        <p:spPr>
          <a:xfrm rot="16200000">
            <a:off x="1425121" y="1687776"/>
            <a:ext cx="1647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Mileage in 1000’s</a:t>
            </a:r>
            <a:endParaRPr lang="en-GB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966310-6673-4691-97BB-88FFC95784B0}"/>
              </a:ext>
            </a:extLst>
          </p:cNvPr>
          <p:cNvSpPr txBox="1"/>
          <p:nvPr/>
        </p:nvSpPr>
        <p:spPr>
          <a:xfrm>
            <a:off x="2497520" y="4843033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BCC769-176A-4AD7-A734-976B6D800230}"/>
              </a:ext>
            </a:extLst>
          </p:cNvPr>
          <p:cNvSpPr txBox="1"/>
          <p:nvPr/>
        </p:nvSpPr>
        <p:spPr>
          <a:xfrm>
            <a:off x="3011090" y="5651578"/>
            <a:ext cx="35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670FBE-3295-40BD-8D92-02542EC1DE10}"/>
              </a:ext>
            </a:extLst>
          </p:cNvPr>
          <p:cNvSpPr txBox="1"/>
          <p:nvPr/>
        </p:nvSpPr>
        <p:spPr>
          <a:xfrm>
            <a:off x="2497520" y="4007555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30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901A1F-AC5B-4702-AB20-33960B5DF46C}"/>
              </a:ext>
            </a:extLst>
          </p:cNvPr>
          <p:cNvSpPr txBox="1"/>
          <p:nvPr/>
        </p:nvSpPr>
        <p:spPr>
          <a:xfrm>
            <a:off x="2489427" y="3606801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40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F2DA48-5C5E-4100-A84B-AB54CBF2910A}"/>
              </a:ext>
            </a:extLst>
          </p:cNvPr>
          <p:cNvSpPr txBox="1"/>
          <p:nvPr/>
        </p:nvSpPr>
        <p:spPr>
          <a:xfrm>
            <a:off x="2386653" y="2759848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60</a:t>
            </a:r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6EC9AC-A68E-4BEE-9370-91715D2D36C2}"/>
              </a:ext>
            </a:extLst>
          </p:cNvPr>
          <p:cNvSpPr txBox="1"/>
          <p:nvPr/>
        </p:nvSpPr>
        <p:spPr>
          <a:xfrm>
            <a:off x="2477332" y="3164144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50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CCA1B7-F490-4F1D-8256-07187864AAEC}"/>
              </a:ext>
            </a:extLst>
          </p:cNvPr>
          <p:cNvSpPr txBox="1"/>
          <p:nvPr/>
        </p:nvSpPr>
        <p:spPr>
          <a:xfrm>
            <a:off x="2466212" y="2320148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70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C6BEA6-A460-44F2-8607-1524A57A38A9}"/>
              </a:ext>
            </a:extLst>
          </p:cNvPr>
          <p:cNvSpPr txBox="1"/>
          <p:nvPr/>
        </p:nvSpPr>
        <p:spPr>
          <a:xfrm>
            <a:off x="2386654" y="1507992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90</a:t>
            </a:r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BD9A4E-5141-47D4-ADA9-ED1553F80282}"/>
              </a:ext>
            </a:extLst>
          </p:cNvPr>
          <p:cNvSpPr txBox="1"/>
          <p:nvPr/>
        </p:nvSpPr>
        <p:spPr>
          <a:xfrm>
            <a:off x="2473061" y="1923197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80</a:t>
            </a:r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39E9E1-CA0E-4D5E-BF92-160A5EA2F52F}"/>
              </a:ext>
            </a:extLst>
          </p:cNvPr>
          <p:cNvSpPr txBox="1"/>
          <p:nvPr/>
        </p:nvSpPr>
        <p:spPr>
          <a:xfrm>
            <a:off x="2309813" y="1081274"/>
            <a:ext cx="80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100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215DE6-A0E8-49A6-9C97-6C8736F77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9" t="27374" r="38105" b="9657"/>
          <a:stretch/>
        </p:blipFill>
        <p:spPr>
          <a:xfrm>
            <a:off x="1756756" y="383491"/>
            <a:ext cx="7509164" cy="62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5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9F10ED-2B5E-4378-A6F4-5D7C91E00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716" y="920672"/>
            <a:ext cx="5389331" cy="4730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55624-290F-4548-84E6-056351E71766}"/>
              </a:ext>
            </a:extLst>
          </p:cNvPr>
          <p:cNvSpPr txBox="1"/>
          <p:nvPr/>
        </p:nvSpPr>
        <p:spPr>
          <a:xfrm>
            <a:off x="7065325" y="6009258"/>
            <a:ext cx="1346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Age (Years)</a:t>
            </a:r>
            <a:endParaRPr lang="en-GB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40B735-0E3A-4472-BD92-3E20CD9ABB2C}"/>
              </a:ext>
            </a:extLst>
          </p:cNvPr>
          <p:cNvSpPr txBox="1"/>
          <p:nvPr/>
        </p:nvSpPr>
        <p:spPr>
          <a:xfrm>
            <a:off x="3431385" y="5651578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A9A4A-6EBD-4263-8A93-055C99249DA8}"/>
              </a:ext>
            </a:extLst>
          </p:cNvPr>
          <p:cNvSpPr txBox="1"/>
          <p:nvPr/>
        </p:nvSpPr>
        <p:spPr>
          <a:xfrm>
            <a:off x="3867154" y="5651578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BEFA7-B56C-47CB-9D34-6B0596500E4E}"/>
              </a:ext>
            </a:extLst>
          </p:cNvPr>
          <p:cNvSpPr txBox="1"/>
          <p:nvPr/>
        </p:nvSpPr>
        <p:spPr>
          <a:xfrm>
            <a:off x="4302923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F7CB1-60B0-474E-BF77-99BE379349F9}"/>
              </a:ext>
            </a:extLst>
          </p:cNvPr>
          <p:cNvSpPr txBox="1"/>
          <p:nvPr/>
        </p:nvSpPr>
        <p:spPr>
          <a:xfrm>
            <a:off x="4700588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27ED4A-5FD3-4182-AB3B-25ACCD35D96D}"/>
              </a:ext>
            </a:extLst>
          </p:cNvPr>
          <p:cNvSpPr txBox="1"/>
          <p:nvPr/>
        </p:nvSpPr>
        <p:spPr>
          <a:xfrm>
            <a:off x="5141123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1037B4-48A8-4581-A3F0-DD3877BF8908}"/>
              </a:ext>
            </a:extLst>
          </p:cNvPr>
          <p:cNvSpPr txBox="1"/>
          <p:nvPr/>
        </p:nvSpPr>
        <p:spPr>
          <a:xfrm>
            <a:off x="5556652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ED1EB-121A-4EDD-88F3-2DB22ACC9155}"/>
              </a:ext>
            </a:extLst>
          </p:cNvPr>
          <p:cNvSpPr txBox="1"/>
          <p:nvPr/>
        </p:nvSpPr>
        <p:spPr>
          <a:xfrm>
            <a:off x="5948367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F87D08-E360-47C5-AB44-A21D54C0599A}"/>
              </a:ext>
            </a:extLst>
          </p:cNvPr>
          <p:cNvSpPr txBox="1"/>
          <p:nvPr/>
        </p:nvSpPr>
        <p:spPr>
          <a:xfrm>
            <a:off x="6384136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78E422-D392-496E-8BCE-AEF22DD13528}"/>
              </a:ext>
            </a:extLst>
          </p:cNvPr>
          <p:cNvSpPr txBox="1"/>
          <p:nvPr/>
        </p:nvSpPr>
        <p:spPr>
          <a:xfrm>
            <a:off x="6806809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1A1B22-E91B-4182-A0A0-63A88CBF7565}"/>
              </a:ext>
            </a:extLst>
          </p:cNvPr>
          <p:cNvSpPr txBox="1"/>
          <p:nvPr/>
        </p:nvSpPr>
        <p:spPr>
          <a:xfrm>
            <a:off x="7166375" y="5645752"/>
            <a:ext cx="54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C4CAC4-296D-4C93-B101-3FD9E21DA4F2}"/>
              </a:ext>
            </a:extLst>
          </p:cNvPr>
          <p:cNvSpPr txBox="1"/>
          <p:nvPr/>
        </p:nvSpPr>
        <p:spPr>
          <a:xfrm>
            <a:off x="7591427" y="5639926"/>
            <a:ext cx="54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F7BD72-CF6B-4224-8222-2BE401818F41}"/>
              </a:ext>
            </a:extLst>
          </p:cNvPr>
          <p:cNvSpPr txBox="1"/>
          <p:nvPr/>
        </p:nvSpPr>
        <p:spPr>
          <a:xfrm flipH="1">
            <a:off x="8034935" y="5626764"/>
            <a:ext cx="548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7FAF48-6647-4BD1-BCA1-ED975090B5DC}"/>
              </a:ext>
            </a:extLst>
          </p:cNvPr>
          <p:cNvSpPr txBox="1"/>
          <p:nvPr/>
        </p:nvSpPr>
        <p:spPr>
          <a:xfrm>
            <a:off x="2511283" y="5276420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12CE5C-E8C6-4906-9E5F-79988DF61A86}"/>
              </a:ext>
            </a:extLst>
          </p:cNvPr>
          <p:cNvSpPr txBox="1"/>
          <p:nvPr/>
        </p:nvSpPr>
        <p:spPr>
          <a:xfrm>
            <a:off x="2404271" y="4440942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322DA1-E624-482A-9FEF-8C96F509324C}"/>
              </a:ext>
            </a:extLst>
          </p:cNvPr>
          <p:cNvSpPr txBox="1"/>
          <p:nvPr/>
        </p:nvSpPr>
        <p:spPr>
          <a:xfrm rot="16200000">
            <a:off x="1619548" y="1634454"/>
            <a:ext cx="1444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Price in 1000’s</a:t>
            </a:r>
            <a:endParaRPr lang="en-GB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966310-6673-4691-97BB-88FFC95784B0}"/>
              </a:ext>
            </a:extLst>
          </p:cNvPr>
          <p:cNvSpPr txBox="1"/>
          <p:nvPr/>
        </p:nvSpPr>
        <p:spPr>
          <a:xfrm>
            <a:off x="2497520" y="4843033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BCC769-176A-4AD7-A734-976B6D800230}"/>
              </a:ext>
            </a:extLst>
          </p:cNvPr>
          <p:cNvSpPr txBox="1"/>
          <p:nvPr/>
        </p:nvSpPr>
        <p:spPr>
          <a:xfrm>
            <a:off x="3011090" y="5651578"/>
            <a:ext cx="35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670FBE-3295-40BD-8D92-02542EC1DE10}"/>
              </a:ext>
            </a:extLst>
          </p:cNvPr>
          <p:cNvSpPr txBox="1"/>
          <p:nvPr/>
        </p:nvSpPr>
        <p:spPr>
          <a:xfrm>
            <a:off x="2497520" y="4007555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901A1F-AC5B-4702-AB20-33960B5DF46C}"/>
              </a:ext>
            </a:extLst>
          </p:cNvPr>
          <p:cNvSpPr txBox="1"/>
          <p:nvPr/>
        </p:nvSpPr>
        <p:spPr>
          <a:xfrm>
            <a:off x="2489427" y="3606801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8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F2DA48-5C5E-4100-A84B-AB54CBF2910A}"/>
              </a:ext>
            </a:extLst>
          </p:cNvPr>
          <p:cNvSpPr txBox="1"/>
          <p:nvPr/>
        </p:nvSpPr>
        <p:spPr>
          <a:xfrm>
            <a:off x="2386653" y="2759848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12</a:t>
            </a:r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6EC9AC-A68E-4BEE-9370-91715D2D36C2}"/>
              </a:ext>
            </a:extLst>
          </p:cNvPr>
          <p:cNvSpPr txBox="1"/>
          <p:nvPr/>
        </p:nvSpPr>
        <p:spPr>
          <a:xfrm>
            <a:off x="2477332" y="3164144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CCA1B7-F490-4F1D-8256-07187864AAEC}"/>
              </a:ext>
            </a:extLst>
          </p:cNvPr>
          <p:cNvSpPr txBox="1"/>
          <p:nvPr/>
        </p:nvSpPr>
        <p:spPr>
          <a:xfrm>
            <a:off x="2466212" y="2320148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14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C6BEA6-A460-44F2-8607-1524A57A38A9}"/>
              </a:ext>
            </a:extLst>
          </p:cNvPr>
          <p:cNvSpPr txBox="1"/>
          <p:nvPr/>
        </p:nvSpPr>
        <p:spPr>
          <a:xfrm>
            <a:off x="2386654" y="1507992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18</a:t>
            </a:r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BD9A4E-5141-47D4-ADA9-ED1553F80282}"/>
              </a:ext>
            </a:extLst>
          </p:cNvPr>
          <p:cNvSpPr txBox="1"/>
          <p:nvPr/>
        </p:nvSpPr>
        <p:spPr>
          <a:xfrm>
            <a:off x="2473061" y="1923197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16</a:t>
            </a:r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39E9E1-CA0E-4D5E-BF92-160A5EA2F52F}"/>
              </a:ext>
            </a:extLst>
          </p:cNvPr>
          <p:cNvSpPr txBox="1"/>
          <p:nvPr/>
        </p:nvSpPr>
        <p:spPr>
          <a:xfrm>
            <a:off x="2404271" y="1081274"/>
            <a:ext cx="71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598B54-1936-44A7-B69B-FDCACA4064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87" t="17591" r="34259" b="5051"/>
          <a:stretch/>
        </p:blipFill>
        <p:spPr>
          <a:xfrm>
            <a:off x="2034831" y="361486"/>
            <a:ext cx="7264340" cy="634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9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9F10ED-2B5E-4378-A6F4-5D7C91E00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716" y="920672"/>
            <a:ext cx="5389331" cy="4730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55624-290F-4548-84E6-056351E71766}"/>
              </a:ext>
            </a:extLst>
          </p:cNvPr>
          <p:cNvSpPr txBox="1"/>
          <p:nvPr/>
        </p:nvSpPr>
        <p:spPr>
          <a:xfrm>
            <a:off x="7042112" y="6020910"/>
            <a:ext cx="12041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Age (Years)</a:t>
            </a:r>
            <a:endParaRPr lang="en-GB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40B735-0E3A-4472-BD92-3E20CD9ABB2C}"/>
              </a:ext>
            </a:extLst>
          </p:cNvPr>
          <p:cNvSpPr txBox="1"/>
          <p:nvPr/>
        </p:nvSpPr>
        <p:spPr>
          <a:xfrm>
            <a:off x="3431385" y="5651578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CA9A4A-6EBD-4263-8A93-055C99249DA8}"/>
              </a:ext>
            </a:extLst>
          </p:cNvPr>
          <p:cNvSpPr txBox="1"/>
          <p:nvPr/>
        </p:nvSpPr>
        <p:spPr>
          <a:xfrm>
            <a:off x="3867154" y="5651578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BEFA7-B56C-47CB-9D34-6B0596500E4E}"/>
              </a:ext>
            </a:extLst>
          </p:cNvPr>
          <p:cNvSpPr txBox="1"/>
          <p:nvPr/>
        </p:nvSpPr>
        <p:spPr>
          <a:xfrm>
            <a:off x="4302923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BF7CB1-60B0-474E-BF77-99BE379349F9}"/>
              </a:ext>
            </a:extLst>
          </p:cNvPr>
          <p:cNvSpPr txBox="1"/>
          <p:nvPr/>
        </p:nvSpPr>
        <p:spPr>
          <a:xfrm>
            <a:off x="4700588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27ED4A-5FD3-4182-AB3B-25ACCD35D96D}"/>
              </a:ext>
            </a:extLst>
          </p:cNvPr>
          <p:cNvSpPr txBox="1"/>
          <p:nvPr/>
        </p:nvSpPr>
        <p:spPr>
          <a:xfrm>
            <a:off x="5141123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1037B4-48A8-4581-A3F0-DD3877BF8908}"/>
              </a:ext>
            </a:extLst>
          </p:cNvPr>
          <p:cNvSpPr txBox="1"/>
          <p:nvPr/>
        </p:nvSpPr>
        <p:spPr>
          <a:xfrm>
            <a:off x="5556652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ED1EB-121A-4EDD-88F3-2DB22ACC9155}"/>
              </a:ext>
            </a:extLst>
          </p:cNvPr>
          <p:cNvSpPr txBox="1"/>
          <p:nvPr/>
        </p:nvSpPr>
        <p:spPr>
          <a:xfrm>
            <a:off x="5948367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F87D08-E360-47C5-AB44-A21D54C0599A}"/>
              </a:ext>
            </a:extLst>
          </p:cNvPr>
          <p:cNvSpPr txBox="1"/>
          <p:nvPr/>
        </p:nvSpPr>
        <p:spPr>
          <a:xfrm>
            <a:off x="6384136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78E422-D392-496E-8BCE-AEF22DD13528}"/>
              </a:ext>
            </a:extLst>
          </p:cNvPr>
          <p:cNvSpPr txBox="1"/>
          <p:nvPr/>
        </p:nvSpPr>
        <p:spPr>
          <a:xfrm>
            <a:off x="6806809" y="5645752"/>
            <a:ext cx="435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1A1B22-E91B-4182-A0A0-63A88CBF7565}"/>
              </a:ext>
            </a:extLst>
          </p:cNvPr>
          <p:cNvSpPr txBox="1"/>
          <p:nvPr/>
        </p:nvSpPr>
        <p:spPr>
          <a:xfrm>
            <a:off x="7166375" y="5645752"/>
            <a:ext cx="54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C4CAC4-296D-4C93-B101-3FD9E21DA4F2}"/>
              </a:ext>
            </a:extLst>
          </p:cNvPr>
          <p:cNvSpPr txBox="1"/>
          <p:nvPr/>
        </p:nvSpPr>
        <p:spPr>
          <a:xfrm>
            <a:off x="7591427" y="5639926"/>
            <a:ext cx="548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F7BD72-CF6B-4224-8222-2BE401818F41}"/>
              </a:ext>
            </a:extLst>
          </p:cNvPr>
          <p:cNvSpPr txBox="1"/>
          <p:nvPr/>
        </p:nvSpPr>
        <p:spPr>
          <a:xfrm flipH="1">
            <a:off x="8034935" y="5626764"/>
            <a:ext cx="548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7FAF48-6647-4BD1-BCA1-ED975090B5DC}"/>
              </a:ext>
            </a:extLst>
          </p:cNvPr>
          <p:cNvSpPr txBox="1"/>
          <p:nvPr/>
        </p:nvSpPr>
        <p:spPr>
          <a:xfrm>
            <a:off x="2511283" y="5276420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12CE5C-E8C6-4906-9E5F-79988DF61A86}"/>
              </a:ext>
            </a:extLst>
          </p:cNvPr>
          <p:cNvSpPr txBox="1"/>
          <p:nvPr/>
        </p:nvSpPr>
        <p:spPr>
          <a:xfrm>
            <a:off x="2404271" y="4440942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1.4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322DA1-E624-482A-9FEF-8C96F509324C}"/>
              </a:ext>
            </a:extLst>
          </p:cNvPr>
          <p:cNvSpPr txBox="1"/>
          <p:nvPr/>
        </p:nvSpPr>
        <p:spPr>
          <a:xfrm rot="16200000">
            <a:off x="1715264" y="1404378"/>
            <a:ext cx="1163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Engine Size </a:t>
            </a:r>
            <a:endParaRPr lang="en-GB" sz="1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966310-6673-4691-97BB-88FFC95784B0}"/>
              </a:ext>
            </a:extLst>
          </p:cNvPr>
          <p:cNvSpPr txBox="1"/>
          <p:nvPr/>
        </p:nvSpPr>
        <p:spPr>
          <a:xfrm>
            <a:off x="2497520" y="4843033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1.2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BCC769-176A-4AD7-A734-976B6D800230}"/>
              </a:ext>
            </a:extLst>
          </p:cNvPr>
          <p:cNvSpPr txBox="1"/>
          <p:nvPr/>
        </p:nvSpPr>
        <p:spPr>
          <a:xfrm>
            <a:off x="3011090" y="5651578"/>
            <a:ext cx="350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670FBE-3295-40BD-8D92-02542EC1DE10}"/>
              </a:ext>
            </a:extLst>
          </p:cNvPr>
          <p:cNvSpPr txBox="1"/>
          <p:nvPr/>
        </p:nvSpPr>
        <p:spPr>
          <a:xfrm>
            <a:off x="2497520" y="4007555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1.6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901A1F-AC5B-4702-AB20-33960B5DF46C}"/>
              </a:ext>
            </a:extLst>
          </p:cNvPr>
          <p:cNvSpPr txBox="1"/>
          <p:nvPr/>
        </p:nvSpPr>
        <p:spPr>
          <a:xfrm>
            <a:off x="2489427" y="3606801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1.8</a:t>
            </a:r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F2DA48-5C5E-4100-A84B-AB54CBF2910A}"/>
              </a:ext>
            </a:extLst>
          </p:cNvPr>
          <p:cNvSpPr txBox="1"/>
          <p:nvPr/>
        </p:nvSpPr>
        <p:spPr>
          <a:xfrm>
            <a:off x="2386653" y="2759848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2.2</a:t>
            </a:r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6EC9AC-A68E-4BEE-9370-91715D2D36C2}"/>
              </a:ext>
            </a:extLst>
          </p:cNvPr>
          <p:cNvSpPr txBox="1"/>
          <p:nvPr/>
        </p:nvSpPr>
        <p:spPr>
          <a:xfrm>
            <a:off x="2477332" y="3164144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CCA1B7-F490-4F1D-8256-07187864AAEC}"/>
              </a:ext>
            </a:extLst>
          </p:cNvPr>
          <p:cNvSpPr txBox="1"/>
          <p:nvPr/>
        </p:nvSpPr>
        <p:spPr>
          <a:xfrm>
            <a:off x="2466212" y="2320148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2.4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C6BEA6-A460-44F2-8607-1524A57A38A9}"/>
              </a:ext>
            </a:extLst>
          </p:cNvPr>
          <p:cNvSpPr txBox="1"/>
          <p:nvPr/>
        </p:nvSpPr>
        <p:spPr>
          <a:xfrm>
            <a:off x="2386654" y="1507992"/>
            <a:ext cx="742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2.8</a:t>
            </a:r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BD9A4E-5141-47D4-ADA9-ED1553F80282}"/>
              </a:ext>
            </a:extLst>
          </p:cNvPr>
          <p:cNvSpPr txBox="1"/>
          <p:nvPr/>
        </p:nvSpPr>
        <p:spPr>
          <a:xfrm>
            <a:off x="2473061" y="1923197"/>
            <a:ext cx="59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2.6</a:t>
            </a:r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39E9E1-CA0E-4D5E-BF92-160A5EA2F52F}"/>
              </a:ext>
            </a:extLst>
          </p:cNvPr>
          <p:cNvSpPr txBox="1"/>
          <p:nvPr/>
        </p:nvSpPr>
        <p:spPr>
          <a:xfrm>
            <a:off x="2404271" y="1081274"/>
            <a:ext cx="713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9F38CC-FF90-41D8-870D-39D9C6D997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89" t="25051" r="37132" b="9027"/>
          <a:stretch/>
        </p:blipFill>
        <p:spPr>
          <a:xfrm>
            <a:off x="1816474" y="313920"/>
            <a:ext cx="7615699" cy="64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25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277</Words>
  <Application>Microsoft Office PowerPoint</Application>
  <PresentationFormat>Widescreen</PresentationFormat>
  <Paragraphs>174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2015-11-04T11:23:19Z</dcterms:created>
  <dcterms:modified xsi:type="dcterms:W3CDTF">2021-10-11T04:17:42Z</dcterms:modified>
</cp:coreProperties>
</file>