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2AF6EF-7824-4A02-B76F-F6C3B8D58822}" v="2" dt="2025-09-25T06:23:59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02AF6EF-7824-4A02-B76F-F6C3B8D58822}"/>
    <pc:docChg chg="custSel delSld modSld">
      <pc:chgData name="Stewart Gale" userId="3647ddd2-6040-41ae-a96d-232c23482af8" providerId="ADAL" clId="{C02AF6EF-7824-4A02-B76F-F6C3B8D58822}" dt="2025-09-25T06:24:05.136" v="7" actId="47"/>
      <pc:docMkLst>
        <pc:docMk/>
      </pc:docMkLst>
      <pc:sldChg chg="addSp modSp mod modAnim">
        <pc:chgData name="Stewart Gale" userId="3647ddd2-6040-41ae-a96d-232c23482af8" providerId="ADAL" clId="{C02AF6EF-7824-4A02-B76F-F6C3B8D58822}" dt="2025-09-25T06:23:48.178" v="2" actId="1076"/>
        <pc:sldMkLst>
          <pc:docMk/>
          <pc:sldMk cId="3003359777" sldId="258"/>
        </pc:sldMkLst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14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15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16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17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18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19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20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21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22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3:48.178" v="2" actId="1076"/>
          <ac:spMkLst>
            <pc:docMk/>
            <pc:sldMk cId="3003359777" sldId="258"/>
            <ac:spMk id="23" creationId="{00000000-0000-0000-0000-000000000000}"/>
          </ac:spMkLst>
        </pc:spChg>
        <pc:picChg chg="add mod">
          <ac:chgData name="Stewart Gale" userId="3647ddd2-6040-41ae-a96d-232c23482af8" providerId="ADAL" clId="{C02AF6EF-7824-4A02-B76F-F6C3B8D58822}" dt="2025-09-25T06:23:48.178" v="2" actId="1076"/>
          <ac:picMkLst>
            <pc:docMk/>
            <pc:sldMk cId="3003359777" sldId="258"/>
            <ac:picMk id="3" creationId="{00000000-0000-0000-0000-000000000000}"/>
          </ac:picMkLst>
        </pc:picChg>
      </pc:sldChg>
      <pc:sldChg chg="delSp del mod delAnim">
        <pc:chgData name="Stewart Gale" userId="3647ddd2-6040-41ae-a96d-232c23482af8" providerId="ADAL" clId="{C02AF6EF-7824-4A02-B76F-F6C3B8D58822}" dt="2025-09-25T06:23:49.429" v="3" actId="47"/>
        <pc:sldMkLst>
          <pc:docMk/>
          <pc:sldMk cId="2753337689" sldId="259"/>
        </pc:sldMkLst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3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5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6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7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8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9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10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12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41.777" v="0" actId="21"/>
          <ac:spMkLst>
            <pc:docMk/>
            <pc:sldMk cId="2753337689" sldId="259"/>
            <ac:spMk id="22" creationId="{00000000-0000-0000-0000-000000000000}"/>
          </ac:spMkLst>
        </pc:spChg>
        <pc:picChg chg="del">
          <ac:chgData name="Stewart Gale" userId="3647ddd2-6040-41ae-a96d-232c23482af8" providerId="ADAL" clId="{C02AF6EF-7824-4A02-B76F-F6C3B8D58822}" dt="2025-09-25T06:23:41.777" v="0" actId="21"/>
          <ac:picMkLst>
            <pc:docMk/>
            <pc:sldMk cId="2753337689" sldId="259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C02AF6EF-7824-4A02-B76F-F6C3B8D58822}" dt="2025-09-25T06:24:03.375" v="6" actId="1076"/>
        <pc:sldMkLst>
          <pc:docMk/>
          <pc:sldMk cId="2409384516" sldId="260"/>
        </pc:sldMkLst>
        <pc:spChg chg="add mod">
          <ac:chgData name="Stewart Gale" userId="3647ddd2-6040-41ae-a96d-232c23482af8" providerId="ADAL" clId="{C02AF6EF-7824-4A02-B76F-F6C3B8D58822}" dt="2025-09-25T06:24:03.375" v="6" actId="1076"/>
          <ac:spMkLst>
            <pc:docMk/>
            <pc:sldMk cId="2409384516" sldId="260"/>
            <ac:spMk id="10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4:03.375" v="6" actId="1076"/>
          <ac:spMkLst>
            <pc:docMk/>
            <pc:sldMk cId="2409384516" sldId="260"/>
            <ac:spMk id="11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4:03.375" v="6" actId="1076"/>
          <ac:spMkLst>
            <pc:docMk/>
            <pc:sldMk cId="2409384516" sldId="260"/>
            <ac:spMk id="12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4:03.375" v="6" actId="1076"/>
          <ac:spMkLst>
            <pc:docMk/>
            <pc:sldMk cId="2409384516" sldId="260"/>
            <ac:spMk id="13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4:03.375" v="6" actId="1076"/>
          <ac:spMkLst>
            <pc:docMk/>
            <pc:sldMk cId="2409384516" sldId="260"/>
            <ac:spMk id="14" creationId="{00000000-0000-0000-0000-000000000000}"/>
          </ac:spMkLst>
        </pc:spChg>
        <pc:spChg chg="add mod">
          <ac:chgData name="Stewart Gale" userId="3647ddd2-6040-41ae-a96d-232c23482af8" providerId="ADAL" clId="{C02AF6EF-7824-4A02-B76F-F6C3B8D58822}" dt="2025-09-25T06:24:03.375" v="6" actId="1076"/>
          <ac:spMkLst>
            <pc:docMk/>
            <pc:sldMk cId="2409384516" sldId="260"/>
            <ac:spMk id="15" creationId="{00000000-0000-0000-0000-000000000000}"/>
          </ac:spMkLst>
        </pc:spChg>
        <pc:picChg chg="add mod">
          <ac:chgData name="Stewart Gale" userId="3647ddd2-6040-41ae-a96d-232c23482af8" providerId="ADAL" clId="{C02AF6EF-7824-4A02-B76F-F6C3B8D58822}" dt="2025-09-25T06:24:03.375" v="6" actId="1076"/>
          <ac:picMkLst>
            <pc:docMk/>
            <pc:sldMk cId="2409384516" sldId="260"/>
            <ac:picMk id="2" creationId="{00000000-0000-0000-0000-000000000000}"/>
          </ac:picMkLst>
        </pc:picChg>
      </pc:sldChg>
      <pc:sldChg chg="delSp del mod delAnim">
        <pc:chgData name="Stewart Gale" userId="3647ddd2-6040-41ae-a96d-232c23482af8" providerId="ADAL" clId="{C02AF6EF-7824-4A02-B76F-F6C3B8D58822}" dt="2025-09-25T06:24:05.136" v="7" actId="47"/>
        <pc:sldMkLst>
          <pc:docMk/>
          <pc:sldMk cId="891833091" sldId="261"/>
        </pc:sldMkLst>
        <pc:spChg chg="del">
          <ac:chgData name="Stewart Gale" userId="3647ddd2-6040-41ae-a96d-232c23482af8" providerId="ADAL" clId="{C02AF6EF-7824-4A02-B76F-F6C3B8D58822}" dt="2025-09-25T06:23:57.442" v="4" actId="21"/>
          <ac:spMkLst>
            <pc:docMk/>
            <pc:sldMk cId="891833091" sldId="261"/>
            <ac:spMk id="5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57.442" v="4" actId="21"/>
          <ac:spMkLst>
            <pc:docMk/>
            <pc:sldMk cId="891833091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57.442" v="4" actId="21"/>
          <ac:spMkLst>
            <pc:docMk/>
            <pc:sldMk cId="891833091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57.442" v="4" actId="21"/>
          <ac:spMkLst>
            <pc:docMk/>
            <pc:sldMk cId="891833091" sldId="261"/>
            <ac:spMk id="8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57.442" v="4" actId="21"/>
          <ac:spMkLst>
            <pc:docMk/>
            <pc:sldMk cId="891833091" sldId="261"/>
            <ac:spMk id="9" creationId="{00000000-0000-0000-0000-000000000000}"/>
          </ac:spMkLst>
        </pc:spChg>
        <pc:spChg chg="del">
          <ac:chgData name="Stewart Gale" userId="3647ddd2-6040-41ae-a96d-232c23482af8" providerId="ADAL" clId="{C02AF6EF-7824-4A02-B76F-F6C3B8D58822}" dt="2025-09-25T06:23:57.442" v="4" actId="21"/>
          <ac:spMkLst>
            <pc:docMk/>
            <pc:sldMk cId="891833091" sldId="261"/>
            <ac:spMk id="10" creationId="{00000000-0000-0000-0000-000000000000}"/>
          </ac:spMkLst>
        </pc:spChg>
        <pc:picChg chg="del">
          <ac:chgData name="Stewart Gale" userId="3647ddd2-6040-41ae-a96d-232c23482af8" providerId="ADAL" clId="{C02AF6EF-7824-4A02-B76F-F6C3B8D58822}" dt="2025-09-25T06:23:57.442" v="4" actId="21"/>
          <ac:picMkLst>
            <pc:docMk/>
            <pc:sldMk cId="891833091" sldId="261"/>
            <ac:picMk id="4" creationId="{00000000-0000-0000-0000-000000000000}"/>
          </ac:picMkLst>
        </pc:picChg>
      </pc:sldChg>
    </pc:docChg>
  </pc:docChgLst>
  <pc:docChgLst>
    <pc:chgData name="Stewart Gale" userId="3647ddd2-6040-41ae-a96d-232c23482af8" providerId="ADAL" clId="{B21D0963-1E39-4144-A99D-CF26757991F8}"/>
    <pc:docChg chg="undo custSel modSld">
      <pc:chgData name="Stewart Gale" userId="3647ddd2-6040-41ae-a96d-232c23482af8" providerId="ADAL" clId="{B21D0963-1E39-4144-A99D-CF26757991F8}" dt="2022-09-09T06:53:45.486" v="24" actId="1076"/>
      <pc:docMkLst>
        <pc:docMk/>
      </pc:docMkLst>
      <pc:sldChg chg="modSp mod modAnim">
        <pc:chgData name="Stewart Gale" userId="3647ddd2-6040-41ae-a96d-232c23482af8" providerId="ADAL" clId="{B21D0963-1E39-4144-A99D-CF26757991F8}" dt="2022-09-09T06:49:34.978" v="17" actId="14100"/>
        <pc:sldMkLst>
          <pc:docMk/>
          <pc:sldMk cId="3003359777" sldId="258"/>
        </pc:sldMkLst>
        <pc:spChg chg="mod">
          <ac:chgData name="Stewart Gale" userId="3647ddd2-6040-41ae-a96d-232c23482af8" providerId="ADAL" clId="{B21D0963-1E39-4144-A99D-CF26757991F8}" dt="2022-09-09T06:49:34.978" v="17" actId="14100"/>
          <ac:spMkLst>
            <pc:docMk/>
            <pc:sldMk cId="3003359777" sldId="258"/>
            <ac:spMk id="6" creationId="{00000000-0000-0000-0000-000000000000}"/>
          </ac:spMkLst>
        </pc:spChg>
      </pc:sldChg>
      <pc:sldChg chg="modAnim">
        <pc:chgData name="Stewart Gale" userId="3647ddd2-6040-41ae-a96d-232c23482af8" providerId="ADAL" clId="{B21D0963-1E39-4144-A99D-CF26757991F8}" dt="2022-09-09T06:44:12.814" v="3"/>
        <pc:sldMkLst>
          <pc:docMk/>
          <pc:sldMk cId="2753337689" sldId="259"/>
        </pc:sldMkLst>
      </pc:sldChg>
      <pc:sldChg chg="modSp mod modAnim">
        <pc:chgData name="Stewart Gale" userId="3647ddd2-6040-41ae-a96d-232c23482af8" providerId="ADAL" clId="{B21D0963-1E39-4144-A99D-CF26757991F8}" dt="2022-09-09T06:52:23.595" v="21" actId="1076"/>
        <pc:sldMkLst>
          <pc:docMk/>
          <pc:sldMk cId="2409384516" sldId="260"/>
        </pc:sldMkLst>
        <pc:spChg chg="mod">
          <ac:chgData name="Stewart Gale" userId="3647ddd2-6040-41ae-a96d-232c23482af8" providerId="ADAL" clId="{B21D0963-1E39-4144-A99D-CF26757991F8}" dt="2022-09-09T06:52:23.595" v="21" actId="1076"/>
          <ac:spMkLst>
            <pc:docMk/>
            <pc:sldMk cId="2409384516" sldId="260"/>
            <ac:spMk id="6" creationId="{00000000-0000-0000-0000-000000000000}"/>
          </ac:spMkLst>
        </pc:spChg>
        <pc:picChg chg="mod">
          <ac:chgData name="Stewart Gale" userId="3647ddd2-6040-41ae-a96d-232c23482af8" providerId="ADAL" clId="{B21D0963-1E39-4144-A99D-CF26757991F8}" dt="2022-09-09T06:52:20.141" v="20" actId="1076"/>
          <ac:picMkLst>
            <pc:docMk/>
            <pc:sldMk cId="2409384516" sldId="260"/>
            <ac:picMk id="4" creationId="{00000000-0000-0000-0000-000000000000}"/>
          </ac:picMkLst>
        </pc:picChg>
      </pc:sldChg>
      <pc:sldChg chg="modSp mod modAnim">
        <pc:chgData name="Stewart Gale" userId="3647ddd2-6040-41ae-a96d-232c23482af8" providerId="ADAL" clId="{B21D0963-1E39-4144-A99D-CF26757991F8}" dt="2022-09-09T06:53:45.486" v="24" actId="1076"/>
        <pc:sldMkLst>
          <pc:docMk/>
          <pc:sldMk cId="891833091" sldId="261"/>
        </pc:sldMkLst>
        <pc:spChg chg="mod">
          <ac:chgData name="Stewart Gale" userId="3647ddd2-6040-41ae-a96d-232c23482af8" providerId="ADAL" clId="{B21D0963-1E39-4144-A99D-CF26757991F8}" dt="2022-09-09T06:53:45.486" v="24" actId="1076"/>
          <ac:spMkLst>
            <pc:docMk/>
            <pc:sldMk cId="891833091" sldId="261"/>
            <ac:spMk id="5" creationId="{00000000-0000-0000-0000-000000000000}"/>
          </ac:spMkLst>
        </pc:spChg>
        <pc:spChg chg="mod">
          <ac:chgData name="Stewart Gale" userId="3647ddd2-6040-41ae-a96d-232c23482af8" providerId="ADAL" clId="{B21D0963-1E39-4144-A99D-CF26757991F8}" dt="2022-09-09T06:44:40.089" v="11" actId="14100"/>
          <ac:spMkLst>
            <pc:docMk/>
            <pc:sldMk cId="891833091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B21D0963-1E39-4144-A99D-CF26757991F8}" dt="2022-09-09T06:44:38.330" v="10" actId="14100"/>
          <ac:spMkLst>
            <pc:docMk/>
            <pc:sldMk cId="891833091" sldId="261"/>
            <ac:spMk id="7" creationId="{00000000-0000-0000-0000-000000000000}"/>
          </ac:spMkLst>
        </pc:spChg>
        <pc:spChg chg="mod">
          <ac:chgData name="Stewart Gale" userId="3647ddd2-6040-41ae-a96d-232c23482af8" providerId="ADAL" clId="{B21D0963-1E39-4144-A99D-CF26757991F8}" dt="2022-09-09T06:44:33.633" v="8" actId="14100"/>
          <ac:spMkLst>
            <pc:docMk/>
            <pc:sldMk cId="891833091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B21D0963-1E39-4144-A99D-CF26757991F8}" dt="2022-09-09T06:44:35.899" v="9" actId="14100"/>
          <ac:spMkLst>
            <pc:docMk/>
            <pc:sldMk cId="891833091" sldId="261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77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491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60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567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9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103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482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13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93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16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7DCB4-B2C1-4EA0-ACA0-FEC7A0A0718F}" type="datetimeFigureOut">
              <a:rPr lang="en-GB" smtClean="0"/>
              <a:t>25/09/2025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BE7D7-E24B-4BDE-9394-E973E1CAA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44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902" t="26393" r="34212" b="22059"/>
          <a:stretch/>
        </p:blipFill>
        <p:spPr>
          <a:xfrm>
            <a:off x="-1" y="321179"/>
            <a:ext cx="6121265" cy="60430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409" t="23917" r="25610" b="21130"/>
          <a:stretch/>
        </p:blipFill>
        <p:spPr>
          <a:xfrm>
            <a:off x="6121264" y="439762"/>
            <a:ext cx="6015317" cy="56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2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1215" y="2061556"/>
            <a:ext cx="87006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61414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099" t="26393" r="58694" b="22059"/>
          <a:stretch/>
        </p:blipFill>
        <p:spPr>
          <a:xfrm>
            <a:off x="176033" y="41888"/>
            <a:ext cx="3553610" cy="67078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8864" y="548639"/>
            <a:ext cx="953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800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4376" y="1194970"/>
            <a:ext cx="1130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8.35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4115" y="1765068"/>
            <a:ext cx="126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807.6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0467" y="2411399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0.304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4114" y="3002860"/>
            <a:ext cx="107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50.2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4816" y="3611074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4200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6559" y="4240652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0.867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3169" y="4848866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20.24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4734" y="5440327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5420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63882" y="6059914"/>
            <a:ext cx="1584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40740</a:t>
            </a:r>
            <a:endParaRPr lang="en-GB" sz="36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7677" t="29436" r="33919" b="22059"/>
          <a:stretch/>
        </p:blipFill>
        <p:spPr>
          <a:xfrm>
            <a:off x="5710760" y="160279"/>
            <a:ext cx="3751811" cy="65924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041391" y="309908"/>
            <a:ext cx="1141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0.45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5298" y="956239"/>
            <a:ext cx="159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0.2004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6413" y="1581207"/>
            <a:ext cx="1702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930000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22045" y="2249326"/>
            <a:ext cx="160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0.0082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05121" y="2846213"/>
            <a:ext cx="107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830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63608" y="3473486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44.2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39114" y="4119817"/>
            <a:ext cx="1615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17430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42377" y="4747090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0.089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51138" y="5393421"/>
            <a:ext cx="133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810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85479" y="6072123"/>
            <a:ext cx="1832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0.09035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35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409" t="23917" r="51226" b="21130"/>
          <a:stretch/>
        </p:blipFill>
        <p:spPr>
          <a:xfrm>
            <a:off x="335606" y="139367"/>
            <a:ext cx="4995623" cy="64981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7958" y="616807"/>
            <a:ext cx="133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5.80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65" y="1700232"/>
            <a:ext cx="133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500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6554" y="2731497"/>
            <a:ext cx="133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6554" y="3814922"/>
            <a:ext cx="133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297" y="4846187"/>
            <a:ext cx="133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9216" y="5877452"/>
            <a:ext cx="133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</a:t>
            </a:r>
            <a:endParaRPr lang="en-GB" sz="40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8392" t="27378" r="25610" b="21130"/>
          <a:stretch/>
        </p:blipFill>
        <p:spPr>
          <a:xfrm>
            <a:off x="6135852" y="76105"/>
            <a:ext cx="5292437" cy="67057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84689" y="186480"/>
            <a:ext cx="1131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0.06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6394" y="1330057"/>
            <a:ext cx="788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2559" y="2502802"/>
            <a:ext cx="996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19476" y="3675547"/>
            <a:ext cx="1484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10000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04138" y="4848292"/>
            <a:ext cx="1074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100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50301" y="6016092"/>
            <a:ext cx="742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40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38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33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2020-05-17T16:48:59Z</dcterms:created>
  <dcterms:modified xsi:type="dcterms:W3CDTF">2025-09-25T06:24:09Z</dcterms:modified>
</cp:coreProperties>
</file>