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B904CA2-FCC2-493A-A1FE-6F88C28C9919}"/>
    <pc:docChg chg="modSld">
      <pc:chgData name="Stewart Gale" userId="3647ddd2-6040-41ae-a96d-232c23482af8" providerId="ADAL" clId="{7B904CA2-FCC2-493A-A1FE-6F88C28C9919}" dt="2022-03-21T06:14:48.574" v="41" actId="1076"/>
      <pc:docMkLst>
        <pc:docMk/>
      </pc:docMkLst>
      <pc:sldChg chg="modSp mod">
        <pc:chgData name="Stewart Gale" userId="3647ddd2-6040-41ae-a96d-232c23482af8" providerId="ADAL" clId="{7B904CA2-FCC2-493A-A1FE-6F88C28C9919}" dt="2022-03-21T06:14:48.574" v="41" actId="1076"/>
        <pc:sldMkLst>
          <pc:docMk/>
          <pc:sldMk cId="3561718810" sldId="257"/>
        </pc:sldMkLst>
        <pc:picChg chg="mod modCrop">
          <ac:chgData name="Stewart Gale" userId="3647ddd2-6040-41ae-a96d-232c23482af8" providerId="ADAL" clId="{7B904CA2-FCC2-493A-A1FE-6F88C28C9919}" dt="2022-03-21T06:14:48.574" v="41" actId="1076"/>
          <ac:picMkLst>
            <pc:docMk/>
            <pc:sldMk cId="3561718810" sldId="25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7B904CA2-FCC2-493A-A1FE-6F88C28C9919}" dt="2022-01-30T05:53:21.676" v="15" actId="1076"/>
        <pc:sldMkLst>
          <pc:docMk/>
          <pc:sldMk cId="995930860" sldId="258"/>
        </pc:sldMkLst>
        <pc:picChg chg="mod modCrop">
          <ac:chgData name="Stewart Gale" userId="3647ddd2-6040-41ae-a96d-232c23482af8" providerId="ADAL" clId="{7B904CA2-FCC2-493A-A1FE-6F88C28C9919}" dt="2022-01-30T05:53:21.676" v="15" actId="1076"/>
          <ac:picMkLst>
            <pc:docMk/>
            <pc:sldMk cId="995930860" sldId="258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7B904CA2-FCC2-493A-A1FE-6F88C28C9919}" dt="2022-01-30T05:53:29.207" v="18" actId="14100"/>
        <pc:sldMkLst>
          <pc:docMk/>
          <pc:sldMk cId="478559233" sldId="259"/>
        </pc:sldMkLst>
        <pc:picChg chg="mod">
          <ac:chgData name="Stewart Gale" userId="3647ddd2-6040-41ae-a96d-232c23482af8" providerId="ADAL" clId="{7B904CA2-FCC2-493A-A1FE-6F88C28C9919}" dt="2022-01-30T05:53:29.207" v="18" actId="14100"/>
          <ac:picMkLst>
            <pc:docMk/>
            <pc:sldMk cId="478559233" sldId="259"/>
            <ac:picMk id="9" creationId="{00000000-0000-0000-0000-000000000000}"/>
          </ac:picMkLst>
        </pc:picChg>
      </pc:sldChg>
      <pc:sldChg chg="modSp mod">
        <pc:chgData name="Stewart Gale" userId="3647ddd2-6040-41ae-a96d-232c23482af8" providerId="ADAL" clId="{7B904CA2-FCC2-493A-A1FE-6F88C28C9919}" dt="2022-01-30T05:53:40.460" v="27" actId="1076"/>
        <pc:sldMkLst>
          <pc:docMk/>
          <pc:sldMk cId="1164721025" sldId="260"/>
        </pc:sldMkLst>
        <pc:spChg chg="mod">
          <ac:chgData name="Stewart Gale" userId="3647ddd2-6040-41ae-a96d-232c23482af8" providerId="ADAL" clId="{7B904CA2-FCC2-493A-A1FE-6F88C28C9919}" dt="2022-01-30T05:53:40.460" v="27" actId="1076"/>
          <ac:spMkLst>
            <pc:docMk/>
            <pc:sldMk cId="1164721025" sldId="260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7B904CA2-FCC2-493A-A1FE-6F88C28C9919}" dt="2022-01-30T05:53:48.517" v="31" actId="1076"/>
        <pc:sldMkLst>
          <pc:docMk/>
          <pc:sldMk cId="2946153849" sldId="261"/>
        </pc:sldMkLst>
        <pc:picChg chg="mod">
          <ac:chgData name="Stewart Gale" userId="3647ddd2-6040-41ae-a96d-232c23482af8" providerId="ADAL" clId="{7B904CA2-FCC2-493A-A1FE-6F88C28C9919}" dt="2022-01-30T05:53:48.517" v="31" actId="1076"/>
          <ac:picMkLst>
            <pc:docMk/>
            <pc:sldMk cId="2946153849" sldId="261"/>
            <ac:picMk id="3" creationId="{00000000-0000-0000-0000-000000000000}"/>
          </ac:picMkLst>
        </pc:picChg>
        <pc:picChg chg="mod">
          <ac:chgData name="Stewart Gale" userId="3647ddd2-6040-41ae-a96d-232c23482af8" providerId="ADAL" clId="{7B904CA2-FCC2-493A-A1FE-6F88C28C9919}" dt="2022-01-30T05:53:45.540" v="29" actId="14100"/>
          <ac:picMkLst>
            <pc:docMk/>
            <pc:sldMk cId="2946153849" sldId="261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7B904CA2-FCC2-493A-A1FE-6F88C28C9919}" dt="2022-01-30T05:53:56.516" v="33" actId="1076"/>
        <pc:sldMkLst>
          <pc:docMk/>
          <pc:sldMk cId="47731165" sldId="262"/>
        </pc:sldMkLst>
        <pc:picChg chg="mod">
          <ac:chgData name="Stewart Gale" userId="3647ddd2-6040-41ae-a96d-232c23482af8" providerId="ADAL" clId="{7B904CA2-FCC2-493A-A1FE-6F88C28C9919}" dt="2022-01-30T05:53:56.516" v="33" actId="1076"/>
          <ac:picMkLst>
            <pc:docMk/>
            <pc:sldMk cId="47731165" sldId="262"/>
            <ac:picMk id="3" creationId="{00000000-0000-0000-0000-000000000000}"/>
          </ac:picMkLst>
        </pc:picChg>
      </pc:sldChg>
      <pc:sldChg chg="modSp mod">
        <pc:chgData name="Stewart Gale" userId="3647ddd2-6040-41ae-a96d-232c23482af8" providerId="ADAL" clId="{7B904CA2-FCC2-493A-A1FE-6F88C28C9919}" dt="2022-01-30T05:54:19.779" v="40" actId="14100"/>
        <pc:sldMkLst>
          <pc:docMk/>
          <pc:sldMk cId="488758808" sldId="263"/>
        </pc:sldMkLst>
        <pc:picChg chg="mod">
          <ac:chgData name="Stewart Gale" userId="3647ddd2-6040-41ae-a96d-232c23482af8" providerId="ADAL" clId="{7B904CA2-FCC2-493A-A1FE-6F88C28C9919}" dt="2022-01-30T05:54:19.779" v="40" actId="14100"/>
          <ac:picMkLst>
            <pc:docMk/>
            <pc:sldMk cId="488758808" sldId="263"/>
            <ac:picMk id="2" creationId="{00000000-0000-0000-0000-000000000000}"/>
          </ac:picMkLst>
        </pc:picChg>
        <pc:picChg chg="mod">
          <ac:chgData name="Stewart Gale" userId="3647ddd2-6040-41ae-a96d-232c23482af8" providerId="ADAL" clId="{7B904CA2-FCC2-493A-A1FE-6F88C28C9919}" dt="2022-01-30T05:54:10.265" v="37" actId="1076"/>
          <ac:picMkLst>
            <pc:docMk/>
            <pc:sldMk cId="488758808" sldId="263"/>
            <ac:picMk id="9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57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30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4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803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734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624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993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138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63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5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44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3CBF0-A2BF-4291-9F63-5A74BE26AD7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D92C-933A-40AC-AF35-8DDF2DF901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95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1" t="2726" r="1293" b="4055"/>
          <a:stretch/>
        </p:blipFill>
        <p:spPr>
          <a:xfrm>
            <a:off x="188422" y="321425"/>
            <a:ext cx="11693236" cy="63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1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4327"/>
          <a:stretch/>
        </p:blipFill>
        <p:spPr>
          <a:xfrm>
            <a:off x="130695" y="93054"/>
            <a:ext cx="11784213" cy="65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30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05" y="180582"/>
            <a:ext cx="11658070" cy="64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59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0225" y="2163044"/>
            <a:ext cx="81575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6472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27" y="64975"/>
            <a:ext cx="11630395" cy="57650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093" t="17247" r="74841" b="77515"/>
          <a:stretch/>
        </p:blipFill>
        <p:spPr>
          <a:xfrm>
            <a:off x="3326577" y="5829993"/>
            <a:ext cx="5361857" cy="87484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46153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78762"/>
          <a:stretch/>
        </p:blipFill>
        <p:spPr>
          <a:xfrm>
            <a:off x="1854201" y="152048"/>
            <a:ext cx="8226233" cy="13792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342" t="25016" r="19284" b="32532"/>
          <a:stretch/>
        </p:blipFill>
        <p:spPr>
          <a:xfrm>
            <a:off x="2127938" y="1650342"/>
            <a:ext cx="7678757" cy="403566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66807" r="75510" b="27742"/>
          <a:stretch/>
        </p:blipFill>
        <p:spPr>
          <a:xfrm>
            <a:off x="2127938" y="5981758"/>
            <a:ext cx="3124985" cy="6576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7731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4" y="208290"/>
            <a:ext cx="8409229" cy="61730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475" t="81178" r="9510"/>
          <a:stretch/>
        </p:blipFill>
        <p:spPr>
          <a:xfrm>
            <a:off x="6231177" y="4898740"/>
            <a:ext cx="5723062" cy="179577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88758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2016-03-01T07:36:17Z</dcterms:created>
  <dcterms:modified xsi:type="dcterms:W3CDTF">2022-03-21T06:14:57Z</dcterms:modified>
</cp:coreProperties>
</file>