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552" r:id="rId2"/>
    <p:sldId id="554" r:id="rId3"/>
    <p:sldId id="553" r:id="rId4"/>
    <p:sldId id="532" r:id="rId5"/>
    <p:sldId id="555" r:id="rId6"/>
    <p:sldId id="549" r:id="rId7"/>
    <p:sldId id="556" r:id="rId8"/>
    <p:sldId id="537" r:id="rId9"/>
    <p:sldId id="545" r:id="rId10"/>
    <p:sldId id="557" r:id="rId11"/>
    <p:sldId id="558" r:id="rId12"/>
    <p:sldId id="536" r:id="rId13"/>
    <p:sldId id="546" r:id="rId14"/>
    <p:sldId id="533" r:id="rId15"/>
    <p:sldId id="559" r:id="rId16"/>
    <p:sldId id="534" r:id="rId17"/>
    <p:sldId id="561" r:id="rId18"/>
    <p:sldId id="535" r:id="rId19"/>
    <p:sldId id="562" r:id="rId20"/>
    <p:sldId id="56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DF4F04-0CA0-4F34-8150-6B14A3D2456A}" v="680" dt="2023-10-03T08:34:39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74" d="100"/>
          <a:sy n="74" d="100"/>
        </p:scale>
        <p:origin x="102" y="46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5DF4F04-0CA0-4F34-8150-6B14A3D2456A}"/>
    <pc:docChg chg="undo custSel addSld delSld modSld sldOrd modMainMaster modNotesMaster">
      <pc:chgData name="Stewart Gale" userId="3647ddd2-6040-41ae-a96d-232c23482af8" providerId="ADAL" clId="{95DF4F04-0CA0-4F34-8150-6B14A3D2456A}" dt="2023-10-03T08:34:39.202" v="1378" actId="20577"/>
      <pc:docMkLst>
        <pc:docMk/>
      </pc:docMkLst>
      <pc:sldChg chg="add del">
        <pc:chgData name="Stewart Gale" userId="3647ddd2-6040-41ae-a96d-232c23482af8" providerId="ADAL" clId="{95DF4F04-0CA0-4F34-8150-6B14A3D2456A}" dt="2023-08-29T17:09:17.278" v="191" actId="47"/>
        <pc:sldMkLst>
          <pc:docMk/>
          <pc:sldMk cId="2291052055" sldId="523"/>
        </pc:sldMkLst>
      </pc:sldChg>
      <pc:sldChg chg="delSp modSp mod">
        <pc:chgData name="Stewart Gale" userId="3647ddd2-6040-41ae-a96d-232c23482af8" providerId="ADAL" clId="{95DF4F04-0CA0-4F34-8150-6B14A3D2456A}" dt="2023-08-29T17:06:20.910" v="145" actId="1076"/>
        <pc:sldMkLst>
          <pc:docMk/>
          <pc:sldMk cId="42325371" sldId="532"/>
        </pc:sldMkLst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42325371" sldId="532"/>
            <ac:spMk id="3" creationId="{04DD36FA-A6C8-48C3-B0B0-2BBAB53639DB}"/>
          </ac:spMkLst>
        </pc:spChg>
        <pc:spChg chg="del mod">
          <ac:chgData name="Stewart Gale" userId="3647ddd2-6040-41ae-a96d-232c23482af8" providerId="ADAL" clId="{95DF4F04-0CA0-4F34-8150-6B14A3D2456A}" dt="2023-08-29T17:05:25.929" v="125" actId="478"/>
          <ac:spMkLst>
            <pc:docMk/>
            <pc:sldMk cId="42325371" sldId="532"/>
            <ac:spMk id="9" creationId="{8C500F52-452B-4BF6-90DA-08F2AADE696E}"/>
          </ac:spMkLst>
        </pc:spChg>
        <pc:spChg chg="mod">
          <ac:chgData name="Stewart Gale" userId="3647ddd2-6040-41ae-a96d-232c23482af8" providerId="ADAL" clId="{95DF4F04-0CA0-4F34-8150-6B14A3D2456A}" dt="2023-08-29T17:06:20.910" v="145" actId="1076"/>
          <ac:spMkLst>
            <pc:docMk/>
            <pc:sldMk cId="42325371" sldId="532"/>
            <ac:spMk id="10" creationId="{00000000-0000-0000-0000-000000000000}"/>
          </ac:spMkLst>
        </pc:spChg>
        <pc:grpChg chg="del mod">
          <ac:chgData name="Stewart Gale" userId="3647ddd2-6040-41ae-a96d-232c23482af8" providerId="ADAL" clId="{95DF4F04-0CA0-4F34-8150-6B14A3D2456A}" dt="2023-08-29T16:28:08.663" v="115" actId="478"/>
          <ac:grpSpMkLst>
            <pc:docMk/>
            <pc:sldMk cId="42325371" sldId="532"/>
            <ac:grpSpMk id="2" creationId="{97BC40C0-5769-4EF1-ABBD-0E84DC777D41}"/>
          </ac:grpSpMkLst>
        </pc:grpChg>
        <pc:picChg chg="mod">
          <ac:chgData name="Stewart Gale" userId="3647ddd2-6040-41ae-a96d-232c23482af8" providerId="ADAL" clId="{95DF4F04-0CA0-4F34-8150-6B14A3D2456A}" dt="2023-08-29T17:06:16.969" v="143" actId="1076"/>
          <ac:picMkLst>
            <pc:docMk/>
            <pc:sldMk cId="42325371" sldId="532"/>
            <ac:picMk id="5" creationId="{CBDAA10C-ECB1-418B-B30B-52255CE11D5D}"/>
          </ac:picMkLst>
        </pc:pic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42325371" sldId="532"/>
            <ac:cxnSpMk id="4" creationId="{978AD5AE-1B33-4CB9-9D3A-BA9F79D6EED2}"/>
          </ac:cxnSpMkLst>
        </pc:cxnChg>
      </pc:sldChg>
      <pc:sldChg chg="addSp delSp modSp mod delAnim modAnim">
        <pc:chgData name="Stewart Gale" userId="3647ddd2-6040-41ae-a96d-232c23482af8" providerId="ADAL" clId="{95DF4F04-0CA0-4F34-8150-6B14A3D2456A}" dt="2023-08-29T18:04:19.243" v="558" actId="1076"/>
        <pc:sldMkLst>
          <pc:docMk/>
          <pc:sldMk cId="1923574251" sldId="533"/>
        </pc:sldMkLst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923574251" sldId="533"/>
            <ac:spMk id="3" creationId="{DEEE7DE7-3B78-4C00-B543-B5C6B23FAD1C}"/>
          </ac:spMkLst>
        </pc:spChg>
        <pc:spChg chg="mod">
          <ac:chgData name="Stewart Gale" userId="3647ddd2-6040-41ae-a96d-232c23482af8" providerId="ADAL" clId="{95DF4F04-0CA0-4F34-8150-6B14A3D2456A}" dt="2023-08-29T17:32:04.738" v="490" actId="1076"/>
          <ac:spMkLst>
            <pc:docMk/>
            <pc:sldMk cId="1923574251" sldId="533"/>
            <ac:spMk id="5" creationId="{E466C6C1-CE60-4190-A390-9C06A6E6AC0D}"/>
          </ac:spMkLst>
        </pc:spChg>
        <pc:spChg chg="del mod">
          <ac:chgData name="Stewart Gale" userId="3647ddd2-6040-41ae-a96d-232c23482af8" providerId="ADAL" clId="{95DF4F04-0CA0-4F34-8150-6B14A3D2456A}" dt="2023-08-29T17:35:47.064" v="550" actId="478"/>
          <ac:spMkLst>
            <pc:docMk/>
            <pc:sldMk cId="1923574251" sldId="533"/>
            <ac:spMk id="6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7:35:47.064" v="550" actId="478"/>
          <ac:spMkLst>
            <pc:docMk/>
            <pc:sldMk cId="1923574251" sldId="533"/>
            <ac:spMk id="7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7:33:15.085" v="504" actId="478"/>
          <ac:spMkLst>
            <pc:docMk/>
            <pc:sldMk cId="1923574251" sldId="533"/>
            <ac:spMk id="8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7:35:09.111" v="543" actId="478"/>
          <ac:spMkLst>
            <pc:docMk/>
            <pc:sldMk cId="1923574251" sldId="533"/>
            <ac:spMk id="9" creationId="{D6C7A6F6-A195-46B8-B716-F49204E62568}"/>
          </ac:spMkLst>
        </pc:spChg>
        <pc:spChg chg="del mod">
          <ac:chgData name="Stewart Gale" userId="3647ddd2-6040-41ae-a96d-232c23482af8" providerId="ADAL" clId="{95DF4F04-0CA0-4F34-8150-6B14A3D2456A}" dt="2023-08-29T17:33:15.085" v="504" actId="478"/>
          <ac:spMkLst>
            <pc:docMk/>
            <pc:sldMk cId="1923574251" sldId="533"/>
            <ac:spMk id="10" creationId="{00000000-0000-0000-0000-000000000000}"/>
          </ac:spMkLst>
        </pc:spChg>
        <pc:spChg chg="add mod">
          <ac:chgData name="Stewart Gale" userId="3647ddd2-6040-41ae-a96d-232c23482af8" providerId="ADAL" clId="{95DF4F04-0CA0-4F34-8150-6B14A3D2456A}" dt="2023-08-29T17:34:06.137" v="511" actId="1076"/>
          <ac:spMkLst>
            <pc:docMk/>
            <pc:sldMk cId="1923574251" sldId="533"/>
            <ac:spMk id="11" creationId="{9CBDB528-089F-37DE-6DBA-9193309324D1}"/>
          </ac:spMkLst>
        </pc:spChg>
        <pc:spChg chg="add mod">
          <ac:chgData name="Stewart Gale" userId="3647ddd2-6040-41ae-a96d-232c23482af8" providerId="ADAL" clId="{95DF4F04-0CA0-4F34-8150-6B14A3D2456A}" dt="2023-08-29T17:36:04.576" v="553" actId="1076"/>
          <ac:spMkLst>
            <pc:docMk/>
            <pc:sldMk cId="1923574251" sldId="533"/>
            <ac:spMk id="12" creationId="{C7134255-F85D-51F6-D277-8AD3BB6C0972}"/>
          </ac:spMkLst>
        </pc:spChg>
        <pc:spChg chg="add mod">
          <ac:chgData name="Stewart Gale" userId="3647ddd2-6040-41ae-a96d-232c23482af8" providerId="ADAL" clId="{95DF4F04-0CA0-4F34-8150-6B14A3D2456A}" dt="2023-08-29T17:36:11.133" v="555" actId="1076"/>
          <ac:spMkLst>
            <pc:docMk/>
            <pc:sldMk cId="1923574251" sldId="533"/>
            <ac:spMk id="13" creationId="{ABB8BFE5-B7D5-4415-FA12-02D38D17CE3F}"/>
          </ac:spMkLst>
        </pc:spChg>
        <pc:spChg chg="add mod">
          <ac:chgData name="Stewart Gale" userId="3647ddd2-6040-41ae-a96d-232c23482af8" providerId="ADAL" clId="{95DF4F04-0CA0-4F34-8150-6B14A3D2456A}" dt="2023-08-29T18:04:19.243" v="558" actId="1076"/>
          <ac:spMkLst>
            <pc:docMk/>
            <pc:sldMk cId="1923574251" sldId="533"/>
            <ac:spMk id="14" creationId="{60F3C9F3-DA4D-F7C6-1FF1-9A6EDA8C0B05}"/>
          </ac:spMkLst>
        </pc:spChg>
        <pc:spChg chg="add mod">
          <ac:chgData name="Stewart Gale" userId="3647ddd2-6040-41ae-a96d-232c23482af8" providerId="ADAL" clId="{95DF4F04-0CA0-4F34-8150-6B14A3D2456A}" dt="2023-08-29T17:34:06.137" v="511" actId="1076"/>
          <ac:spMkLst>
            <pc:docMk/>
            <pc:sldMk cId="1923574251" sldId="533"/>
            <ac:spMk id="15" creationId="{23E268EF-B18F-8815-646D-4A9655086B13}"/>
          </ac:spMkLst>
        </pc:spChg>
        <pc:spChg chg="add mod">
          <ac:chgData name="Stewart Gale" userId="3647ddd2-6040-41ae-a96d-232c23482af8" providerId="ADAL" clId="{95DF4F04-0CA0-4F34-8150-6B14A3D2456A}" dt="2023-08-29T17:35:03.249" v="542" actId="20577"/>
          <ac:spMkLst>
            <pc:docMk/>
            <pc:sldMk cId="1923574251" sldId="533"/>
            <ac:spMk id="16" creationId="{5CDE2993-D47F-DF70-DD70-9685DD68192D}"/>
          </ac:spMkLst>
        </pc:spChg>
        <pc:spChg chg="del mod">
          <ac:chgData name="Stewart Gale" userId="3647ddd2-6040-41ae-a96d-232c23482af8" providerId="ADAL" clId="{95DF4F04-0CA0-4F34-8150-6B14A3D2456A}" dt="2023-08-29T17:35:47.064" v="550" actId="478"/>
          <ac:spMkLst>
            <pc:docMk/>
            <pc:sldMk cId="1923574251" sldId="533"/>
            <ac:spMk id="17" creationId="{65A3A457-7771-4CDC-82F2-6858B44B97B5}"/>
          </ac:spMkLst>
        </pc:spChg>
        <pc:spChg chg="add del mod">
          <ac:chgData name="Stewart Gale" userId="3647ddd2-6040-41ae-a96d-232c23482af8" providerId="ADAL" clId="{95DF4F04-0CA0-4F34-8150-6B14A3D2456A}" dt="2023-08-29T18:03:59.473" v="557" actId="478"/>
          <ac:spMkLst>
            <pc:docMk/>
            <pc:sldMk cId="1923574251" sldId="533"/>
            <ac:spMk id="18" creationId="{FFBE44C8-A802-7C44-9512-1B357A2FA588}"/>
          </ac:spMkLst>
        </pc:spChg>
        <pc:spChg chg="del mod">
          <ac:chgData name="Stewart Gale" userId="3647ddd2-6040-41ae-a96d-232c23482af8" providerId="ADAL" clId="{95DF4F04-0CA0-4F34-8150-6B14A3D2456A}" dt="2023-08-29T17:33:12.881" v="503" actId="478"/>
          <ac:spMkLst>
            <pc:docMk/>
            <pc:sldMk cId="1923574251" sldId="533"/>
            <ac:spMk id="19" creationId="{CE065600-2755-498F-B717-DAD8A968675F}"/>
          </ac:spMkLst>
        </pc:spChg>
        <pc:spChg chg="del mod">
          <ac:chgData name="Stewart Gale" userId="3647ddd2-6040-41ae-a96d-232c23482af8" providerId="ADAL" clId="{95DF4F04-0CA0-4F34-8150-6B14A3D2456A}" dt="2023-08-29T17:33:15.085" v="504" actId="478"/>
          <ac:spMkLst>
            <pc:docMk/>
            <pc:sldMk cId="1923574251" sldId="533"/>
            <ac:spMk id="20" creationId="{F26E1DF4-2049-4396-9479-BF7B850AAE25}"/>
          </ac:spMkLst>
        </pc:spChg>
        <pc:spChg chg="add mod">
          <ac:chgData name="Stewart Gale" userId="3647ddd2-6040-41ae-a96d-232c23482af8" providerId="ADAL" clId="{95DF4F04-0CA0-4F34-8150-6B14A3D2456A}" dt="2023-08-29T17:34:25.278" v="520" actId="20577"/>
          <ac:spMkLst>
            <pc:docMk/>
            <pc:sldMk cId="1923574251" sldId="533"/>
            <ac:spMk id="21" creationId="{2B8890FB-0E45-1D79-40E7-F5E3D80A3BC3}"/>
          </ac:spMkLst>
        </pc:spChg>
        <pc:spChg chg="del mod">
          <ac:chgData name="Stewart Gale" userId="3647ddd2-6040-41ae-a96d-232c23482af8" providerId="ADAL" clId="{95DF4F04-0CA0-4F34-8150-6B14A3D2456A}" dt="2023-08-29T17:33:15.085" v="504" actId="478"/>
          <ac:spMkLst>
            <pc:docMk/>
            <pc:sldMk cId="1923574251" sldId="533"/>
            <ac:spMk id="22" creationId="{66059B35-18DC-48D1-8E52-24D41D63A7E8}"/>
          </ac:spMkLst>
        </pc:spChg>
        <pc:spChg chg="add mod">
          <ac:chgData name="Stewart Gale" userId="3647ddd2-6040-41ae-a96d-232c23482af8" providerId="ADAL" clId="{95DF4F04-0CA0-4F34-8150-6B14A3D2456A}" dt="2023-08-29T17:34:22.745" v="518" actId="14100"/>
          <ac:spMkLst>
            <pc:docMk/>
            <pc:sldMk cId="1923574251" sldId="533"/>
            <ac:spMk id="23" creationId="{C4FD2348-6FA1-A48C-DBEE-087133D61934}"/>
          </ac:spMkLst>
        </pc:spChg>
        <pc:spChg chg="add mod">
          <ac:chgData name="Stewart Gale" userId="3647ddd2-6040-41ae-a96d-232c23482af8" providerId="ADAL" clId="{95DF4F04-0CA0-4F34-8150-6B14A3D2456A}" dt="2023-08-29T17:34:06.137" v="511" actId="1076"/>
          <ac:spMkLst>
            <pc:docMk/>
            <pc:sldMk cId="1923574251" sldId="533"/>
            <ac:spMk id="24" creationId="{599BE967-F431-D679-35B6-A08C44DF0983}"/>
          </ac:spMkLst>
        </pc:spChg>
        <pc:spChg chg="add mod">
          <ac:chgData name="Stewart Gale" userId="3647ddd2-6040-41ae-a96d-232c23482af8" providerId="ADAL" clId="{95DF4F04-0CA0-4F34-8150-6B14A3D2456A}" dt="2023-08-29T17:34:06.137" v="511" actId="1076"/>
          <ac:spMkLst>
            <pc:docMk/>
            <pc:sldMk cId="1923574251" sldId="533"/>
            <ac:spMk id="25" creationId="{40AAC64E-8B85-9386-9E4B-0B9310BC887B}"/>
          </ac:spMkLst>
        </pc:spChg>
        <pc:spChg chg="add mod">
          <ac:chgData name="Stewart Gale" userId="3647ddd2-6040-41ae-a96d-232c23482af8" providerId="ADAL" clId="{95DF4F04-0CA0-4F34-8150-6B14A3D2456A}" dt="2023-08-29T17:36:08.024" v="554" actId="1076"/>
          <ac:spMkLst>
            <pc:docMk/>
            <pc:sldMk cId="1923574251" sldId="533"/>
            <ac:spMk id="26" creationId="{156CA792-811F-52E4-D7F4-4685D2D16FE1}"/>
          </ac:spMkLst>
        </pc:spChg>
        <pc:spChg chg="add mod">
          <ac:chgData name="Stewart Gale" userId="3647ddd2-6040-41ae-a96d-232c23482af8" providerId="ADAL" clId="{95DF4F04-0CA0-4F34-8150-6B14A3D2456A}" dt="2023-08-29T17:34:50.172" v="534" actId="20577"/>
          <ac:spMkLst>
            <pc:docMk/>
            <pc:sldMk cId="1923574251" sldId="533"/>
            <ac:spMk id="27" creationId="{7E01E41D-9DEA-9AB5-C0CE-E519A2D3B8C7}"/>
          </ac:spMkLst>
        </pc:spChg>
        <pc:grpChg chg="del mod">
          <ac:chgData name="Stewart Gale" userId="3647ddd2-6040-41ae-a96d-232c23482af8" providerId="ADAL" clId="{95DF4F04-0CA0-4F34-8150-6B14A3D2456A}" dt="2023-08-29T17:31:49.049" v="483" actId="478"/>
          <ac:grpSpMkLst>
            <pc:docMk/>
            <pc:sldMk cId="1923574251" sldId="533"/>
            <ac:grpSpMk id="2" creationId="{07C463B3-DF50-4EFE-8BF5-4A7B23F068E4}"/>
          </ac:grpSpMkLst>
        </pc:grp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1923574251" sldId="533"/>
            <ac:cxnSpMk id="4" creationId="{A450AC6E-A3CB-4870-AC15-40F0E686C34E}"/>
          </ac:cxnSpMkLst>
        </pc:cxnChg>
      </pc:sldChg>
      <pc:sldChg chg="addSp delSp modSp mod delAnim modAnim">
        <pc:chgData name="Stewart Gale" userId="3647ddd2-6040-41ae-a96d-232c23482af8" providerId="ADAL" clId="{95DF4F04-0CA0-4F34-8150-6B14A3D2456A}" dt="2023-08-29T18:12:45.794" v="660" actId="1038"/>
        <pc:sldMkLst>
          <pc:docMk/>
          <pc:sldMk cId="2742303326" sldId="534"/>
        </pc:sldMkLst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2742303326" sldId="534"/>
            <ac:spMk id="3" creationId="{F70DA60E-0C36-48CB-BD67-F5FCDEA4F1B0}"/>
          </ac:spMkLst>
        </pc:spChg>
        <pc:spChg chg="mod">
          <ac:chgData name="Stewart Gale" userId="3647ddd2-6040-41ae-a96d-232c23482af8" providerId="ADAL" clId="{95DF4F04-0CA0-4F34-8150-6B14A3D2456A}" dt="2023-08-29T17:32:14.868" v="494" actId="14100"/>
          <ac:spMkLst>
            <pc:docMk/>
            <pc:sldMk cId="2742303326" sldId="534"/>
            <ac:spMk id="5" creationId="{1C3DE023-8089-4D14-B08D-C736E13CC098}"/>
          </ac:spMkLst>
        </pc:spChg>
        <pc:spChg chg="del mod">
          <ac:chgData name="Stewart Gale" userId="3647ddd2-6040-41ae-a96d-232c23482af8" providerId="ADAL" clId="{95DF4F04-0CA0-4F34-8150-6B14A3D2456A}" dt="2023-08-29T18:06:48.404" v="581" actId="478"/>
          <ac:spMkLst>
            <pc:docMk/>
            <pc:sldMk cId="2742303326" sldId="534"/>
            <ac:spMk id="6" creationId="{60990FDB-65FC-4FF6-BB10-C9108BD221DA}"/>
          </ac:spMkLst>
        </pc:spChg>
        <pc:spChg chg="mod">
          <ac:chgData name="Stewart Gale" userId="3647ddd2-6040-41ae-a96d-232c23482af8" providerId="ADAL" clId="{95DF4F04-0CA0-4F34-8150-6B14A3D2456A}" dt="2023-08-29T18:12:45.794" v="660" actId="1038"/>
          <ac:spMkLst>
            <pc:docMk/>
            <pc:sldMk cId="2742303326" sldId="534"/>
            <ac:spMk id="7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8:10:43.268" v="632" actId="478"/>
          <ac:spMkLst>
            <pc:docMk/>
            <pc:sldMk cId="2742303326" sldId="534"/>
            <ac:spMk id="9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8:06:39.540" v="579" actId="478"/>
          <ac:spMkLst>
            <pc:docMk/>
            <pc:sldMk cId="2742303326" sldId="534"/>
            <ac:spMk id="10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8:09:26.146" v="604" actId="478"/>
          <ac:spMkLst>
            <pc:docMk/>
            <pc:sldMk cId="2742303326" sldId="534"/>
            <ac:spMk id="11" creationId="{1AB0DB8F-07B1-49EE-8053-96D3B4AE6712}"/>
          </ac:spMkLst>
        </pc:spChg>
        <pc:spChg chg="del mod">
          <ac:chgData name="Stewart Gale" userId="3647ddd2-6040-41ae-a96d-232c23482af8" providerId="ADAL" clId="{95DF4F04-0CA0-4F34-8150-6B14A3D2456A}" dt="2023-08-29T18:06:39.540" v="579" actId="478"/>
          <ac:spMkLst>
            <pc:docMk/>
            <pc:sldMk cId="2742303326" sldId="534"/>
            <ac:spMk id="12" creationId="{00000000-0000-0000-0000-000000000000}"/>
          </ac:spMkLst>
        </pc:spChg>
        <pc:spChg chg="add del mod">
          <ac:chgData name="Stewart Gale" userId="3647ddd2-6040-41ae-a96d-232c23482af8" providerId="ADAL" clId="{95DF4F04-0CA0-4F34-8150-6B14A3D2456A}" dt="2023-08-29T18:06:53.509" v="583"/>
          <ac:spMkLst>
            <pc:docMk/>
            <pc:sldMk cId="2742303326" sldId="534"/>
            <ac:spMk id="13" creationId="{1B67327D-3434-A47B-0400-DF4591B6743A}"/>
          </ac:spMkLst>
        </pc:spChg>
        <pc:spChg chg="del mod">
          <ac:chgData name="Stewart Gale" userId="3647ddd2-6040-41ae-a96d-232c23482af8" providerId="ADAL" clId="{95DF4F04-0CA0-4F34-8150-6B14A3D2456A}" dt="2023-08-29T18:10:43.268" v="632" actId="478"/>
          <ac:spMkLst>
            <pc:docMk/>
            <pc:sldMk cId="2742303326" sldId="534"/>
            <ac:spMk id="16" creationId="{AB231F44-BC8B-457B-BC0E-662B8709B6D7}"/>
          </ac:spMkLst>
        </pc:spChg>
        <pc:spChg chg="del mod">
          <ac:chgData name="Stewart Gale" userId="3647ddd2-6040-41ae-a96d-232c23482af8" providerId="ADAL" clId="{95DF4F04-0CA0-4F34-8150-6B14A3D2456A}" dt="2023-08-29T18:09:22.487" v="603" actId="478"/>
          <ac:spMkLst>
            <pc:docMk/>
            <pc:sldMk cId="2742303326" sldId="534"/>
            <ac:spMk id="18" creationId="{F4C669F3-EF3A-4007-86BA-3895DBDE95FB}"/>
          </ac:spMkLst>
        </pc:spChg>
        <pc:spChg chg="add del mod">
          <ac:chgData name="Stewart Gale" userId="3647ddd2-6040-41ae-a96d-232c23482af8" providerId="ADAL" clId="{95DF4F04-0CA0-4F34-8150-6B14A3D2456A}" dt="2023-08-29T18:06:53.509" v="583"/>
          <ac:spMkLst>
            <pc:docMk/>
            <pc:sldMk cId="2742303326" sldId="534"/>
            <ac:spMk id="19" creationId="{02D4734B-D41F-46FA-0E39-C80DB86F5A26}"/>
          </ac:spMkLst>
        </pc:spChg>
        <pc:spChg chg="add del mod">
          <ac:chgData name="Stewart Gale" userId="3647ddd2-6040-41ae-a96d-232c23482af8" providerId="ADAL" clId="{95DF4F04-0CA0-4F34-8150-6B14A3D2456A}" dt="2023-08-29T18:06:53.509" v="583"/>
          <ac:spMkLst>
            <pc:docMk/>
            <pc:sldMk cId="2742303326" sldId="534"/>
            <ac:spMk id="20" creationId="{25C476E8-064E-5610-145A-B634E1676DBB}"/>
          </ac:spMkLst>
        </pc:spChg>
        <pc:spChg chg="add mod">
          <ac:chgData name="Stewart Gale" userId="3647ddd2-6040-41ae-a96d-232c23482af8" providerId="ADAL" clId="{95DF4F04-0CA0-4F34-8150-6B14A3D2456A}" dt="2023-08-29T18:12:45.794" v="660" actId="1038"/>
          <ac:spMkLst>
            <pc:docMk/>
            <pc:sldMk cId="2742303326" sldId="534"/>
            <ac:spMk id="22" creationId="{8E6B2442-4F69-C4B4-79C4-8814D222CD31}"/>
          </ac:spMkLst>
        </pc:spChg>
        <pc:spChg chg="add mod">
          <ac:chgData name="Stewart Gale" userId="3647ddd2-6040-41ae-a96d-232c23482af8" providerId="ADAL" clId="{95DF4F04-0CA0-4F34-8150-6B14A3D2456A}" dt="2023-08-29T18:11:01.716" v="639" actId="1035"/>
          <ac:spMkLst>
            <pc:docMk/>
            <pc:sldMk cId="2742303326" sldId="534"/>
            <ac:spMk id="23" creationId="{3C375EE4-6337-F582-262C-38A85B5665E1}"/>
          </ac:spMkLst>
        </pc:spChg>
        <pc:spChg chg="add mod">
          <ac:chgData name="Stewart Gale" userId="3647ddd2-6040-41ae-a96d-232c23482af8" providerId="ADAL" clId="{95DF4F04-0CA0-4F34-8150-6B14A3D2456A}" dt="2023-08-29T18:12:45.794" v="660" actId="1038"/>
          <ac:spMkLst>
            <pc:docMk/>
            <pc:sldMk cId="2742303326" sldId="534"/>
            <ac:spMk id="26" creationId="{F67D0026-D6F4-279F-8208-7E5A0AACBBDF}"/>
          </ac:spMkLst>
        </pc:spChg>
        <pc:spChg chg="del mod">
          <ac:chgData name="Stewart Gale" userId="3647ddd2-6040-41ae-a96d-232c23482af8" providerId="ADAL" clId="{95DF4F04-0CA0-4F34-8150-6B14A3D2456A}" dt="2023-08-29T18:06:48.404" v="581" actId="478"/>
          <ac:spMkLst>
            <pc:docMk/>
            <pc:sldMk cId="2742303326" sldId="534"/>
            <ac:spMk id="27" creationId="{749EE680-F23B-4D2F-BFB0-680480F68B9A}"/>
          </ac:spMkLst>
        </pc:spChg>
        <pc:spChg chg="del mod">
          <ac:chgData name="Stewart Gale" userId="3647ddd2-6040-41ae-a96d-232c23482af8" providerId="ADAL" clId="{95DF4F04-0CA0-4F34-8150-6B14A3D2456A}" dt="2023-08-29T18:06:48.404" v="581" actId="478"/>
          <ac:spMkLst>
            <pc:docMk/>
            <pc:sldMk cId="2742303326" sldId="534"/>
            <ac:spMk id="28" creationId="{C7EDE80E-3A7E-4977-8FDA-693402E9E00D}"/>
          </ac:spMkLst>
        </pc:spChg>
        <pc:spChg chg="del mod">
          <ac:chgData name="Stewart Gale" userId="3647ddd2-6040-41ae-a96d-232c23482af8" providerId="ADAL" clId="{95DF4F04-0CA0-4F34-8150-6B14A3D2456A}" dt="2023-08-29T18:06:39.540" v="579" actId="478"/>
          <ac:spMkLst>
            <pc:docMk/>
            <pc:sldMk cId="2742303326" sldId="534"/>
            <ac:spMk id="29" creationId="{2F2E36F3-6E59-462C-B929-30E93934CDCA}"/>
          </ac:spMkLst>
        </pc:spChg>
        <pc:spChg chg="del mod">
          <ac:chgData name="Stewart Gale" userId="3647ddd2-6040-41ae-a96d-232c23482af8" providerId="ADAL" clId="{95DF4F04-0CA0-4F34-8150-6B14A3D2456A}" dt="2023-08-29T18:06:42.025" v="580" actId="478"/>
          <ac:spMkLst>
            <pc:docMk/>
            <pc:sldMk cId="2742303326" sldId="534"/>
            <ac:spMk id="30" creationId="{BBFEE810-2CF3-46AD-B5F7-7B851F6CCDF0}"/>
          </ac:spMkLst>
        </pc:spChg>
        <pc:spChg chg="add mod">
          <ac:chgData name="Stewart Gale" userId="3647ddd2-6040-41ae-a96d-232c23482af8" providerId="ADAL" clId="{95DF4F04-0CA0-4F34-8150-6B14A3D2456A}" dt="2023-08-29T18:12:45.794" v="660" actId="1038"/>
          <ac:spMkLst>
            <pc:docMk/>
            <pc:sldMk cId="2742303326" sldId="534"/>
            <ac:spMk id="31" creationId="{4F407B28-F13E-8314-629B-93D7C7057D80}"/>
          </ac:spMkLst>
        </pc:spChg>
        <pc:spChg chg="add mod">
          <ac:chgData name="Stewart Gale" userId="3647ddd2-6040-41ae-a96d-232c23482af8" providerId="ADAL" clId="{95DF4F04-0CA0-4F34-8150-6B14A3D2456A}" dt="2023-08-29T18:12:06.784" v="648" actId="20577"/>
          <ac:spMkLst>
            <pc:docMk/>
            <pc:sldMk cId="2742303326" sldId="534"/>
            <ac:spMk id="32" creationId="{2B78F22A-1D54-DAD3-AB6F-96B7BB4D31D1}"/>
          </ac:spMkLst>
        </pc:spChg>
        <pc:spChg chg="add mod">
          <ac:chgData name="Stewart Gale" userId="3647ddd2-6040-41ae-a96d-232c23482af8" providerId="ADAL" clId="{95DF4F04-0CA0-4F34-8150-6B14A3D2456A}" dt="2023-08-29T18:11:01.716" v="639" actId="1035"/>
          <ac:spMkLst>
            <pc:docMk/>
            <pc:sldMk cId="2742303326" sldId="534"/>
            <ac:spMk id="33" creationId="{5100854F-2463-1286-7F60-596E84A177C4}"/>
          </ac:spMkLst>
        </pc:spChg>
        <pc:spChg chg="add mod">
          <ac:chgData name="Stewart Gale" userId="3647ddd2-6040-41ae-a96d-232c23482af8" providerId="ADAL" clId="{95DF4F04-0CA0-4F34-8150-6B14A3D2456A}" dt="2023-08-29T18:11:01.716" v="639" actId="1035"/>
          <ac:spMkLst>
            <pc:docMk/>
            <pc:sldMk cId="2742303326" sldId="534"/>
            <ac:spMk id="34" creationId="{858C253B-8F9B-101F-12C0-5F1B833E522E}"/>
          </ac:spMkLst>
        </pc:spChg>
        <pc:spChg chg="add mod">
          <ac:chgData name="Stewart Gale" userId="3647ddd2-6040-41ae-a96d-232c23482af8" providerId="ADAL" clId="{95DF4F04-0CA0-4F34-8150-6B14A3D2456A}" dt="2023-08-29T18:11:01.716" v="639" actId="1035"/>
          <ac:spMkLst>
            <pc:docMk/>
            <pc:sldMk cId="2742303326" sldId="534"/>
            <ac:spMk id="35" creationId="{590671FF-F713-84CA-17F0-1859FF54D2D8}"/>
          </ac:spMkLst>
        </pc:spChg>
        <pc:spChg chg="add mod">
          <ac:chgData name="Stewart Gale" userId="3647ddd2-6040-41ae-a96d-232c23482af8" providerId="ADAL" clId="{95DF4F04-0CA0-4F34-8150-6B14A3D2456A}" dt="2023-08-29T18:11:01.716" v="639" actId="1035"/>
          <ac:spMkLst>
            <pc:docMk/>
            <pc:sldMk cId="2742303326" sldId="534"/>
            <ac:spMk id="36" creationId="{C77A91FB-1BDD-9E5B-48E4-FF11F68CF3AD}"/>
          </ac:spMkLst>
        </pc:spChg>
        <pc:spChg chg="del mod">
          <ac:chgData name="Stewart Gale" userId="3647ddd2-6040-41ae-a96d-232c23482af8" providerId="ADAL" clId="{95DF4F04-0CA0-4F34-8150-6B14A3D2456A}" dt="2023-08-29T18:06:39.540" v="579" actId="478"/>
          <ac:spMkLst>
            <pc:docMk/>
            <pc:sldMk cId="2742303326" sldId="534"/>
            <ac:spMk id="37" creationId="{375B09FA-0B58-4159-8EB3-1674482F73A9}"/>
          </ac:spMkLst>
        </pc:spChg>
        <pc:spChg chg="add mod">
          <ac:chgData name="Stewart Gale" userId="3647ddd2-6040-41ae-a96d-232c23482af8" providerId="ADAL" clId="{95DF4F04-0CA0-4F34-8150-6B14A3D2456A}" dt="2023-08-29T18:12:45.794" v="660" actId="1038"/>
          <ac:spMkLst>
            <pc:docMk/>
            <pc:sldMk cId="2742303326" sldId="534"/>
            <ac:spMk id="38" creationId="{16F3CB64-E180-9FAC-EA24-F9881B658E2C}"/>
          </ac:spMkLst>
        </pc:spChg>
        <pc:spChg chg="add mod">
          <ac:chgData name="Stewart Gale" userId="3647ddd2-6040-41ae-a96d-232c23482af8" providerId="ADAL" clId="{95DF4F04-0CA0-4F34-8150-6B14A3D2456A}" dt="2023-08-29T18:12:45.794" v="660" actId="1038"/>
          <ac:spMkLst>
            <pc:docMk/>
            <pc:sldMk cId="2742303326" sldId="534"/>
            <ac:spMk id="39" creationId="{48AEBE32-1DC5-BC64-7A12-DB9B4F5C2F9A}"/>
          </ac:spMkLst>
        </pc:spChg>
        <pc:spChg chg="add mod">
          <ac:chgData name="Stewart Gale" userId="3647ddd2-6040-41ae-a96d-232c23482af8" providerId="ADAL" clId="{95DF4F04-0CA0-4F34-8150-6B14A3D2456A}" dt="2023-08-29T18:11:57.355" v="646" actId="1076"/>
          <ac:spMkLst>
            <pc:docMk/>
            <pc:sldMk cId="2742303326" sldId="534"/>
            <ac:spMk id="40" creationId="{CE177420-F871-078C-E55E-8FE16EBA33CC}"/>
          </ac:spMkLst>
        </pc:spChg>
        <pc:grpChg chg="del mod">
          <ac:chgData name="Stewart Gale" userId="3647ddd2-6040-41ae-a96d-232c23482af8" providerId="ADAL" clId="{95DF4F04-0CA0-4F34-8150-6B14A3D2456A}" dt="2023-08-29T17:32:08.579" v="491" actId="478"/>
          <ac:grpSpMkLst>
            <pc:docMk/>
            <pc:sldMk cId="2742303326" sldId="534"/>
            <ac:grpSpMk id="2" creationId="{7A50E3A8-3760-4473-8AD2-F1E30D1E62FD}"/>
          </ac:grpSpMkLst>
        </pc:grpChg>
        <pc:picChg chg="add mod">
          <ac:chgData name="Stewart Gale" userId="3647ddd2-6040-41ae-a96d-232c23482af8" providerId="ADAL" clId="{95DF4F04-0CA0-4F34-8150-6B14A3D2456A}" dt="2023-08-29T18:11:01.716" v="639" actId="1035"/>
          <ac:picMkLst>
            <pc:docMk/>
            <pc:sldMk cId="2742303326" sldId="534"/>
            <ac:picMk id="21" creationId="{60A6E3E6-49DF-DD63-643C-D87D09D5DB7E}"/>
          </ac:picMkLst>
        </pc:pic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2742303326" sldId="534"/>
            <ac:cxnSpMk id="4" creationId="{D556B522-940F-46D3-8A85-083CBE39A737}"/>
          </ac:cxnSpMkLst>
        </pc:cxnChg>
        <pc:cxnChg chg="del mod">
          <ac:chgData name="Stewart Gale" userId="3647ddd2-6040-41ae-a96d-232c23482af8" providerId="ADAL" clId="{95DF4F04-0CA0-4F34-8150-6B14A3D2456A}" dt="2023-08-29T18:06:48.404" v="581" actId="478"/>
          <ac:cxnSpMkLst>
            <pc:docMk/>
            <pc:sldMk cId="2742303326" sldId="534"/>
            <ac:cxnSpMk id="8" creationId="{FC9761F1-1008-4EE7-AA49-8AF46982FF6E}"/>
          </ac:cxnSpMkLst>
        </pc:cxnChg>
        <pc:cxnChg chg="add del mod">
          <ac:chgData name="Stewart Gale" userId="3647ddd2-6040-41ae-a96d-232c23482af8" providerId="ADAL" clId="{95DF4F04-0CA0-4F34-8150-6B14A3D2456A}" dt="2023-08-29T18:06:53.509" v="583"/>
          <ac:cxnSpMkLst>
            <pc:docMk/>
            <pc:sldMk cId="2742303326" sldId="534"/>
            <ac:cxnSpMk id="14" creationId="{866E82A5-2E0D-CA67-6C84-1B48255A9F0F}"/>
          </ac:cxnSpMkLst>
        </pc:cxnChg>
        <pc:cxnChg chg="add del mod">
          <ac:chgData name="Stewart Gale" userId="3647ddd2-6040-41ae-a96d-232c23482af8" providerId="ADAL" clId="{95DF4F04-0CA0-4F34-8150-6B14A3D2456A}" dt="2023-08-29T18:06:53.509" v="583"/>
          <ac:cxnSpMkLst>
            <pc:docMk/>
            <pc:sldMk cId="2742303326" sldId="534"/>
            <ac:cxnSpMk id="15" creationId="{5E8928D9-B0E8-EB8E-C777-B7A01961A791}"/>
          </ac:cxnSpMkLst>
        </pc:cxnChg>
        <pc:cxnChg chg="add del mod">
          <ac:chgData name="Stewart Gale" userId="3647ddd2-6040-41ae-a96d-232c23482af8" providerId="ADAL" clId="{95DF4F04-0CA0-4F34-8150-6B14A3D2456A}" dt="2023-08-29T18:06:53.509" v="583"/>
          <ac:cxnSpMkLst>
            <pc:docMk/>
            <pc:sldMk cId="2742303326" sldId="534"/>
            <ac:cxnSpMk id="17" creationId="{15C8DF2A-DAF6-9D68-B1A3-E5BEF62C9868}"/>
          </ac:cxnSpMkLst>
        </pc:cxnChg>
        <pc:cxnChg chg="del mod">
          <ac:chgData name="Stewart Gale" userId="3647ddd2-6040-41ae-a96d-232c23482af8" providerId="ADAL" clId="{95DF4F04-0CA0-4F34-8150-6B14A3D2456A}" dt="2023-08-29T18:06:48.404" v="581" actId="478"/>
          <ac:cxnSpMkLst>
            <pc:docMk/>
            <pc:sldMk cId="2742303326" sldId="534"/>
            <ac:cxnSpMk id="24" creationId="{836F3465-57DC-41DA-AB09-9A30E18FE5DE}"/>
          </ac:cxnSpMkLst>
        </pc:cxnChg>
        <pc:cxnChg chg="del mod">
          <ac:chgData name="Stewart Gale" userId="3647ddd2-6040-41ae-a96d-232c23482af8" providerId="ADAL" clId="{95DF4F04-0CA0-4F34-8150-6B14A3D2456A}" dt="2023-08-29T18:06:48.404" v="581" actId="478"/>
          <ac:cxnSpMkLst>
            <pc:docMk/>
            <pc:sldMk cId="2742303326" sldId="534"/>
            <ac:cxnSpMk id="25" creationId="{840E7486-6C54-4DDB-B89B-C2C200E72263}"/>
          </ac:cxnSpMkLst>
        </pc:cxnChg>
      </pc:sldChg>
      <pc:sldChg chg="addSp delSp modSp mod delAnim modAnim">
        <pc:chgData name="Stewart Gale" userId="3647ddd2-6040-41ae-a96d-232c23482af8" providerId="ADAL" clId="{95DF4F04-0CA0-4F34-8150-6B14A3D2456A}" dt="2023-08-29T18:18:46.989" v="746"/>
        <pc:sldMkLst>
          <pc:docMk/>
          <pc:sldMk cId="2683323" sldId="535"/>
        </pc:sldMkLst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2683323" sldId="535"/>
            <ac:spMk id="3" creationId="{6F54D1AA-9FDC-4972-8550-AFCCA4E53C1F}"/>
          </ac:spMkLst>
        </pc:spChg>
        <pc:spChg chg="mod">
          <ac:chgData name="Stewart Gale" userId="3647ddd2-6040-41ae-a96d-232c23482af8" providerId="ADAL" clId="{95DF4F04-0CA0-4F34-8150-6B14A3D2456A}" dt="2023-08-29T17:32:39.727" v="500" actId="1076"/>
          <ac:spMkLst>
            <pc:docMk/>
            <pc:sldMk cId="2683323" sldId="535"/>
            <ac:spMk id="5" creationId="{A10BC43B-1E61-4337-B5DE-73D7C0FD32A8}"/>
          </ac:spMkLst>
        </pc:spChg>
        <pc:spChg chg="del mod">
          <ac:chgData name="Stewart Gale" userId="3647ddd2-6040-41ae-a96d-232c23482af8" providerId="ADAL" clId="{95DF4F04-0CA0-4F34-8150-6B14A3D2456A}" dt="2023-08-29T18:15:23.733" v="697" actId="478"/>
          <ac:spMkLst>
            <pc:docMk/>
            <pc:sldMk cId="2683323" sldId="535"/>
            <ac:spMk id="7" creationId="{46374B5C-A883-44DF-8A71-82389C08013A}"/>
          </ac:spMkLst>
        </pc:spChg>
        <pc:spChg chg="del mod">
          <ac:chgData name="Stewart Gale" userId="3647ddd2-6040-41ae-a96d-232c23482af8" providerId="ADAL" clId="{95DF4F04-0CA0-4F34-8150-6B14A3D2456A}" dt="2023-08-29T18:18:31.198" v="745" actId="478"/>
          <ac:spMkLst>
            <pc:docMk/>
            <pc:sldMk cId="2683323" sldId="535"/>
            <ac:spMk id="8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8:15:23.733" v="697" actId="478"/>
          <ac:spMkLst>
            <pc:docMk/>
            <pc:sldMk cId="2683323" sldId="535"/>
            <ac:spMk id="10" creationId="{BE86B331-B580-400A-977F-9669C9C50218}"/>
          </ac:spMkLst>
        </pc:spChg>
        <pc:spChg chg="del mod">
          <ac:chgData name="Stewart Gale" userId="3647ddd2-6040-41ae-a96d-232c23482af8" providerId="ADAL" clId="{95DF4F04-0CA0-4F34-8150-6B14A3D2456A}" dt="2023-08-29T18:18:31.198" v="745" actId="478"/>
          <ac:spMkLst>
            <pc:docMk/>
            <pc:sldMk cId="2683323" sldId="535"/>
            <ac:spMk id="11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8:18:31.198" v="745" actId="478"/>
          <ac:spMkLst>
            <pc:docMk/>
            <pc:sldMk cId="2683323" sldId="535"/>
            <ac:spMk id="12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8:18:31.198" v="745" actId="478"/>
          <ac:spMkLst>
            <pc:docMk/>
            <pc:sldMk cId="2683323" sldId="535"/>
            <ac:spMk id="13" creationId="{00000000-0000-0000-0000-000000000000}"/>
          </ac:spMkLst>
        </pc:spChg>
        <pc:spChg chg="add mod">
          <ac:chgData name="Stewart Gale" userId="3647ddd2-6040-41ae-a96d-232c23482af8" providerId="ADAL" clId="{95DF4F04-0CA0-4F34-8150-6B14A3D2456A}" dt="2023-08-29T18:17:59.863" v="739" actId="1076"/>
          <ac:spMkLst>
            <pc:docMk/>
            <pc:sldMk cId="2683323" sldId="535"/>
            <ac:spMk id="15" creationId="{C6FF6894-FAD3-1FDF-9363-45D23D854764}"/>
          </ac:spMkLst>
        </pc:spChg>
        <pc:spChg chg="add mod">
          <ac:chgData name="Stewart Gale" userId="3647ddd2-6040-41ae-a96d-232c23482af8" providerId="ADAL" clId="{95DF4F04-0CA0-4F34-8150-6B14A3D2456A}" dt="2023-08-29T18:18:07.905" v="740" actId="1076"/>
          <ac:spMkLst>
            <pc:docMk/>
            <pc:sldMk cId="2683323" sldId="535"/>
            <ac:spMk id="16" creationId="{5F50A1F9-AA9E-FFD3-DF74-AAA05CE4E7F1}"/>
          </ac:spMkLst>
        </pc:spChg>
        <pc:spChg chg="add mod">
          <ac:chgData name="Stewart Gale" userId="3647ddd2-6040-41ae-a96d-232c23482af8" providerId="ADAL" clId="{95DF4F04-0CA0-4F34-8150-6B14A3D2456A}" dt="2023-08-29T18:18:13.832" v="742" actId="1037"/>
          <ac:spMkLst>
            <pc:docMk/>
            <pc:sldMk cId="2683323" sldId="535"/>
            <ac:spMk id="17" creationId="{A0E3DBAE-5356-53EE-C7A6-D27A533B375C}"/>
          </ac:spMkLst>
        </pc:spChg>
        <pc:spChg chg="del mod">
          <ac:chgData name="Stewart Gale" userId="3647ddd2-6040-41ae-a96d-232c23482af8" providerId="ADAL" clId="{95DF4F04-0CA0-4F34-8150-6B14A3D2456A}" dt="2023-08-29T18:16:39.026" v="719" actId="478"/>
          <ac:spMkLst>
            <pc:docMk/>
            <pc:sldMk cId="2683323" sldId="535"/>
            <ac:spMk id="18" creationId="{B6D9E972-B49A-4BA1-91A0-E9E64DAA6888}"/>
          </ac:spMkLst>
        </pc:spChg>
        <pc:spChg chg="add mod">
          <ac:chgData name="Stewart Gale" userId="3647ddd2-6040-41ae-a96d-232c23482af8" providerId="ADAL" clId="{95DF4F04-0CA0-4F34-8150-6B14A3D2456A}" dt="2023-08-29T18:18:25.040" v="744" actId="1076"/>
          <ac:spMkLst>
            <pc:docMk/>
            <pc:sldMk cId="2683323" sldId="535"/>
            <ac:spMk id="19" creationId="{016DF0AA-B44C-A4A2-BDF5-CBAC6671EE4B}"/>
          </ac:spMkLst>
        </pc:spChg>
        <pc:spChg chg="add mod">
          <ac:chgData name="Stewart Gale" userId="3647ddd2-6040-41ae-a96d-232c23482af8" providerId="ADAL" clId="{95DF4F04-0CA0-4F34-8150-6B14A3D2456A}" dt="2023-08-29T18:18:19.821" v="743" actId="1076"/>
          <ac:spMkLst>
            <pc:docMk/>
            <pc:sldMk cId="2683323" sldId="535"/>
            <ac:spMk id="20" creationId="{E5827119-2E34-DC6B-9EC7-AF1B2BB5C109}"/>
          </ac:spMkLst>
        </pc:spChg>
        <pc:spChg chg="add del mod">
          <ac:chgData name="Stewart Gale" userId="3647ddd2-6040-41ae-a96d-232c23482af8" providerId="ADAL" clId="{95DF4F04-0CA0-4F34-8150-6B14A3D2456A}" dt="2023-08-29T18:16:02.299" v="705" actId="478"/>
          <ac:spMkLst>
            <pc:docMk/>
            <pc:sldMk cId="2683323" sldId="535"/>
            <ac:spMk id="21" creationId="{03596D1D-FF2A-A2D2-57B8-A664A5EBEEE2}"/>
          </ac:spMkLst>
        </pc:spChg>
        <pc:spChg chg="del mod">
          <ac:chgData name="Stewart Gale" userId="3647ddd2-6040-41ae-a96d-232c23482af8" providerId="ADAL" clId="{95DF4F04-0CA0-4F34-8150-6B14A3D2456A}" dt="2023-08-29T18:16:42.835" v="720" actId="478"/>
          <ac:spMkLst>
            <pc:docMk/>
            <pc:sldMk cId="2683323" sldId="535"/>
            <ac:spMk id="22" creationId="{4BBC551C-53CE-45CC-B091-26C2C724E0AF}"/>
          </ac:spMkLst>
        </pc:spChg>
        <pc:spChg chg="add mod">
          <ac:chgData name="Stewart Gale" userId="3647ddd2-6040-41ae-a96d-232c23482af8" providerId="ADAL" clId="{95DF4F04-0CA0-4F34-8150-6B14A3D2456A}" dt="2023-08-29T18:18:13.832" v="742" actId="1037"/>
          <ac:spMkLst>
            <pc:docMk/>
            <pc:sldMk cId="2683323" sldId="535"/>
            <ac:spMk id="23" creationId="{8E0391D9-492A-2C42-8500-874F024971E4}"/>
          </ac:spMkLst>
        </pc:spChg>
        <pc:spChg chg="add mod">
          <ac:chgData name="Stewart Gale" userId="3647ddd2-6040-41ae-a96d-232c23482af8" providerId="ADAL" clId="{95DF4F04-0CA0-4F34-8150-6B14A3D2456A}" dt="2023-08-29T18:18:13.832" v="742" actId="1037"/>
          <ac:spMkLst>
            <pc:docMk/>
            <pc:sldMk cId="2683323" sldId="535"/>
            <ac:spMk id="24" creationId="{2765A543-F286-CA74-A30F-DC91551DF9C1}"/>
          </ac:spMkLst>
        </pc:spChg>
        <pc:spChg chg="add mod">
          <ac:chgData name="Stewart Gale" userId="3647ddd2-6040-41ae-a96d-232c23482af8" providerId="ADAL" clId="{95DF4F04-0CA0-4F34-8150-6B14A3D2456A}" dt="2023-08-29T18:18:13.832" v="742" actId="1037"/>
          <ac:spMkLst>
            <pc:docMk/>
            <pc:sldMk cId="2683323" sldId="535"/>
            <ac:spMk id="25" creationId="{E041DEB8-F436-2BAA-1E28-78731D86AF69}"/>
          </ac:spMkLst>
        </pc:spChg>
        <pc:spChg chg="add mod">
          <ac:chgData name="Stewart Gale" userId="3647ddd2-6040-41ae-a96d-232c23482af8" providerId="ADAL" clId="{95DF4F04-0CA0-4F34-8150-6B14A3D2456A}" dt="2023-08-29T18:18:13.832" v="742" actId="1037"/>
          <ac:spMkLst>
            <pc:docMk/>
            <pc:sldMk cId="2683323" sldId="535"/>
            <ac:spMk id="26" creationId="{73A48681-BF23-AE33-0E8D-E08C70BE6119}"/>
          </ac:spMkLst>
        </pc:spChg>
        <pc:spChg chg="add mod">
          <ac:chgData name="Stewart Gale" userId="3647ddd2-6040-41ae-a96d-232c23482af8" providerId="ADAL" clId="{95DF4F04-0CA0-4F34-8150-6B14A3D2456A}" dt="2023-08-29T18:18:07.905" v="740" actId="1076"/>
          <ac:spMkLst>
            <pc:docMk/>
            <pc:sldMk cId="2683323" sldId="535"/>
            <ac:spMk id="27" creationId="{F0CC775B-14AE-2C1D-8C90-31082B55CB88}"/>
          </ac:spMkLst>
        </pc:spChg>
        <pc:spChg chg="add mod">
          <ac:chgData name="Stewart Gale" userId="3647ddd2-6040-41ae-a96d-232c23482af8" providerId="ADAL" clId="{95DF4F04-0CA0-4F34-8150-6B14A3D2456A}" dt="2023-08-29T18:18:07.905" v="740" actId="1076"/>
          <ac:spMkLst>
            <pc:docMk/>
            <pc:sldMk cId="2683323" sldId="535"/>
            <ac:spMk id="28" creationId="{2688F8BC-5642-C70B-16FC-E8E1509FABDB}"/>
          </ac:spMkLst>
        </pc:spChg>
        <pc:spChg chg="add mod">
          <ac:chgData name="Stewart Gale" userId="3647ddd2-6040-41ae-a96d-232c23482af8" providerId="ADAL" clId="{95DF4F04-0CA0-4F34-8150-6B14A3D2456A}" dt="2023-08-29T18:18:13.832" v="742" actId="1037"/>
          <ac:spMkLst>
            <pc:docMk/>
            <pc:sldMk cId="2683323" sldId="535"/>
            <ac:spMk id="29" creationId="{B8062C37-1B98-9F1C-6627-0B7F6AB673C4}"/>
          </ac:spMkLst>
        </pc:spChg>
        <pc:grpChg chg="del mod">
          <ac:chgData name="Stewart Gale" userId="3647ddd2-6040-41ae-a96d-232c23482af8" providerId="ADAL" clId="{95DF4F04-0CA0-4F34-8150-6B14A3D2456A}" dt="2023-08-29T17:32:27.838" v="495" actId="478"/>
          <ac:grpSpMkLst>
            <pc:docMk/>
            <pc:sldMk cId="2683323" sldId="535"/>
            <ac:grpSpMk id="2" creationId="{7703E47E-EEB0-4810-AA72-9CDACA300B95}"/>
          </ac:grpSpMkLst>
        </pc:grpChg>
        <pc:picChg chg="add mod modCrop">
          <ac:chgData name="Stewart Gale" userId="3647ddd2-6040-41ae-a96d-232c23482af8" providerId="ADAL" clId="{95DF4F04-0CA0-4F34-8150-6B14A3D2456A}" dt="2023-08-29T18:15:41.880" v="703" actId="1076"/>
          <ac:picMkLst>
            <pc:docMk/>
            <pc:sldMk cId="2683323" sldId="535"/>
            <ac:picMk id="14" creationId="{125A93E8-184F-86FC-085D-D2D5DE5A3AF8}"/>
          </ac:picMkLst>
        </pc:pic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2683323" sldId="535"/>
            <ac:cxnSpMk id="4" creationId="{643FA14F-26BC-4F8C-AD05-8D28FB059492}"/>
          </ac:cxnSpMkLst>
        </pc:cxnChg>
        <pc:cxnChg chg="del mod">
          <ac:chgData name="Stewart Gale" userId="3647ddd2-6040-41ae-a96d-232c23482af8" providerId="ADAL" clId="{95DF4F04-0CA0-4F34-8150-6B14A3D2456A}" dt="2023-08-29T18:15:23.733" v="697" actId="478"/>
          <ac:cxnSpMkLst>
            <pc:docMk/>
            <pc:sldMk cId="2683323" sldId="535"/>
            <ac:cxnSpMk id="6" creationId="{6F41B49D-E634-480C-89A9-B29FD94E1612}"/>
          </ac:cxnSpMkLst>
        </pc:cxnChg>
        <pc:cxnChg chg="del mod">
          <ac:chgData name="Stewart Gale" userId="3647ddd2-6040-41ae-a96d-232c23482af8" providerId="ADAL" clId="{95DF4F04-0CA0-4F34-8150-6B14A3D2456A}" dt="2023-08-29T18:15:23.733" v="697" actId="478"/>
          <ac:cxnSpMkLst>
            <pc:docMk/>
            <pc:sldMk cId="2683323" sldId="535"/>
            <ac:cxnSpMk id="9" creationId="{7C8080A4-6F68-488A-A6C2-AD8AF0AB1FC0}"/>
          </ac:cxnSpMkLst>
        </pc:cxnChg>
      </pc:sldChg>
      <pc:sldChg chg="add">
        <pc:chgData name="Stewart Gale" userId="3647ddd2-6040-41ae-a96d-232c23482af8" providerId="ADAL" clId="{95DF4F04-0CA0-4F34-8150-6B14A3D2456A}" dt="2023-08-29T17:23:14.813" v="368"/>
        <pc:sldMkLst>
          <pc:docMk/>
          <pc:sldMk cId="3696309487" sldId="536"/>
        </pc:sldMkLst>
      </pc:sldChg>
      <pc:sldChg chg="addSp delSp modSp add mod">
        <pc:chgData name="Stewart Gale" userId="3647ddd2-6040-41ae-a96d-232c23482af8" providerId="ADAL" clId="{95DF4F04-0CA0-4F34-8150-6B14A3D2456A}" dt="2023-08-29T17:27:36.655" v="408"/>
        <pc:sldMkLst>
          <pc:docMk/>
          <pc:sldMk cId="1132779700" sldId="537"/>
        </pc:sldMkLst>
        <pc:spChg chg="mod">
          <ac:chgData name="Stewart Gale" userId="3647ddd2-6040-41ae-a96d-232c23482af8" providerId="ADAL" clId="{95DF4F04-0CA0-4F34-8150-6B14A3D2456A}" dt="2023-08-29T17:11:37.644" v="210" actId="1076"/>
          <ac:spMkLst>
            <pc:docMk/>
            <pc:sldMk cId="1132779700" sldId="537"/>
            <ac:spMk id="6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17:13:17.728" v="231" actId="1076"/>
          <ac:spMkLst>
            <pc:docMk/>
            <pc:sldMk cId="1132779700" sldId="537"/>
            <ac:spMk id="7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17:11:12.339" v="203" actId="1076"/>
          <ac:spMkLst>
            <pc:docMk/>
            <pc:sldMk cId="1132779700" sldId="537"/>
            <ac:spMk id="11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17:12:17.897" v="222" actId="1076"/>
          <ac:spMkLst>
            <pc:docMk/>
            <pc:sldMk cId="1132779700" sldId="537"/>
            <ac:spMk id="13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17:12:53.809" v="230" actId="1076"/>
          <ac:spMkLst>
            <pc:docMk/>
            <pc:sldMk cId="1132779700" sldId="537"/>
            <ac:spMk id="14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17:11:12.339" v="203" actId="1076"/>
          <ac:spMkLst>
            <pc:docMk/>
            <pc:sldMk cId="1132779700" sldId="537"/>
            <ac:spMk id="17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17:12:21.199" v="223" actId="1076"/>
          <ac:spMkLst>
            <pc:docMk/>
            <pc:sldMk cId="1132779700" sldId="537"/>
            <ac:spMk id="22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17:12:06.339" v="219" actId="20577"/>
          <ac:spMkLst>
            <pc:docMk/>
            <pc:sldMk cId="1132779700" sldId="537"/>
            <ac:spMk id="23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17:12:15.148" v="221" actId="1076"/>
          <ac:spMkLst>
            <pc:docMk/>
            <pc:sldMk cId="1132779700" sldId="537"/>
            <ac:spMk id="26" creationId="{00000000-0000-0000-0000-000000000000}"/>
          </ac:spMkLst>
        </pc:spChg>
        <pc:picChg chg="del">
          <ac:chgData name="Stewart Gale" userId="3647ddd2-6040-41ae-a96d-232c23482af8" providerId="ADAL" clId="{95DF4F04-0CA0-4F34-8150-6B14A3D2456A}" dt="2023-08-29T17:10:42.407" v="196" actId="478"/>
          <ac:picMkLst>
            <pc:docMk/>
            <pc:sldMk cId="1132779700" sldId="537"/>
            <ac:picMk id="2" creationId="{00000000-0000-0000-0000-000000000000}"/>
          </ac:picMkLst>
        </pc:picChg>
        <pc:picChg chg="add del mod">
          <ac:chgData name="Stewart Gale" userId="3647ddd2-6040-41ae-a96d-232c23482af8" providerId="ADAL" clId="{95DF4F04-0CA0-4F34-8150-6B14A3D2456A}" dt="2023-08-29T17:27:36.655" v="408"/>
          <ac:picMkLst>
            <pc:docMk/>
            <pc:sldMk cId="1132779700" sldId="537"/>
            <ac:picMk id="21" creationId="{C16FAB7D-F0D3-E65C-AB34-4F8E0748096E}"/>
          </ac:picMkLst>
        </pc:picChg>
        <pc:picChg chg="add del mod">
          <ac:chgData name="Stewart Gale" userId="3647ddd2-6040-41ae-a96d-232c23482af8" providerId="ADAL" clId="{95DF4F04-0CA0-4F34-8150-6B14A3D2456A}" dt="2023-08-29T17:27:36.655" v="408"/>
          <ac:picMkLst>
            <pc:docMk/>
            <pc:sldMk cId="1132779700" sldId="537"/>
            <ac:picMk id="24" creationId="{B289293E-8312-561D-46F4-08B0164ABF4B}"/>
          </ac:picMkLst>
        </pc:picChg>
        <pc:cxnChg chg="add mod">
          <ac:chgData name="Stewart Gale" userId="3647ddd2-6040-41ae-a96d-232c23482af8" providerId="ADAL" clId="{95DF4F04-0CA0-4F34-8150-6B14A3D2456A}" dt="2023-08-29T17:11:33.196" v="209" actId="1076"/>
          <ac:cxnSpMkLst>
            <pc:docMk/>
            <pc:sldMk cId="1132779700" sldId="537"/>
            <ac:cxnSpMk id="5" creationId="{740E938E-9558-14B9-9AB6-207D90EBAA1E}"/>
          </ac:cxnSpMkLst>
        </pc:cxnChg>
        <pc:cxnChg chg="mod">
          <ac:chgData name="Stewart Gale" userId="3647ddd2-6040-41ae-a96d-232c23482af8" providerId="ADAL" clId="{95DF4F04-0CA0-4F34-8150-6B14A3D2456A}" dt="2023-08-29T17:12:24.568" v="224" actId="14100"/>
          <ac:cxnSpMkLst>
            <pc:docMk/>
            <pc:sldMk cId="1132779700" sldId="537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95DF4F04-0CA0-4F34-8150-6B14A3D2456A}" dt="2023-08-29T17:11:49.454" v="214" actId="14100"/>
          <ac:cxnSpMkLst>
            <pc:docMk/>
            <pc:sldMk cId="1132779700" sldId="537"/>
            <ac:cxnSpMk id="18" creationId="{00000000-0000-0000-0000-000000000000}"/>
          </ac:cxnSpMkLst>
        </pc:cxnChg>
        <pc:cxnChg chg="add del mod">
          <ac:chgData name="Stewart Gale" userId="3647ddd2-6040-41ae-a96d-232c23482af8" providerId="ADAL" clId="{95DF4F04-0CA0-4F34-8150-6B14A3D2456A}" dt="2023-08-29T17:27:36.655" v="408"/>
          <ac:cxnSpMkLst>
            <pc:docMk/>
            <pc:sldMk cId="1132779700" sldId="537"/>
            <ac:cxnSpMk id="20" creationId="{57AAE053-FD89-3C16-A9E4-1DF29A7FCE84}"/>
          </ac:cxnSpMkLst>
        </pc:cxnChg>
      </pc:sldChg>
      <pc:sldChg chg="modSp del">
        <pc:chgData name="Stewart Gale" userId="3647ddd2-6040-41ae-a96d-232c23482af8" providerId="ADAL" clId="{95DF4F04-0CA0-4F34-8150-6B14A3D2456A}" dt="2023-08-29T17:26:31.197" v="403" actId="47"/>
        <pc:sldMkLst>
          <pc:docMk/>
          <pc:sldMk cId="4102629910" sldId="538"/>
        </pc:sldMkLst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4102629910" sldId="538"/>
            <ac:spMk id="4" creationId="{DEEE7DE7-3B78-4C00-B543-B5C6B23FAD1C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4102629910" sldId="538"/>
            <ac:spMk id="49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4102629910" sldId="538"/>
            <ac:spMk id="51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4102629910" sldId="538"/>
            <ac:spMk id="53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4102629910" sldId="538"/>
            <ac:spMk id="60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4102629910" sldId="538"/>
            <ac:spMk id="62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4102629910" sldId="538"/>
            <ac:spMk id="63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4102629910" sldId="538"/>
            <ac:spMk id="65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4102629910" sldId="538"/>
            <ac:spMk id="66" creationId="{00000000-0000-0000-0000-000000000000}"/>
          </ac:spMkLst>
        </pc:spChg>
        <pc:grpChg chg="mod">
          <ac:chgData name="Stewart Gale" userId="3647ddd2-6040-41ae-a96d-232c23482af8" providerId="ADAL" clId="{95DF4F04-0CA0-4F34-8150-6B14A3D2456A}" dt="2023-08-29T03:17:11.882" v="0"/>
          <ac:grpSpMkLst>
            <pc:docMk/>
            <pc:sldMk cId="4102629910" sldId="538"/>
            <ac:grpSpMk id="3" creationId="{07C463B3-DF50-4EFE-8BF5-4A7B23F068E4}"/>
          </ac:grpSpMkLst>
        </pc:grpChg>
        <pc:picChg chg="mod">
          <ac:chgData name="Stewart Gale" userId="3647ddd2-6040-41ae-a96d-232c23482af8" providerId="ADAL" clId="{95DF4F04-0CA0-4F34-8150-6B14A3D2456A}" dt="2023-08-29T03:17:11.882" v="0"/>
          <ac:picMkLst>
            <pc:docMk/>
            <pc:sldMk cId="4102629910" sldId="538"/>
            <ac:picMk id="52" creationId="{00000000-0000-0000-0000-000000000000}"/>
          </ac:picMkLst>
        </pc:picChg>
        <pc:picChg chg="mod">
          <ac:chgData name="Stewart Gale" userId="3647ddd2-6040-41ae-a96d-232c23482af8" providerId="ADAL" clId="{95DF4F04-0CA0-4F34-8150-6B14A3D2456A}" dt="2023-08-29T03:17:11.882" v="0"/>
          <ac:picMkLst>
            <pc:docMk/>
            <pc:sldMk cId="4102629910" sldId="538"/>
            <ac:picMk id="1026" creationId="{00000000-0000-0000-0000-000000000000}"/>
          </ac:picMkLst>
        </pc:pic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4102629910" sldId="538"/>
            <ac:cxnSpMk id="5" creationId="{A450AC6E-A3CB-4870-AC15-40F0E686C34E}"/>
          </ac:cxnSpMkLst>
        </pc:cxn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4102629910" sldId="538"/>
            <ac:cxnSpMk id="61" creationId="{00000000-0000-0000-0000-000000000000}"/>
          </ac:cxnSpMkLst>
        </pc:cxn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4102629910" sldId="538"/>
            <ac:cxnSpMk id="64" creationId="{00000000-0000-0000-0000-000000000000}"/>
          </ac:cxnSpMkLst>
        </pc:cxnChg>
      </pc:sldChg>
      <pc:sldChg chg="add del">
        <pc:chgData name="Stewart Gale" userId="3647ddd2-6040-41ae-a96d-232c23482af8" providerId="ADAL" clId="{95DF4F04-0CA0-4F34-8150-6B14A3D2456A}" dt="2023-08-29T17:17:28.734" v="302" actId="47"/>
        <pc:sldMkLst>
          <pc:docMk/>
          <pc:sldMk cId="561117712" sldId="540"/>
        </pc:sldMkLst>
      </pc:sldChg>
      <pc:sldChg chg="add del ord">
        <pc:chgData name="Stewart Gale" userId="3647ddd2-6040-41ae-a96d-232c23482af8" providerId="ADAL" clId="{95DF4F04-0CA0-4F34-8150-6B14A3D2456A}" dt="2023-08-29T17:22:54.770" v="366" actId="47"/>
        <pc:sldMkLst>
          <pc:docMk/>
          <pc:sldMk cId="266146111" sldId="544"/>
        </pc:sldMkLst>
      </pc:sldChg>
      <pc:sldChg chg="addSp delSp modSp add mod delAnim modAnim">
        <pc:chgData name="Stewart Gale" userId="3647ddd2-6040-41ae-a96d-232c23482af8" providerId="ADAL" clId="{95DF4F04-0CA0-4F34-8150-6B14A3D2456A}" dt="2023-08-29T17:25:04.996" v="389" actId="1076"/>
        <pc:sldMkLst>
          <pc:docMk/>
          <pc:sldMk cId="1798998011" sldId="545"/>
        </pc:sldMkLst>
        <pc:spChg chg="del">
          <ac:chgData name="Stewart Gale" userId="3647ddd2-6040-41ae-a96d-232c23482af8" providerId="ADAL" clId="{95DF4F04-0CA0-4F34-8150-6B14A3D2456A}" dt="2023-08-29T17:13:46.329" v="232" actId="478"/>
          <ac:spMkLst>
            <pc:docMk/>
            <pc:sldMk cId="1798998011" sldId="545"/>
            <ac:spMk id="4" creationId="{D59B3BF8-297D-4BD8-0159-2E82D23055F6}"/>
          </ac:spMkLst>
        </pc:spChg>
        <pc:spChg chg="del">
          <ac:chgData name="Stewart Gale" userId="3647ddd2-6040-41ae-a96d-232c23482af8" providerId="ADAL" clId="{95DF4F04-0CA0-4F34-8150-6B14A3D2456A}" dt="2023-08-29T17:13:46.329" v="232" actId="478"/>
          <ac:spMkLst>
            <pc:docMk/>
            <pc:sldMk cId="1798998011" sldId="545"/>
            <ac:spMk id="6" creationId="{D94DFD3A-2367-D31B-1042-380310E30B49}"/>
          </ac:spMkLst>
        </pc:spChg>
        <pc:spChg chg="del">
          <ac:chgData name="Stewart Gale" userId="3647ddd2-6040-41ae-a96d-232c23482af8" providerId="ADAL" clId="{95DF4F04-0CA0-4F34-8150-6B14A3D2456A}" dt="2023-08-29T17:13:46.329" v="232" actId="478"/>
          <ac:spMkLst>
            <pc:docMk/>
            <pc:sldMk cId="1798998011" sldId="545"/>
            <ac:spMk id="7" creationId="{6665D8C9-A706-F473-93DF-4561749802C6}"/>
          </ac:spMkLst>
        </pc:spChg>
        <pc:spChg chg="add mod">
          <ac:chgData name="Stewart Gale" userId="3647ddd2-6040-41ae-a96d-232c23482af8" providerId="ADAL" clId="{95DF4F04-0CA0-4F34-8150-6B14A3D2456A}" dt="2023-08-29T17:25:04.996" v="389" actId="1076"/>
          <ac:spMkLst>
            <pc:docMk/>
            <pc:sldMk cId="1798998011" sldId="545"/>
            <ac:spMk id="8" creationId="{85A441EB-2E7F-CCB1-C696-C88C661B0FCD}"/>
          </ac:spMkLst>
        </pc:spChg>
        <pc:spChg chg="del">
          <ac:chgData name="Stewart Gale" userId="3647ddd2-6040-41ae-a96d-232c23482af8" providerId="ADAL" clId="{95DF4F04-0CA0-4F34-8150-6B14A3D2456A}" dt="2023-08-29T17:13:46.329" v="232" actId="478"/>
          <ac:spMkLst>
            <pc:docMk/>
            <pc:sldMk cId="1798998011" sldId="545"/>
            <ac:spMk id="10" creationId="{0B5948F2-F5A8-A643-B620-0A9CED158779}"/>
          </ac:spMkLst>
        </pc:spChg>
        <pc:spChg chg="del">
          <ac:chgData name="Stewart Gale" userId="3647ddd2-6040-41ae-a96d-232c23482af8" providerId="ADAL" clId="{95DF4F04-0CA0-4F34-8150-6B14A3D2456A}" dt="2023-08-29T17:13:46.329" v="232" actId="478"/>
          <ac:spMkLst>
            <pc:docMk/>
            <pc:sldMk cId="1798998011" sldId="545"/>
            <ac:spMk id="11" creationId="{34049564-C4EE-4864-1692-27A3718CDACA}"/>
          </ac:spMkLst>
        </pc:spChg>
        <pc:spChg chg="del">
          <ac:chgData name="Stewart Gale" userId="3647ddd2-6040-41ae-a96d-232c23482af8" providerId="ADAL" clId="{95DF4F04-0CA0-4F34-8150-6B14A3D2456A}" dt="2023-08-29T17:13:46.329" v="232" actId="478"/>
          <ac:spMkLst>
            <pc:docMk/>
            <pc:sldMk cId="1798998011" sldId="545"/>
            <ac:spMk id="12" creationId="{1C385FE0-8CA1-A323-6CAC-A485971DE12F}"/>
          </ac:spMkLst>
        </pc:spChg>
        <pc:spChg chg="add del mod">
          <ac:chgData name="Stewart Gale" userId="3647ddd2-6040-41ae-a96d-232c23482af8" providerId="ADAL" clId="{95DF4F04-0CA0-4F34-8150-6B14A3D2456A}" dt="2023-08-29T17:15:25.975" v="268" actId="478"/>
          <ac:spMkLst>
            <pc:docMk/>
            <pc:sldMk cId="1798998011" sldId="545"/>
            <ac:spMk id="14" creationId="{CD15CC0A-6ACB-9091-0F80-56F2E8D103DA}"/>
          </ac:spMkLst>
        </pc:spChg>
        <pc:spChg chg="add mod">
          <ac:chgData name="Stewart Gale" userId="3647ddd2-6040-41ae-a96d-232c23482af8" providerId="ADAL" clId="{95DF4F04-0CA0-4F34-8150-6B14A3D2456A}" dt="2023-08-29T17:25:04.996" v="389" actId="1076"/>
          <ac:spMkLst>
            <pc:docMk/>
            <pc:sldMk cId="1798998011" sldId="545"/>
            <ac:spMk id="15" creationId="{3EE97CC8-CC56-3042-ED3E-E09C7737E8A7}"/>
          </ac:spMkLst>
        </pc:spChg>
        <pc:spChg chg="add del mod">
          <ac:chgData name="Stewart Gale" userId="3647ddd2-6040-41ae-a96d-232c23482af8" providerId="ADAL" clId="{95DF4F04-0CA0-4F34-8150-6B14A3D2456A}" dt="2023-08-29T17:15:29.107" v="269" actId="478"/>
          <ac:spMkLst>
            <pc:docMk/>
            <pc:sldMk cId="1798998011" sldId="545"/>
            <ac:spMk id="17" creationId="{432CC753-3AE4-A0A8-43D7-A586B4EAF7A2}"/>
          </ac:spMkLst>
        </pc:spChg>
        <pc:spChg chg="add mod">
          <ac:chgData name="Stewart Gale" userId="3647ddd2-6040-41ae-a96d-232c23482af8" providerId="ADAL" clId="{95DF4F04-0CA0-4F34-8150-6B14A3D2456A}" dt="2023-08-29T17:25:04.996" v="389" actId="1076"/>
          <ac:spMkLst>
            <pc:docMk/>
            <pc:sldMk cId="1798998011" sldId="545"/>
            <ac:spMk id="18" creationId="{B61B1813-42C6-CBFE-3E29-D39A512A3022}"/>
          </ac:spMkLst>
        </pc:spChg>
        <pc:spChg chg="add mod">
          <ac:chgData name="Stewart Gale" userId="3647ddd2-6040-41ae-a96d-232c23482af8" providerId="ADAL" clId="{95DF4F04-0CA0-4F34-8150-6B14A3D2456A}" dt="2023-08-29T17:25:04.996" v="389" actId="1076"/>
          <ac:spMkLst>
            <pc:docMk/>
            <pc:sldMk cId="1798998011" sldId="545"/>
            <ac:spMk id="19" creationId="{D804C3DF-56B0-74FC-CEAD-174851061235}"/>
          </ac:spMkLst>
        </pc:spChg>
        <pc:spChg chg="add mod">
          <ac:chgData name="Stewart Gale" userId="3647ddd2-6040-41ae-a96d-232c23482af8" providerId="ADAL" clId="{95DF4F04-0CA0-4F34-8150-6B14A3D2456A}" dt="2023-08-29T17:25:04.996" v="389" actId="1076"/>
          <ac:spMkLst>
            <pc:docMk/>
            <pc:sldMk cId="1798998011" sldId="545"/>
            <ac:spMk id="24" creationId="{BA9DC025-6BAF-54CF-BF60-81036C66E552}"/>
          </ac:spMkLst>
        </pc:spChg>
        <pc:spChg chg="add mod">
          <ac:chgData name="Stewart Gale" userId="3647ddd2-6040-41ae-a96d-232c23482af8" providerId="ADAL" clId="{95DF4F04-0CA0-4F34-8150-6B14A3D2456A}" dt="2023-08-29T17:25:04.996" v="389" actId="1076"/>
          <ac:spMkLst>
            <pc:docMk/>
            <pc:sldMk cId="1798998011" sldId="545"/>
            <ac:spMk id="25" creationId="{C87775C1-92CB-E8DB-A7D0-9846124A5B81}"/>
          </ac:spMkLst>
        </pc:spChg>
        <pc:spChg chg="add mod">
          <ac:chgData name="Stewart Gale" userId="3647ddd2-6040-41ae-a96d-232c23482af8" providerId="ADAL" clId="{95DF4F04-0CA0-4F34-8150-6B14A3D2456A}" dt="2023-08-29T17:25:04.996" v="389" actId="1076"/>
          <ac:spMkLst>
            <pc:docMk/>
            <pc:sldMk cId="1798998011" sldId="545"/>
            <ac:spMk id="26" creationId="{F946E89D-E9E1-AF14-B7D3-610137696E04}"/>
          </ac:spMkLst>
        </pc:spChg>
        <pc:spChg chg="add mod">
          <ac:chgData name="Stewart Gale" userId="3647ddd2-6040-41ae-a96d-232c23482af8" providerId="ADAL" clId="{95DF4F04-0CA0-4F34-8150-6B14A3D2456A}" dt="2023-08-29T17:25:04.996" v="389" actId="1076"/>
          <ac:spMkLst>
            <pc:docMk/>
            <pc:sldMk cId="1798998011" sldId="545"/>
            <ac:spMk id="27" creationId="{5CF2BAE4-2B65-70E9-0E93-E471AF850F75}"/>
          </ac:spMkLst>
        </pc:spChg>
        <pc:spChg chg="add mod">
          <ac:chgData name="Stewart Gale" userId="3647ddd2-6040-41ae-a96d-232c23482af8" providerId="ADAL" clId="{95DF4F04-0CA0-4F34-8150-6B14A3D2456A}" dt="2023-08-29T17:25:04.996" v="389" actId="1076"/>
          <ac:spMkLst>
            <pc:docMk/>
            <pc:sldMk cId="1798998011" sldId="545"/>
            <ac:spMk id="30" creationId="{71BF5B29-5FCF-A812-225A-4305FEDC12A0}"/>
          </ac:spMkLst>
        </pc:spChg>
        <pc:spChg chg="add mod">
          <ac:chgData name="Stewart Gale" userId="3647ddd2-6040-41ae-a96d-232c23482af8" providerId="ADAL" clId="{95DF4F04-0CA0-4F34-8150-6B14A3D2456A}" dt="2023-08-29T17:25:04.996" v="389" actId="1076"/>
          <ac:spMkLst>
            <pc:docMk/>
            <pc:sldMk cId="1798998011" sldId="545"/>
            <ac:spMk id="32" creationId="{CD8F576D-B417-2A30-F44A-7865B734B48B}"/>
          </ac:spMkLst>
        </pc:spChg>
        <pc:picChg chg="add mod">
          <ac:chgData name="Stewart Gale" userId="3647ddd2-6040-41ae-a96d-232c23482af8" providerId="ADAL" clId="{95DF4F04-0CA0-4F34-8150-6B14A3D2456A}" dt="2023-08-29T17:25:04.996" v="389" actId="1076"/>
          <ac:picMkLst>
            <pc:docMk/>
            <pc:sldMk cId="1798998011" sldId="545"/>
            <ac:picMk id="35" creationId="{142BE902-0616-D369-EA32-D22593E9B2FB}"/>
          </ac:picMkLst>
        </pc:picChg>
        <pc:picChg chg="add mod">
          <ac:chgData name="Stewart Gale" userId="3647ddd2-6040-41ae-a96d-232c23482af8" providerId="ADAL" clId="{95DF4F04-0CA0-4F34-8150-6B14A3D2456A}" dt="2023-08-29T17:25:04.996" v="389" actId="1076"/>
          <ac:picMkLst>
            <pc:docMk/>
            <pc:sldMk cId="1798998011" sldId="545"/>
            <ac:picMk id="36" creationId="{355FDFD2-6930-0654-053F-F7A5D5A37CD9}"/>
          </ac:picMkLst>
        </pc:picChg>
        <pc:cxnChg chg="del">
          <ac:chgData name="Stewart Gale" userId="3647ddd2-6040-41ae-a96d-232c23482af8" providerId="ADAL" clId="{95DF4F04-0CA0-4F34-8150-6B14A3D2456A}" dt="2023-08-29T17:13:46.329" v="232" actId="478"/>
          <ac:cxnSpMkLst>
            <pc:docMk/>
            <pc:sldMk cId="1798998011" sldId="545"/>
            <ac:cxnSpMk id="5" creationId="{C138A40F-114C-2A9B-6C61-67FA9D20381D}"/>
          </ac:cxnSpMkLst>
        </pc:cxnChg>
        <pc:cxnChg chg="add mod">
          <ac:chgData name="Stewart Gale" userId="3647ddd2-6040-41ae-a96d-232c23482af8" providerId="ADAL" clId="{95DF4F04-0CA0-4F34-8150-6B14A3D2456A}" dt="2023-08-29T17:25:04.996" v="389" actId="1076"/>
          <ac:cxnSpMkLst>
            <pc:docMk/>
            <pc:sldMk cId="1798998011" sldId="545"/>
            <ac:cxnSpMk id="9" creationId="{4CC90446-7EA9-1833-F83A-B8F4D2F82F00}"/>
          </ac:cxnSpMkLst>
        </pc:cxnChg>
        <pc:cxnChg chg="add mod">
          <ac:chgData name="Stewart Gale" userId="3647ddd2-6040-41ae-a96d-232c23482af8" providerId="ADAL" clId="{95DF4F04-0CA0-4F34-8150-6B14A3D2456A}" dt="2023-08-29T17:25:04.996" v="389" actId="1076"/>
          <ac:cxnSpMkLst>
            <pc:docMk/>
            <pc:sldMk cId="1798998011" sldId="545"/>
            <ac:cxnSpMk id="16" creationId="{C63FEC88-4F57-BEFD-0C67-8F2B36EDE78C}"/>
          </ac:cxnSpMkLst>
        </pc:cxnChg>
        <pc:cxnChg chg="add del mod">
          <ac:chgData name="Stewart Gale" userId="3647ddd2-6040-41ae-a96d-232c23482af8" providerId="ADAL" clId="{95DF4F04-0CA0-4F34-8150-6B14A3D2456A}" dt="2023-08-29T17:24:54.199" v="386" actId="478"/>
          <ac:cxnSpMkLst>
            <pc:docMk/>
            <pc:sldMk cId="1798998011" sldId="545"/>
            <ac:cxnSpMk id="20" creationId="{660F3BA4-A777-9E9C-7AEE-0C7E28AF8D09}"/>
          </ac:cxnSpMkLst>
        </pc:cxnChg>
        <pc:cxnChg chg="add del mod">
          <ac:chgData name="Stewart Gale" userId="3647ddd2-6040-41ae-a96d-232c23482af8" providerId="ADAL" clId="{95DF4F04-0CA0-4F34-8150-6B14A3D2456A}" dt="2023-08-29T17:24:45.542" v="385"/>
          <ac:cxnSpMkLst>
            <pc:docMk/>
            <pc:sldMk cId="1798998011" sldId="545"/>
            <ac:cxnSpMk id="33" creationId="{E416378A-3C8F-AC58-7B8A-B4D8F9EB0311}"/>
          </ac:cxnSpMkLst>
        </pc:cxnChg>
        <pc:cxnChg chg="add mod">
          <ac:chgData name="Stewart Gale" userId="3647ddd2-6040-41ae-a96d-232c23482af8" providerId="ADAL" clId="{95DF4F04-0CA0-4F34-8150-6B14A3D2456A}" dt="2023-08-29T17:25:04.996" v="389" actId="1076"/>
          <ac:cxnSpMkLst>
            <pc:docMk/>
            <pc:sldMk cId="1798998011" sldId="545"/>
            <ac:cxnSpMk id="34" creationId="{8DFBD0F0-34E8-545A-F132-CBEEDCC1186A}"/>
          </ac:cxnSpMkLst>
        </pc:cxnChg>
      </pc:sldChg>
      <pc:sldChg chg="addSp delSp modSp mod addAnim delAnim modAnim">
        <pc:chgData name="Stewart Gale" userId="3647ddd2-6040-41ae-a96d-232c23482af8" providerId="ADAL" clId="{95DF4F04-0CA0-4F34-8150-6B14A3D2456A}" dt="2023-09-28T04:13:33.398" v="1152"/>
        <pc:sldMkLst>
          <pc:docMk/>
          <pc:sldMk cId="935549323" sldId="546"/>
        </pc:sldMkLst>
        <pc:spChg chg="mod">
          <ac:chgData name="Stewart Gale" userId="3647ddd2-6040-41ae-a96d-232c23482af8" providerId="ADAL" clId="{95DF4F04-0CA0-4F34-8150-6B14A3D2456A}" dt="2023-08-29T17:31:17.415" v="477" actId="1076"/>
          <ac:spMkLst>
            <pc:docMk/>
            <pc:sldMk cId="935549323" sldId="546"/>
            <ac:spMk id="2" creationId="{00000000-0000-0000-0000-000000000000}"/>
          </ac:spMkLst>
        </pc:spChg>
        <pc:spChg chg="mod topLvl">
          <ac:chgData name="Stewart Gale" userId="3647ddd2-6040-41ae-a96d-232c23482af8" providerId="ADAL" clId="{95DF4F04-0CA0-4F34-8150-6B14A3D2456A}" dt="2023-08-29T17:28:46.442" v="431" actId="1076"/>
          <ac:spMkLst>
            <pc:docMk/>
            <pc:sldMk cId="935549323" sldId="546"/>
            <ac:spMk id="4" creationId="{DEEE7DE7-3B78-4C00-B543-B5C6B23FAD1C}"/>
          </ac:spMkLst>
        </pc:spChg>
        <pc:spChg chg="add mod">
          <ac:chgData name="Stewart Gale" userId="3647ddd2-6040-41ae-a96d-232c23482af8" providerId="ADAL" clId="{95DF4F04-0CA0-4F34-8150-6B14A3D2456A}" dt="2023-08-29T17:29:24.619" v="437" actId="1076"/>
          <ac:spMkLst>
            <pc:docMk/>
            <pc:sldMk cId="935549323" sldId="546"/>
            <ac:spMk id="6" creationId="{4EB26F40-3DAA-3E09-E79E-86A6B34C2636}"/>
          </ac:spMkLst>
        </pc:spChg>
        <pc:spChg chg="add del mod">
          <ac:chgData name="Stewart Gale" userId="3647ddd2-6040-41ae-a96d-232c23482af8" providerId="ADAL" clId="{95DF4F04-0CA0-4F34-8150-6B14A3D2456A}" dt="2023-08-29T17:30:12.941" v="454" actId="478"/>
          <ac:spMkLst>
            <pc:docMk/>
            <pc:sldMk cId="935549323" sldId="546"/>
            <ac:spMk id="8" creationId="{B93312C9-E2F4-7FC7-1462-11A850732161}"/>
          </ac:spMkLst>
        </pc:spChg>
        <pc:spChg chg="add del mod">
          <ac:chgData name="Stewart Gale" userId="3647ddd2-6040-41ae-a96d-232c23482af8" providerId="ADAL" clId="{95DF4F04-0CA0-4F34-8150-6B14A3D2456A}" dt="2023-08-29T17:29:46.438" v="444" actId="478"/>
          <ac:spMkLst>
            <pc:docMk/>
            <pc:sldMk cId="935549323" sldId="546"/>
            <ac:spMk id="10" creationId="{715BFD77-0C8C-DB8B-2462-85260D04D841}"/>
          </ac:spMkLst>
        </pc:spChg>
        <pc:spChg chg="add del mod">
          <ac:chgData name="Stewart Gale" userId="3647ddd2-6040-41ae-a96d-232c23482af8" providerId="ADAL" clId="{95DF4F04-0CA0-4F34-8150-6B14A3D2456A}" dt="2023-08-29T17:30:12.941" v="454" actId="478"/>
          <ac:spMkLst>
            <pc:docMk/>
            <pc:sldMk cId="935549323" sldId="546"/>
            <ac:spMk id="11" creationId="{02FF16C9-9BD3-BBC9-ED2E-E831BCA814F8}"/>
          </ac:spMkLst>
        </pc:spChg>
        <pc:spChg chg="add mod">
          <ac:chgData name="Stewart Gale" userId="3647ddd2-6040-41ae-a96d-232c23482af8" providerId="ADAL" clId="{95DF4F04-0CA0-4F34-8150-6B14A3D2456A}" dt="2023-08-29T17:29:54.257" v="449" actId="1076"/>
          <ac:spMkLst>
            <pc:docMk/>
            <pc:sldMk cId="935549323" sldId="546"/>
            <ac:spMk id="12" creationId="{A3452079-F79D-A5BC-83BE-46356D0EA6AD}"/>
          </ac:spMkLst>
        </pc:spChg>
        <pc:spChg chg="add del mod">
          <ac:chgData name="Stewart Gale" userId="3647ddd2-6040-41ae-a96d-232c23482af8" providerId="ADAL" clId="{95DF4F04-0CA0-4F34-8150-6B14A3D2456A}" dt="2023-08-29T17:29:38.921" v="441" actId="478"/>
          <ac:spMkLst>
            <pc:docMk/>
            <pc:sldMk cId="935549323" sldId="546"/>
            <ac:spMk id="13" creationId="{CD66094D-7CDD-FB1C-F726-55A0C802A75E}"/>
          </ac:spMkLst>
        </pc:spChg>
        <pc:spChg chg="add del mod">
          <ac:chgData name="Stewart Gale" userId="3647ddd2-6040-41ae-a96d-232c23482af8" providerId="ADAL" clId="{95DF4F04-0CA0-4F34-8150-6B14A3D2456A}" dt="2023-08-29T17:31:43.419" v="481" actId="1076"/>
          <ac:spMkLst>
            <pc:docMk/>
            <pc:sldMk cId="935549323" sldId="546"/>
            <ac:spMk id="14" creationId="{47CF1F3E-6C66-C91F-9E13-636BF3D47A2F}"/>
          </ac:spMkLst>
        </pc:spChg>
        <pc:spChg chg="add del mod">
          <ac:chgData name="Stewart Gale" userId="3647ddd2-6040-41ae-a96d-232c23482af8" providerId="ADAL" clId="{95DF4F04-0CA0-4F34-8150-6B14A3D2456A}" dt="2023-08-29T17:29:41.354" v="442" actId="478"/>
          <ac:spMkLst>
            <pc:docMk/>
            <pc:sldMk cId="935549323" sldId="546"/>
            <ac:spMk id="15" creationId="{BC076F71-491B-E919-C392-22086B26F879}"/>
          </ac:spMkLst>
        </pc:spChg>
        <pc:spChg chg="del mod">
          <ac:chgData name="Stewart Gale" userId="3647ddd2-6040-41ae-a96d-232c23482af8" providerId="ADAL" clId="{95DF4F04-0CA0-4F34-8150-6B14A3D2456A}" dt="2023-08-29T17:28:14.568" v="414" actId="478"/>
          <ac:spMkLst>
            <pc:docMk/>
            <pc:sldMk cId="935549323" sldId="546"/>
            <ac:spMk id="18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7:28:14.568" v="414" actId="478"/>
          <ac:spMkLst>
            <pc:docMk/>
            <pc:sldMk cId="935549323" sldId="546"/>
            <ac:spMk id="20" creationId="{00000000-0000-0000-0000-000000000000}"/>
          </ac:spMkLst>
        </pc:spChg>
        <pc:spChg chg="add del mod">
          <ac:chgData name="Stewart Gale" userId="3647ddd2-6040-41ae-a96d-232c23482af8" providerId="ADAL" clId="{95DF4F04-0CA0-4F34-8150-6B14A3D2456A}" dt="2023-08-29T17:31:19.258" v="478" actId="1076"/>
          <ac:spMkLst>
            <pc:docMk/>
            <pc:sldMk cId="935549323" sldId="546"/>
            <ac:spMk id="49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7:28:14.568" v="414" actId="478"/>
          <ac:spMkLst>
            <pc:docMk/>
            <pc:sldMk cId="935549323" sldId="546"/>
            <ac:spMk id="60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7:28:14.568" v="414" actId="478"/>
          <ac:spMkLst>
            <pc:docMk/>
            <pc:sldMk cId="935549323" sldId="546"/>
            <ac:spMk id="62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7:28:14.568" v="414" actId="478"/>
          <ac:spMkLst>
            <pc:docMk/>
            <pc:sldMk cId="935549323" sldId="546"/>
            <ac:spMk id="63" creationId="{00000000-0000-0000-0000-000000000000}"/>
          </ac:spMkLst>
        </pc:spChg>
        <pc:grpChg chg="del mod">
          <ac:chgData name="Stewart Gale" userId="3647ddd2-6040-41ae-a96d-232c23482af8" providerId="ADAL" clId="{95DF4F04-0CA0-4F34-8150-6B14A3D2456A}" dt="2023-08-29T17:28:03.399" v="410" actId="478"/>
          <ac:grpSpMkLst>
            <pc:docMk/>
            <pc:sldMk cId="935549323" sldId="546"/>
            <ac:grpSpMk id="3" creationId="{07C463B3-DF50-4EFE-8BF5-4A7B23F068E4}"/>
          </ac:grpSpMkLst>
        </pc:grpChg>
        <pc:picChg chg="add mod">
          <ac:chgData name="Stewart Gale" userId="3647ddd2-6040-41ae-a96d-232c23482af8" providerId="ADAL" clId="{95DF4F04-0CA0-4F34-8150-6B14A3D2456A}" dt="2023-08-29T17:29:08.888" v="433" actId="1076"/>
          <ac:picMkLst>
            <pc:docMk/>
            <pc:sldMk cId="935549323" sldId="546"/>
            <ac:picMk id="21" creationId="{BF26E4CF-63B8-CD48-EBBF-A835E5904A6A}"/>
          </ac:picMkLst>
        </pc:picChg>
        <pc:picChg chg="add mod">
          <ac:chgData name="Stewart Gale" userId="3647ddd2-6040-41ae-a96d-232c23482af8" providerId="ADAL" clId="{95DF4F04-0CA0-4F34-8150-6B14A3D2456A}" dt="2023-08-29T17:29:27.969" v="439" actId="1076"/>
          <ac:picMkLst>
            <pc:docMk/>
            <pc:sldMk cId="935549323" sldId="546"/>
            <ac:picMk id="22" creationId="{F0FE7A68-76D4-4189-2E41-FB2A78B4AEFB}"/>
          </ac:picMkLst>
        </pc:picChg>
        <pc:picChg chg="del mod">
          <ac:chgData name="Stewart Gale" userId="3647ddd2-6040-41ae-a96d-232c23482af8" providerId="ADAL" clId="{95DF4F04-0CA0-4F34-8150-6B14A3D2456A}" dt="2023-08-29T17:28:14.568" v="414" actId="478"/>
          <ac:picMkLst>
            <pc:docMk/>
            <pc:sldMk cId="935549323" sldId="546"/>
            <ac:picMk id="1026" creationId="{00000000-0000-0000-0000-000000000000}"/>
          </ac:picMkLst>
        </pc:picChg>
        <pc:cxnChg chg="del mod topLvl">
          <ac:chgData name="Stewart Gale" userId="3647ddd2-6040-41ae-a96d-232c23482af8" providerId="ADAL" clId="{95DF4F04-0CA0-4F34-8150-6B14A3D2456A}" dt="2023-08-29T17:28:03.399" v="410" actId="478"/>
          <ac:cxnSpMkLst>
            <pc:docMk/>
            <pc:sldMk cId="935549323" sldId="546"/>
            <ac:cxnSpMk id="5" creationId="{A450AC6E-A3CB-4870-AC15-40F0E686C34E}"/>
          </ac:cxnSpMkLst>
        </pc:cxnChg>
        <pc:cxnChg chg="add del mod">
          <ac:chgData name="Stewart Gale" userId="3647ddd2-6040-41ae-a96d-232c23482af8" providerId="ADAL" clId="{95DF4F04-0CA0-4F34-8150-6B14A3D2456A}" dt="2023-08-29T17:31:39.325" v="480" actId="1076"/>
          <ac:cxnSpMkLst>
            <pc:docMk/>
            <pc:sldMk cId="935549323" sldId="546"/>
            <ac:cxnSpMk id="7" creationId="{D5362441-A081-805A-FD91-D887853D41DD}"/>
          </ac:cxnSpMkLst>
        </pc:cxnChg>
        <pc:cxnChg chg="add mod">
          <ac:chgData name="Stewart Gale" userId="3647ddd2-6040-41ae-a96d-232c23482af8" providerId="ADAL" clId="{95DF4F04-0CA0-4F34-8150-6B14A3D2456A}" dt="2023-08-29T17:30:01.420" v="450" actId="1076"/>
          <ac:cxnSpMkLst>
            <pc:docMk/>
            <pc:sldMk cId="935549323" sldId="546"/>
            <ac:cxnSpMk id="9" creationId="{5A80A45B-248F-C72E-41D1-7CB52D72EB64}"/>
          </ac:cxnSpMkLst>
        </pc:cxnChg>
        <pc:cxnChg chg="add mod">
          <ac:chgData name="Stewart Gale" userId="3647ddd2-6040-41ae-a96d-232c23482af8" providerId="ADAL" clId="{95DF4F04-0CA0-4F34-8150-6B14A3D2456A}" dt="2023-08-29T17:29:08.888" v="433" actId="1076"/>
          <ac:cxnSpMkLst>
            <pc:docMk/>
            <pc:sldMk cId="935549323" sldId="546"/>
            <ac:cxnSpMk id="16" creationId="{ECC4B9DE-F2A9-154E-F316-212A5AB71C28}"/>
          </ac:cxnSpMkLst>
        </pc:cxnChg>
        <pc:cxnChg chg="del mod">
          <ac:chgData name="Stewart Gale" userId="3647ddd2-6040-41ae-a96d-232c23482af8" providerId="ADAL" clId="{95DF4F04-0CA0-4F34-8150-6B14A3D2456A}" dt="2023-08-29T17:28:14.568" v="414" actId="478"/>
          <ac:cxnSpMkLst>
            <pc:docMk/>
            <pc:sldMk cId="935549323" sldId="546"/>
            <ac:cxnSpMk id="17" creationId="{00000000-0000-0000-0000-000000000000}"/>
          </ac:cxnSpMkLst>
        </pc:cxnChg>
        <pc:cxnChg chg="del mod">
          <ac:chgData name="Stewart Gale" userId="3647ddd2-6040-41ae-a96d-232c23482af8" providerId="ADAL" clId="{95DF4F04-0CA0-4F34-8150-6B14A3D2456A}" dt="2023-08-29T17:28:14.568" v="414" actId="478"/>
          <ac:cxnSpMkLst>
            <pc:docMk/>
            <pc:sldMk cId="935549323" sldId="546"/>
            <ac:cxnSpMk id="19" creationId="{00000000-0000-0000-0000-000000000000}"/>
          </ac:cxnSpMkLst>
        </pc:cxnChg>
      </pc:sldChg>
      <pc:sldChg chg="modSp del mod">
        <pc:chgData name="Stewart Gale" userId="3647ddd2-6040-41ae-a96d-232c23482af8" providerId="ADAL" clId="{95DF4F04-0CA0-4F34-8150-6B14A3D2456A}" dt="2023-08-29T17:26:52.275" v="404" actId="47"/>
        <pc:sldMkLst>
          <pc:docMk/>
          <pc:sldMk cId="1987909013" sldId="547"/>
        </pc:sldMkLst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987909013" sldId="547"/>
            <ac:spMk id="4" creationId="{DEEE7DE7-3B78-4C00-B543-B5C6B23FAD1C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987909013" sldId="547"/>
            <ac:spMk id="49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987909013" sldId="547"/>
            <ac:spMk id="51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987909013" sldId="547"/>
            <ac:spMk id="53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987909013" sldId="547"/>
            <ac:spMk id="60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987909013" sldId="547"/>
            <ac:spMk id="62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987909013" sldId="547"/>
            <ac:spMk id="63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987909013" sldId="547"/>
            <ac:spMk id="65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987909013" sldId="547"/>
            <ac:spMk id="66" creationId="{00000000-0000-0000-0000-000000000000}"/>
          </ac:spMkLst>
        </pc:spChg>
        <pc:grpChg chg="mod">
          <ac:chgData name="Stewart Gale" userId="3647ddd2-6040-41ae-a96d-232c23482af8" providerId="ADAL" clId="{95DF4F04-0CA0-4F34-8150-6B14A3D2456A}" dt="2023-08-29T03:17:11.882" v="0"/>
          <ac:grpSpMkLst>
            <pc:docMk/>
            <pc:sldMk cId="1987909013" sldId="547"/>
            <ac:grpSpMk id="3" creationId="{07C463B3-DF50-4EFE-8BF5-4A7B23F068E4}"/>
          </ac:grpSpMkLst>
        </pc:grpChg>
        <pc:picChg chg="mod modCrop">
          <ac:chgData name="Stewart Gale" userId="3647ddd2-6040-41ae-a96d-232c23482af8" providerId="ADAL" clId="{95DF4F04-0CA0-4F34-8150-6B14A3D2456A}" dt="2023-08-29T17:25:34.758" v="392" actId="732"/>
          <ac:picMkLst>
            <pc:docMk/>
            <pc:sldMk cId="1987909013" sldId="547"/>
            <ac:picMk id="17" creationId="{00000000-0000-0000-0000-000000000000}"/>
          </ac:picMkLst>
        </pc:picChg>
        <pc:picChg chg="mod modCrop">
          <ac:chgData name="Stewart Gale" userId="3647ddd2-6040-41ae-a96d-232c23482af8" providerId="ADAL" clId="{95DF4F04-0CA0-4F34-8150-6B14A3D2456A}" dt="2023-08-29T17:25:55.730" v="398" actId="14100"/>
          <ac:picMkLst>
            <pc:docMk/>
            <pc:sldMk cId="1987909013" sldId="547"/>
            <ac:picMk id="18" creationId="{00000000-0000-0000-0000-000000000000}"/>
          </ac:picMkLst>
        </pc:picChg>
        <pc:picChg chg="mod">
          <ac:chgData name="Stewart Gale" userId="3647ddd2-6040-41ae-a96d-232c23482af8" providerId="ADAL" clId="{95DF4F04-0CA0-4F34-8150-6B14A3D2456A}" dt="2023-08-29T03:17:11.882" v="0"/>
          <ac:picMkLst>
            <pc:docMk/>
            <pc:sldMk cId="1987909013" sldId="547"/>
            <ac:picMk id="52" creationId="{00000000-0000-0000-0000-000000000000}"/>
          </ac:picMkLst>
        </pc:picChg>
        <pc:picChg chg="mod">
          <ac:chgData name="Stewart Gale" userId="3647ddd2-6040-41ae-a96d-232c23482af8" providerId="ADAL" clId="{95DF4F04-0CA0-4F34-8150-6B14A3D2456A}" dt="2023-08-29T03:17:11.882" v="0"/>
          <ac:picMkLst>
            <pc:docMk/>
            <pc:sldMk cId="1987909013" sldId="547"/>
            <ac:picMk id="1026" creationId="{00000000-0000-0000-0000-000000000000}"/>
          </ac:picMkLst>
        </pc:pic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1987909013" sldId="547"/>
            <ac:cxnSpMk id="5" creationId="{A450AC6E-A3CB-4870-AC15-40F0E686C34E}"/>
          </ac:cxnSpMkLst>
        </pc:cxnChg>
      </pc:sldChg>
      <pc:sldChg chg="modSp del">
        <pc:chgData name="Stewart Gale" userId="3647ddd2-6040-41ae-a96d-232c23482af8" providerId="ADAL" clId="{95DF4F04-0CA0-4F34-8150-6B14A3D2456A}" dt="2023-08-29T17:27:51.257" v="409" actId="47"/>
        <pc:sldMkLst>
          <pc:docMk/>
          <pc:sldMk cId="3692748171" sldId="548"/>
        </pc:sldMkLst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3692748171" sldId="548"/>
            <ac:spMk id="2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3692748171" sldId="548"/>
            <ac:spMk id="4" creationId="{DEEE7DE7-3B78-4C00-B543-B5C6B23FAD1C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3692748171" sldId="548"/>
            <ac:spMk id="13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3692748171" sldId="548"/>
            <ac:spMk id="15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3692748171" sldId="548"/>
            <ac:spMk id="22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3692748171" sldId="548"/>
            <ac:spMk id="23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3692748171" sldId="548"/>
            <ac:spMk id="28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3692748171" sldId="548"/>
            <ac:spMk id="29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3692748171" sldId="548"/>
            <ac:spMk id="31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3692748171" sldId="548"/>
            <ac:spMk id="62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3692748171" sldId="548"/>
            <ac:spMk id="63" creationId="{00000000-0000-0000-0000-000000000000}"/>
          </ac:spMkLst>
        </pc:spChg>
        <pc:grpChg chg="mod">
          <ac:chgData name="Stewart Gale" userId="3647ddd2-6040-41ae-a96d-232c23482af8" providerId="ADAL" clId="{95DF4F04-0CA0-4F34-8150-6B14A3D2456A}" dt="2023-08-29T03:17:11.882" v="0"/>
          <ac:grpSpMkLst>
            <pc:docMk/>
            <pc:sldMk cId="3692748171" sldId="548"/>
            <ac:grpSpMk id="3" creationId="{07C463B3-DF50-4EFE-8BF5-4A7B23F068E4}"/>
          </ac:grpSpMkLst>
        </pc:grpChg>
        <pc:picChg chg="mod">
          <ac:chgData name="Stewart Gale" userId="3647ddd2-6040-41ae-a96d-232c23482af8" providerId="ADAL" clId="{95DF4F04-0CA0-4F34-8150-6B14A3D2456A}" dt="2023-08-29T03:17:11.882" v="0"/>
          <ac:picMkLst>
            <pc:docMk/>
            <pc:sldMk cId="3692748171" sldId="548"/>
            <ac:picMk id="1026" creationId="{00000000-0000-0000-0000-000000000000}"/>
          </ac:picMkLst>
        </pc:pic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3692748171" sldId="548"/>
            <ac:cxnSpMk id="5" creationId="{A450AC6E-A3CB-4870-AC15-40F0E686C34E}"/>
          </ac:cxnSpMkLst>
        </pc:cxn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3692748171" sldId="548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3692748171" sldId="548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3692748171" sldId="548"/>
            <ac:cxnSpMk id="24" creationId="{00000000-0000-0000-0000-000000000000}"/>
          </ac:cxnSpMkLst>
        </pc:cxnChg>
      </pc:sldChg>
      <pc:sldChg chg="delSp modSp mod">
        <pc:chgData name="Stewart Gale" userId="3647ddd2-6040-41ae-a96d-232c23482af8" providerId="ADAL" clId="{95DF4F04-0CA0-4F34-8150-6B14A3D2456A}" dt="2023-08-29T17:08:37.428" v="189" actId="1076"/>
        <pc:sldMkLst>
          <pc:docMk/>
          <pc:sldMk cId="1385179103" sldId="549"/>
        </pc:sldMkLst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385179103" sldId="549"/>
            <ac:spMk id="3" creationId="{420AACE3-822E-45EC-B80F-D2858D1CBC7B}"/>
          </ac:spMkLst>
        </pc:spChg>
        <pc:spChg chg="mod">
          <ac:chgData name="Stewart Gale" userId="3647ddd2-6040-41ae-a96d-232c23482af8" providerId="ADAL" clId="{95DF4F04-0CA0-4F34-8150-6B14A3D2456A}" dt="2023-08-29T17:08:37.428" v="189" actId="1076"/>
          <ac:spMkLst>
            <pc:docMk/>
            <pc:sldMk cId="1385179103" sldId="549"/>
            <ac:spMk id="6" creationId="{BEA63D11-D310-49F5-B8AC-4397F11D8696}"/>
          </ac:spMkLst>
        </pc:spChg>
        <pc:grpChg chg="del mod">
          <ac:chgData name="Stewart Gale" userId="3647ddd2-6040-41ae-a96d-232c23482af8" providerId="ADAL" clId="{95DF4F04-0CA0-4F34-8150-6B14A3D2456A}" dt="2023-08-29T17:08:00.122" v="169" actId="478"/>
          <ac:grpSpMkLst>
            <pc:docMk/>
            <pc:sldMk cId="1385179103" sldId="549"/>
            <ac:grpSpMk id="2" creationId="{C7ACBDEE-B8A2-47E6-9FD9-762877666E83}"/>
          </ac:grpSpMkLst>
        </pc:grp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1385179103" sldId="549"/>
            <ac:cxnSpMk id="4" creationId="{FEF3112C-78CC-4A6C-996C-74E7C352598E}"/>
          </ac:cxnSpMkLst>
        </pc:cxnChg>
      </pc:sldChg>
      <pc:sldChg chg="modSp del">
        <pc:chgData name="Stewart Gale" userId="3647ddd2-6040-41ae-a96d-232c23482af8" providerId="ADAL" clId="{95DF4F04-0CA0-4F34-8150-6B14A3D2456A}" dt="2023-08-29T17:09:30.272" v="192" actId="47"/>
        <pc:sldMkLst>
          <pc:docMk/>
          <pc:sldMk cId="1888286604" sldId="550"/>
        </pc:sldMkLst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888286604" sldId="550"/>
            <ac:spMk id="3" creationId="{420AACE3-822E-45EC-B80F-D2858D1CBC7B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888286604" sldId="550"/>
            <ac:spMk id="5" creationId="{1952F2AB-0F5F-4AF5-899B-F5CD14356BA8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888286604" sldId="550"/>
            <ac:spMk id="12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888286604" sldId="550"/>
            <ac:spMk id="13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888286604" sldId="550"/>
            <ac:spMk id="14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888286604" sldId="550"/>
            <ac:spMk id="15" creationId="{00000000-0000-0000-0000-000000000000}"/>
          </ac:spMkLst>
        </pc:spChg>
        <pc:grpChg chg="mod">
          <ac:chgData name="Stewart Gale" userId="3647ddd2-6040-41ae-a96d-232c23482af8" providerId="ADAL" clId="{95DF4F04-0CA0-4F34-8150-6B14A3D2456A}" dt="2023-08-29T03:17:11.882" v="0"/>
          <ac:grpSpMkLst>
            <pc:docMk/>
            <pc:sldMk cId="1888286604" sldId="550"/>
            <ac:grpSpMk id="2" creationId="{C7ACBDEE-B8A2-47E6-9FD9-762877666E83}"/>
          </ac:grpSpMkLst>
        </pc:grpChg>
        <pc:graphicFrameChg chg="mod">
          <ac:chgData name="Stewart Gale" userId="3647ddd2-6040-41ae-a96d-232c23482af8" providerId="ADAL" clId="{95DF4F04-0CA0-4F34-8150-6B14A3D2456A}" dt="2023-08-29T03:17:11.882" v="0"/>
          <ac:graphicFrameMkLst>
            <pc:docMk/>
            <pc:sldMk cId="1888286604" sldId="550"/>
            <ac:graphicFrameMk id="11" creationId="{00000000-0000-0000-0000-000000000000}"/>
          </ac:graphicFrameMkLst>
        </pc:graphicFrame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1888286604" sldId="550"/>
            <ac:cxnSpMk id="4" creationId="{FEF3112C-78CC-4A6C-996C-74E7C352598E}"/>
          </ac:cxnSpMkLst>
        </pc:cxnChg>
      </pc:sldChg>
      <pc:sldChg chg="modSp del">
        <pc:chgData name="Stewart Gale" userId="3647ddd2-6040-41ae-a96d-232c23482af8" providerId="ADAL" clId="{95DF4F04-0CA0-4F34-8150-6B14A3D2456A}" dt="2023-08-29T17:23:11.887" v="367" actId="47"/>
        <pc:sldMkLst>
          <pc:docMk/>
          <pc:sldMk cId="7149366" sldId="551"/>
        </pc:sldMkLst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7149366" sldId="551"/>
            <ac:spMk id="3" creationId="{420AACE3-822E-45EC-B80F-D2858D1CBC7B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7149366" sldId="551"/>
            <ac:spMk id="5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7149366" sldId="551"/>
            <ac:spMk id="6" creationId="{BEA63D11-D310-49F5-B8AC-4397F11D8696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7149366" sldId="551"/>
            <ac:spMk id="7" creationId="{00000000-0000-0000-0000-000000000000}"/>
          </ac:spMkLst>
        </pc:spChg>
        <pc:grpChg chg="mod">
          <ac:chgData name="Stewart Gale" userId="3647ddd2-6040-41ae-a96d-232c23482af8" providerId="ADAL" clId="{95DF4F04-0CA0-4F34-8150-6B14A3D2456A}" dt="2023-08-29T03:17:11.882" v="0"/>
          <ac:grpSpMkLst>
            <pc:docMk/>
            <pc:sldMk cId="7149366" sldId="551"/>
            <ac:grpSpMk id="2" creationId="{C7ACBDEE-B8A2-47E6-9FD9-762877666E83}"/>
          </ac:grpSpMkLst>
        </pc:grp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7149366" sldId="551"/>
            <ac:cxnSpMk id="4" creationId="{FEF3112C-78CC-4A6C-996C-74E7C352598E}"/>
          </ac:cxnSpMkLst>
        </pc:cxnChg>
      </pc:sldChg>
      <pc:sldChg chg="delSp modSp mod">
        <pc:chgData name="Stewart Gale" userId="3647ddd2-6040-41ae-a96d-232c23482af8" providerId="ADAL" clId="{95DF4F04-0CA0-4F34-8150-6B14A3D2456A}" dt="2023-08-29T16:25:38.161" v="14" actId="1035"/>
        <pc:sldMkLst>
          <pc:docMk/>
          <pc:sldMk cId="3921979650" sldId="552"/>
        </pc:sldMkLst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3921979650" sldId="552"/>
            <ac:spMk id="3" creationId="{1DCD659B-9B0F-4736-B272-47379BEFFD3A}"/>
          </ac:spMkLst>
        </pc:spChg>
        <pc:spChg chg="mod">
          <ac:chgData name="Stewart Gale" userId="3647ddd2-6040-41ae-a96d-232c23482af8" providerId="ADAL" clId="{95DF4F04-0CA0-4F34-8150-6B14A3D2456A}" dt="2023-08-29T16:25:38.161" v="14" actId="1035"/>
          <ac:spMkLst>
            <pc:docMk/>
            <pc:sldMk cId="3921979650" sldId="552"/>
            <ac:spMk id="5" creationId="{00000000-0000-0000-0000-000000000000}"/>
          </ac:spMkLst>
        </pc:spChg>
        <pc:grpChg chg="del mod">
          <ac:chgData name="Stewart Gale" userId="3647ddd2-6040-41ae-a96d-232c23482af8" providerId="ADAL" clId="{95DF4F04-0CA0-4F34-8150-6B14A3D2456A}" dt="2023-08-29T16:25:12.930" v="2" actId="478"/>
          <ac:grpSpMkLst>
            <pc:docMk/>
            <pc:sldMk cId="3921979650" sldId="55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3921979650" sldId="552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95DF4F04-0CA0-4F34-8150-6B14A3D2456A}" dt="2023-08-29T16:28:00.874" v="114" actId="1076"/>
        <pc:sldMkLst>
          <pc:docMk/>
          <pc:sldMk cId="1293197246" sldId="553"/>
        </pc:sldMkLst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k cId="1293197246" sldId="553"/>
            <ac:spMk id="3" creationId="{04DD36FA-A6C8-48C3-B0B0-2BBAB53639DB}"/>
          </ac:spMkLst>
        </pc:spChg>
        <pc:spChg chg="mod">
          <ac:chgData name="Stewart Gale" userId="3647ddd2-6040-41ae-a96d-232c23482af8" providerId="ADAL" clId="{95DF4F04-0CA0-4F34-8150-6B14A3D2456A}" dt="2023-08-29T16:27:55.861" v="110" actId="1076"/>
          <ac:spMkLst>
            <pc:docMk/>
            <pc:sldMk cId="1293197246" sldId="553"/>
            <ac:spMk id="5" creationId="{00000000-0000-0000-0000-000000000000}"/>
          </ac:spMkLst>
        </pc:spChg>
        <pc:spChg chg="add mod">
          <ac:chgData name="Stewart Gale" userId="3647ddd2-6040-41ae-a96d-232c23482af8" providerId="ADAL" clId="{95DF4F04-0CA0-4F34-8150-6B14A3D2456A}" dt="2023-08-29T16:27:47.697" v="105" actId="1076"/>
          <ac:spMkLst>
            <pc:docMk/>
            <pc:sldMk cId="1293197246" sldId="553"/>
            <ac:spMk id="6" creationId="{03C37227-6E9D-2B5E-DA0D-494B8137C832}"/>
          </ac:spMkLst>
        </pc:spChg>
        <pc:spChg chg="del mod">
          <ac:chgData name="Stewart Gale" userId="3647ddd2-6040-41ae-a96d-232c23482af8" providerId="ADAL" clId="{95DF4F04-0CA0-4F34-8150-6B14A3D2456A}" dt="2023-08-29T16:26:54.342" v="46" actId="478"/>
          <ac:spMkLst>
            <pc:docMk/>
            <pc:sldMk cId="1293197246" sldId="553"/>
            <ac:spMk id="8" creationId="{F5F08700-A504-4BCD-9503-0FC54D4DDAEC}"/>
          </ac:spMkLst>
        </pc:spChg>
        <pc:grpChg chg="del mod">
          <ac:chgData name="Stewart Gale" userId="3647ddd2-6040-41ae-a96d-232c23482af8" providerId="ADAL" clId="{95DF4F04-0CA0-4F34-8150-6B14A3D2456A}" dt="2023-08-29T16:26:51.955" v="45" actId="478"/>
          <ac:grpSpMkLst>
            <pc:docMk/>
            <pc:sldMk cId="1293197246" sldId="553"/>
            <ac:grpSpMk id="2" creationId="{97BC40C0-5769-4EF1-ABBD-0E84DC777D41}"/>
          </ac:grpSpMkLst>
        </pc:grpChg>
        <pc:picChg chg="mod">
          <ac:chgData name="Stewart Gale" userId="3647ddd2-6040-41ae-a96d-232c23482af8" providerId="ADAL" clId="{95DF4F04-0CA0-4F34-8150-6B14A3D2456A}" dt="2023-08-29T16:27:59.317" v="113" actId="1076"/>
          <ac:picMkLst>
            <pc:docMk/>
            <pc:sldMk cId="1293197246" sldId="553"/>
            <ac:picMk id="1026" creationId="{00000000-0000-0000-0000-000000000000}"/>
          </ac:picMkLst>
        </pc:picChg>
        <pc:picChg chg="mod">
          <ac:chgData name="Stewart Gale" userId="3647ddd2-6040-41ae-a96d-232c23482af8" providerId="ADAL" clId="{95DF4F04-0CA0-4F34-8150-6B14A3D2456A}" dt="2023-08-29T16:28:00.874" v="114" actId="1076"/>
          <ac:picMkLst>
            <pc:docMk/>
            <pc:sldMk cId="1293197246" sldId="553"/>
            <ac:picMk id="1030" creationId="{00000000-0000-0000-0000-000000000000}"/>
          </ac:picMkLst>
        </pc:picChg>
        <pc:cxnChg chg="mod">
          <ac:chgData name="Stewart Gale" userId="3647ddd2-6040-41ae-a96d-232c23482af8" providerId="ADAL" clId="{95DF4F04-0CA0-4F34-8150-6B14A3D2456A}" dt="2023-08-29T03:17:11.882" v="0"/>
          <ac:cxnSpMkLst>
            <pc:docMk/>
            <pc:sldMk cId="1293197246" sldId="553"/>
            <ac:cxnSpMk id="4" creationId="{978AD5AE-1B33-4CB9-9D3A-BA9F79D6EED2}"/>
          </ac:cxnSpMkLst>
        </pc:cxnChg>
      </pc:sldChg>
      <pc:sldChg chg="addSp delSp modSp new mod">
        <pc:chgData name="Stewart Gale" userId="3647ddd2-6040-41ae-a96d-232c23482af8" providerId="ADAL" clId="{95DF4F04-0CA0-4F34-8150-6B14A3D2456A}" dt="2023-08-29T16:26:46.818" v="44" actId="1076"/>
        <pc:sldMkLst>
          <pc:docMk/>
          <pc:sldMk cId="3521163246" sldId="554"/>
        </pc:sldMkLst>
        <pc:spChg chg="mod topLvl">
          <ac:chgData name="Stewart Gale" userId="3647ddd2-6040-41ae-a96d-232c23482af8" providerId="ADAL" clId="{95DF4F04-0CA0-4F34-8150-6B14A3D2456A}" dt="2023-08-29T16:26:46.818" v="44" actId="1076"/>
          <ac:spMkLst>
            <pc:docMk/>
            <pc:sldMk cId="3521163246" sldId="554"/>
            <ac:spMk id="3" creationId="{5DEDC68E-D068-8B41-1694-9D8931334A71}"/>
          </ac:spMkLst>
        </pc:spChg>
        <pc:spChg chg="add mod">
          <ac:chgData name="Stewart Gale" userId="3647ddd2-6040-41ae-a96d-232c23482af8" providerId="ADAL" clId="{95DF4F04-0CA0-4F34-8150-6B14A3D2456A}" dt="2023-08-29T16:26:46.818" v="44" actId="1076"/>
          <ac:spMkLst>
            <pc:docMk/>
            <pc:sldMk cId="3521163246" sldId="554"/>
            <ac:spMk id="5" creationId="{36731440-3199-B494-2F78-D4BD9C34C267}"/>
          </ac:spMkLst>
        </pc:spChg>
        <pc:grpChg chg="add del mod">
          <ac:chgData name="Stewart Gale" userId="3647ddd2-6040-41ae-a96d-232c23482af8" providerId="ADAL" clId="{95DF4F04-0CA0-4F34-8150-6B14A3D2456A}" dt="2023-08-29T16:25:45.315" v="17" actId="478"/>
          <ac:grpSpMkLst>
            <pc:docMk/>
            <pc:sldMk cId="3521163246" sldId="554"/>
            <ac:grpSpMk id="2" creationId="{39809093-0C0F-1748-7329-BD9CB6E3A884}"/>
          </ac:grpSpMkLst>
        </pc:grpChg>
        <pc:cxnChg chg="del mod topLvl">
          <ac:chgData name="Stewart Gale" userId="3647ddd2-6040-41ae-a96d-232c23482af8" providerId="ADAL" clId="{95DF4F04-0CA0-4F34-8150-6B14A3D2456A}" dt="2023-08-29T16:25:45.315" v="17" actId="478"/>
          <ac:cxnSpMkLst>
            <pc:docMk/>
            <pc:sldMk cId="3521163246" sldId="554"/>
            <ac:cxnSpMk id="4" creationId="{D68099D0-090A-5267-E1FF-0B6839ADDF05}"/>
          </ac:cxnSpMkLst>
        </pc:cxnChg>
      </pc:sldChg>
      <pc:sldChg chg="addSp delSp modSp add mod">
        <pc:chgData name="Stewart Gale" userId="3647ddd2-6040-41ae-a96d-232c23482af8" providerId="ADAL" clId="{95DF4F04-0CA0-4F34-8150-6B14A3D2456A}" dt="2023-08-29T17:07:53.738" v="168" actId="1076"/>
        <pc:sldMkLst>
          <pc:docMk/>
          <pc:sldMk cId="1512553123" sldId="555"/>
        </pc:sldMkLst>
        <pc:spChg chg="add mod">
          <ac:chgData name="Stewart Gale" userId="3647ddd2-6040-41ae-a96d-232c23482af8" providerId="ADAL" clId="{95DF4F04-0CA0-4F34-8150-6B14A3D2456A}" dt="2023-08-29T17:07:53.738" v="168" actId="1076"/>
          <ac:spMkLst>
            <pc:docMk/>
            <pc:sldMk cId="1512553123" sldId="555"/>
            <ac:spMk id="3" creationId="{B0DC9A93-6E87-14B4-67ED-D89CCEE925C9}"/>
          </ac:spMkLst>
        </pc:spChg>
        <pc:spChg chg="mod">
          <ac:chgData name="Stewart Gale" userId="3647ddd2-6040-41ae-a96d-232c23482af8" providerId="ADAL" clId="{95DF4F04-0CA0-4F34-8150-6B14A3D2456A}" dt="2023-08-29T17:07:29.696" v="157" actId="1076"/>
          <ac:spMkLst>
            <pc:docMk/>
            <pc:sldMk cId="1512553123" sldId="555"/>
            <ac:spMk id="9" creationId="{8C500F52-452B-4BF6-90DA-08F2AADE696E}"/>
          </ac:spMkLst>
        </pc:spChg>
        <pc:spChg chg="del">
          <ac:chgData name="Stewart Gale" userId="3647ddd2-6040-41ae-a96d-232c23482af8" providerId="ADAL" clId="{95DF4F04-0CA0-4F34-8150-6B14A3D2456A}" dt="2023-08-29T17:06:25.980" v="146" actId="478"/>
          <ac:spMkLst>
            <pc:docMk/>
            <pc:sldMk cId="1512553123" sldId="555"/>
            <ac:spMk id="10" creationId="{00000000-0000-0000-0000-000000000000}"/>
          </ac:spMkLst>
        </pc:spChg>
        <pc:picChg chg="del">
          <ac:chgData name="Stewart Gale" userId="3647ddd2-6040-41ae-a96d-232c23482af8" providerId="ADAL" clId="{95DF4F04-0CA0-4F34-8150-6B14A3D2456A}" dt="2023-08-29T17:06:25.980" v="146" actId="478"/>
          <ac:picMkLst>
            <pc:docMk/>
            <pc:sldMk cId="1512553123" sldId="555"/>
            <ac:picMk id="5" creationId="{CBDAA10C-ECB1-418B-B30B-52255CE11D5D}"/>
          </ac:picMkLst>
        </pc:picChg>
      </pc:sldChg>
      <pc:sldChg chg="add">
        <pc:chgData name="Stewart Gale" userId="3647ddd2-6040-41ae-a96d-232c23482af8" providerId="ADAL" clId="{95DF4F04-0CA0-4F34-8150-6B14A3D2456A}" dt="2023-08-29T17:09:15.249" v="190"/>
        <pc:sldMkLst>
          <pc:docMk/>
          <pc:sldMk cId="4102217926" sldId="556"/>
        </pc:sldMkLst>
      </pc:sldChg>
      <pc:sldChg chg="addSp delSp modSp add mod delAnim modAnim">
        <pc:chgData name="Stewart Gale" userId="3647ddd2-6040-41ae-a96d-232c23482af8" providerId="ADAL" clId="{95DF4F04-0CA0-4F34-8150-6B14A3D2456A}" dt="2023-09-28T04:08:26.604" v="1150" actId="688"/>
        <pc:sldMkLst>
          <pc:docMk/>
          <pc:sldMk cId="3501037442" sldId="557"/>
        </pc:sldMkLst>
        <pc:spChg chg="mod">
          <ac:chgData name="Stewart Gale" userId="3647ddd2-6040-41ae-a96d-232c23482af8" providerId="ADAL" clId="{95DF4F04-0CA0-4F34-8150-6B14A3D2456A}" dt="2023-08-29T17:20:02.181" v="335" actId="1076"/>
          <ac:spMkLst>
            <pc:docMk/>
            <pc:sldMk cId="3501037442" sldId="557"/>
            <ac:spMk id="2" creationId="{E7053536-14C3-A728-7F42-1715707D2FD3}"/>
          </ac:spMkLst>
        </pc:spChg>
        <pc:spChg chg="add mod">
          <ac:chgData name="Stewart Gale" userId="3647ddd2-6040-41ae-a96d-232c23482af8" providerId="ADAL" clId="{95DF4F04-0CA0-4F34-8150-6B14A3D2456A}" dt="2023-08-29T17:17:49.564" v="304"/>
          <ac:spMkLst>
            <pc:docMk/>
            <pc:sldMk cId="3501037442" sldId="557"/>
            <ac:spMk id="3" creationId="{7A51BA51-2CA4-44EE-49F5-09AF53EA935B}"/>
          </ac:spMkLst>
        </pc:spChg>
        <pc:spChg chg="del">
          <ac:chgData name="Stewart Gale" userId="3647ddd2-6040-41ae-a96d-232c23482af8" providerId="ADAL" clId="{95DF4F04-0CA0-4F34-8150-6B14A3D2456A}" dt="2023-08-29T17:17:41.269" v="303" actId="478"/>
          <ac:spMkLst>
            <pc:docMk/>
            <pc:sldMk cId="3501037442" sldId="557"/>
            <ac:spMk id="4" creationId="{D59B3BF8-297D-4BD8-0159-2E82D23055F6}"/>
          </ac:spMkLst>
        </pc:spChg>
        <pc:spChg chg="del">
          <ac:chgData name="Stewart Gale" userId="3647ddd2-6040-41ae-a96d-232c23482af8" providerId="ADAL" clId="{95DF4F04-0CA0-4F34-8150-6B14A3D2456A}" dt="2023-08-29T17:17:41.269" v="303" actId="478"/>
          <ac:spMkLst>
            <pc:docMk/>
            <pc:sldMk cId="3501037442" sldId="557"/>
            <ac:spMk id="6" creationId="{D94DFD3A-2367-D31B-1042-380310E30B49}"/>
          </ac:spMkLst>
        </pc:spChg>
        <pc:spChg chg="del">
          <ac:chgData name="Stewart Gale" userId="3647ddd2-6040-41ae-a96d-232c23482af8" providerId="ADAL" clId="{95DF4F04-0CA0-4F34-8150-6B14A3D2456A}" dt="2023-08-29T17:17:41.269" v="303" actId="478"/>
          <ac:spMkLst>
            <pc:docMk/>
            <pc:sldMk cId="3501037442" sldId="557"/>
            <ac:spMk id="7" creationId="{6665D8C9-A706-F473-93DF-4561749802C6}"/>
          </ac:spMkLst>
        </pc:spChg>
        <pc:spChg chg="del">
          <ac:chgData name="Stewart Gale" userId="3647ddd2-6040-41ae-a96d-232c23482af8" providerId="ADAL" clId="{95DF4F04-0CA0-4F34-8150-6B14A3D2456A}" dt="2023-08-29T17:17:41.269" v="303" actId="478"/>
          <ac:spMkLst>
            <pc:docMk/>
            <pc:sldMk cId="3501037442" sldId="557"/>
            <ac:spMk id="10" creationId="{0B5948F2-F5A8-A643-B620-0A9CED158779}"/>
          </ac:spMkLst>
        </pc:spChg>
        <pc:spChg chg="del">
          <ac:chgData name="Stewart Gale" userId="3647ddd2-6040-41ae-a96d-232c23482af8" providerId="ADAL" clId="{95DF4F04-0CA0-4F34-8150-6B14A3D2456A}" dt="2023-08-29T17:17:41.269" v="303" actId="478"/>
          <ac:spMkLst>
            <pc:docMk/>
            <pc:sldMk cId="3501037442" sldId="557"/>
            <ac:spMk id="11" creationId="{34049564-C4EE-4864-1692-27A3718CDACA}"/>
          </ac:spMkLst>
        </pc:spChg>
        <pc:spChg chg="del">
          <ac:chgData name="Stewart Gale" userId="3647ddd2-6040-41ae-a96d-232c23482af8" providerId="ADAL" clId="{95DF4F04-0CA0-4F34-8150-6B14A3D2456A}" dt="2023-08-29T17:17:41.269" v="303" actId="478"/>
          <ac:spMkLst>
            <pc:docMk/>
            <pc:sldMk cId="3501037442" sldId="557"/>
            <ac:spMk id="12" creationId="{1C385FE0-8CA1-A323-6CAC-A485971DE12F}"/>
          </ac:spMkLst>
        </pc:spChg>
        <pc:spChg chg="mod">
          <ac:chgData name="Stewart Gale" userId="3647ddd2-6040-41ae-a96d-232c23482af8" providerId="ADAL" clId="{95DF4F04-0CA0-4F34-8150-6B14A3D2456A}" dt="2023-08-29T17:20:02.181" v="335" actId="1076"/>
          <ac:spMkLst>
            <pc:docMk/>
            <pc:sldMk cId="3501037442" sldId="557"/>
            <ac:spMk id="13" creationId="{C42EFDDD-D8B8-DCCB-E59E-A7E17099EE8E}"/>
          </ac:spMkLst>
        </pc:spChg>
        <pc:spChg chg="add mod">
          <ac:chgData name="Stewart Gale" userId="3647ddd2-6040-41ae-a96d-232c23482af8" providerId="ADAL" clId="{95DF4F04-0CA0-4F34-8150-6B14A3D2456A}" dt="2023-08-29T17:17:49.564" v="304"/>
          <ac:spMkLst>
            <pc:docMk/>
            <pc:sldMk cId="3501037442" sldId="557"/>
            <ac:spMk id="14" creationId="{772B07C7-D819-38D6-010C-63F00AE220F1}"/>
          </ac:spMkLst>
        </pc:spChg>
        <pc:spChg chg="add del mod">
          <ac:chgData name="Stewart Gale" userId="3647ddd2-6040-41ae-a96d-232c23482af8" providerId="ADAL" clId="{95DF4F04-0CA0-4F34-8150-6B14A3D2456A}" dt="2023-08-29T17:17:54.287" v="305" actId="478"/>
          <ac:spMkLst>
            <pc:docMk/>
            <pc:sldMk cId="3501037442" sldId="557"/>
            <ac:spMk id="16" creationId="{5A88F68C-22AF-0C20-F041-EFD654D59BF8}"/>
          </ac:spMkLst>
        </pc:spChg>
        <pc:spChg chg="add del mod">
          <ac:chgData name="Stewart Gale" userId="3647ddd2-6040-41ae-a96d-232c23482af8" providerId="ADAL" clId="{95DF4F04-0CA0-4F34-8150-6B14A3D2456A}" dt="2023-08-29T17:17:54.287" v="305" actId="478"/>
          <ac:spMkLst>
            <pc:docMk/>
            <pc:sldMk cId="3501037442" sldId="557"/>
            <ac:spMk id="17" creationId="{C37378E2-05EC-ED94-980F-BF50B868E1AA}"/>
          </ac:spMkLst>
        </pc:spChg>
        <pc:spChg chg="add del mod">
          <ac:chgData name="Stewart Gale" userId="3647ddd2-6040-41ae-a96d-232c23482af8" providerId="ADAL" clId="{95DF4F04-0CA0-4F34-8150-6B14A3D2456A}" dt="2023-08-29T17:17:54.287" v="305" actId="478"/>
          <ac:spMkLst>
            <pc:docMk/>
            <pc:sldMk cId="3501037442" sldId="557"/>
            <ac:spMk id="19" creationId="{B58FE364-42C5-0DA9-359D-D67AB8D4DBF4}"/>
          </ac:spMkLst>
        </pc:spChg>
        <pc:spChg chg="add mod">
          <ac:chgData name="Stewart Gale" userId="3647ddd2-6040-41ae-a96d-232c23482af8" providerId="ADAL" clId="{95DF4F04-0CA0-4F34-8150-6B14A3D2456A}" dt="2023-08-29T17:19:11.797" v="326" actId="1076"/>
          <ac:spMkLst>
            <pc:docMk/>
            <pc:sldMk cId="3501037442" sldId="557"/>
            <ac:spMk id="20" creationId="{0C90B38B-5487-FEB5-56D8-6648445213D9}"/>
          </ac:spMkLst>
        </pc:spChg>
        <pc:spChg chg="add del mod">
          <ac:chgData name="Stewart Gale" userId="3647ddd2-6040-41ae-a96d-232c23482af8" providerId="ADAL" clId="{95DF4F04-0CA0-4F34-8150-6B14A3D2456A}" dt="2023-08-29T17:17:54.287" v="305" actId="478"/>
          <ac:spMkLst>
            <pc:docMk/>
            <pc:sldMk cId="3501037442" sldId="557"/>
            <ac:spMk id="21" creationId="{994C65D8-DF29-1FC7-59DB-0EF070FF86E8}"/>
          </ac:spMkLst>
        </pc:spChg>
        <pc:spChg chg="add del mod">
          <ac:chgData name="Stewart Gale" userId="3647ddd2-6040-41ae-a96d-232c23482af8" providerId="ADAL" clId="{95DF4F04-0CA0-4F34-8150-6B14A3D2456A}" dt="2023-08-29T17:19:15.186" v="327" actId="478"/>
          <ac:spMkLst>
            <pc:docMk/>
            <pc:sldMk cId="3501037442" sldId="557"/>
            <ac:spMk id="22" creationId="{B0C1A238-F769-21F3-D084-6BA3147E27CC}"/>
          </ac:spMkLst>
        </pc:spChg>
        <pc:spChg chg="add mod">
          <ac:chgData name="Stewart Gale" userId="3647ddd2-6040-41ae-a96d-232c23482af8" providerId="ADAL" clId="{95DF4F04-0CA0-4F34-8150-6B14A3D2456A}" dt="2023-09-28T04:08:18.630" v="1149" actId="20577"/>
          <ac:spMkLst>
            <pc:docMk/>
            <pc:sldMk cId="3501037442" sldId="557"/>
            <ac:spMk id="23" creationId="{0D60EF5E-60A8-2AD6-5747-45B7C325288A}"/>
          </ac:spMkLst>
        </pc:spChg>
        <pc:spChg chg="add del mod">
          <ac:chgData name="Stewart Gale" userId="3647ddd2-6040-41ae-a96d-232c23482af8" providerId="ADAL" clId="{95DF4F04-0CA0-4F34-8150-6B14A3D2456A}" dt="2023-08-29T17:19:15.186" v="327" actId="478"/>
          <ac:spMkLst>
            <pc:docMk/>
            <pc:sldMk cId="3501037442" sldId="557"/>
            <ac:spMk id="24" creationId="{3E41EBAB-5BB2-DD47-5A66-13F0D3FF08C2}"/>
          </ac:spMkLst>
        </pc:spChg>
        <pc:spChg chg="add mod">
          <ac:chgData name="Stewart Gale" userId="3647ddd2-6040-41ae-a96d-232c23482af8" providerId="ADAL" clId="{95DF4F04-0CA0-4F34-8150-6B14A3D2456A}" dt="2023-08-29T17:19:24.577" v="329" actId="1076"/>
          <ac:spMkLst>
            <pc:docMk/>
            <pc:sldMk cId="3501037442" sldId="557"/>
            <ac:spMk id="25" creationId="{94765CEA-1204-2649-62B6-FEE94C341CE2}"/>
          </ac:spMkLst>
        </pc:spChg>
        <pc:spChg chg="add mod">
          <ac:chgData name="Stewart Gale" userId="3647ddd2-6040-41ae-a96d-232c23482af8" providerId="ADAL" clId="{95DF4F04-0CA0-4F34-8150-6B14A3D2456A}" dt="2023-08-29T17:19:31.979" v="332" actId="207"/>
          <ac:spMkLst>
            <pc:docMk/>
            <pc:sldMk cId="3501037442" sldId="557"/>
            <ac:spMk id="26" creationId="{CB12414E-B65F-65AA-FBC3-E741D920C069}"/>
          </ac:spMkLst>
        </pc:spChg>
        <pc:picChg chg="add mod">
          <ac:chgData name="Stewart Gale" userId="3647ddd2-6040-41ae-a96d-232c23482af8" providerId="ADAL" clId="{95DF4F04-0CA0-4F34-8150-6B14A3D2456A}" dt="2023-08-29T17:24:05.535" v="377" actId="1076"/>
          <ac:picMkLst>
            <pc:docMk/>
            <pc:sldMk cId="3501037442" sldId="557"/>
            <ac:picMk id="27" creationId="{9E5E85AD-F49B-899B-701A-F67E24DA6048}"/>
          </ac:picMkLst>
        </pc:picChg>
        <pc:picChg chg="add mod">
          <ac:chgData name="Stewart Gale" userId="3647ddd2-6040-41ae-a96d-232c23482af8" providerId="ADAL" clId="{95DF4F04-0CA0-4F34-8150-6B14A3D2456A}" dt="2023-08-29T17:24:05.535" v="377" actId="1076"/>
          <ac:picMkLst>
            <pc:docMk/>
            <pc:sldMk cId="3501037442" sldId="557"/>
            <ac:picMk id="28" creationId="{410A7A32-8D54-EBCC-DD0E-0413A3A4FB73}"/>
          </ac:picMkLst>
        </pc:picChg>
        <pc:picChg chg="add mod">
          <ac:chgData name="Stewart Gale" userId="3647ddd2-6040-41ae-a96d-232c23482af8" providerId="ADAL" clId="{95DF4F04-0CA0-4F34-8150-6B14A3D2456A}" dt="2023-09-28T04:08:26.604" v="1150" actId="688"/>
          <ac:picMkLst>
            <pc:docMk/>
            <pc:sldMk cId="3501037442" sldId="557"/>
            <ac:picMk id="30" creationId="{1B584C79-0C21-132A-CD82-96D795FAFD41}"/>
          </ac:picMkLst>
        </pc:picChg>
        <pc:picChg chg="add mod">
          <ac:chgData name="Stewart Gale" userId="3647ddd2-6040-41ae-a96d-232c23482af8" providerId="ADAL" clId="{95DF4F04-0CA0-4F34-8150-6B14A3D2456A}" dt="2023-08-29T17:26:14.525" v="402" actId="1076"/>
          <ac:picMkLst>
            <pc:docMk/>
            <pc:sldMk cId="3501037442" sldId="557"/>
            <ac:picMk id="31" creationId="{39B38120-7A67-C831-B421-551D4A36EFA4}"/>
          </ac:picMkLst>
        </pc:picChg>
        <pc:cxnChg chg="del">
          <ac:chgData name="Stewart Gale" userId="3647ddd2-6040-41ae-a96d-232c23482af8" providerId="ADAL" clId="{95DF4F04-0CA0-4F34-8150-6B14A3D2456A}" dt="2023-08-29T17:17:41.269" v="303" actId="478"/>
          <ac:cxnSpMkLst>
            <pc:docMk/>
            <pc:sldMk cId="3501037442" sldId="557"/>
            <ac:cxnSpMk id="5" creationId="{C138A40F-114C-2A9B-6C61-67FA9D20381D}"/>
          </ac:cxnSpMkLst>
        </pc:cxnChg>
        <pc:cxnChg chg="add mod">
          <ac:chgData name="Stewart Gale" userId="3647ddd2-6040-41ae-a96d-232c23482af8" providerId="ADAL" clId="{95DF4F04-0CA0-4F34-8150-6B14A3D2456A}" dt="2023-08-29T17:17:49.564" v="304"/>
          <ac:cxnSpMkLst>
            <pc:docMk/>
            <pc:sldMk cId="3501037442" sldId="557"/>
            <ac:cxnSpMk id="8" creationId="{7B4EDDF9-0C5D-ABFF-CC0B-5293E3A0C59D}"/>
          </ac:cxnSpMkLst>
        </pc:cxnChg>
        <pc:cxnChg chg="del">
          <ac:chgData name="Stewart Gale" userId="3647ddd2-6040-41ae-a96d-232c23482af8" providerId="ADAL" clId="{95DF4F04-0CA0-4F34-8150-6B14A3D2456A}" dt="2023-08-29T17:17:41.269" v="303" actId="478"/>
          <ac:cxnSpMkLst>
            <pc:docMk/>
            <pc:sldMk cId="3501037442" sldId="557"/>
            <ac:cxnSpMk id="9" creationId="{AB3C7005-6ECF-2D1A-1B50-C32D0EF8F8E9}"/>
          </ac:cxnSpMkLst>
        </pc:cxnChg>
        <pc:cxnChg chg="add mod">
          <ac:chgData name="Stewart Gale" userId="3647ddd2-6040-41ae-a96d-232c23482af8" providerId="ADAL" clId="{95DF4F04-0CA0-4F34-8150-6B14A3D2456A}" dt="2023-08-29T17:17:49.564" v="304"/>
          <ac:cxnSpMkLst>
            <pc:docMk/>
            <pc:sldMk cId="3501037442" sldId="557"/>
            <ac:cxnSpMk id="15" creationId="{56B8E57E-44E6-102A-695E-362A5596C0B0}"/>
          </ac:cxnSpMkLst>
        </pc:cxnChg>
        <pc:cxnChg chg="add mod">
          <ac:chgData name="Stewart Gale" userId="3647ddd2-6040-41ae-a96d-232c23482af8" providerId="ADAL" clId="{95DF4F04-0CA0-4F34-8150-6B14A3D2456A}" dt="2023-08-29T17:24:05.535" v="377" actId="1076"/>
          <ac:cxnSpMkLst>
            <pc:docMk/>
            <pc:sldMk cId="3501037442" sldId="557"/>
            <ac:cxnSpMk id="18" creationId="{C22C9E82-74A3-6E8B-90BA-A32875381CE9}"/>
          </ac:cxnSpMkLst>
        </pc:cxnChg>
      </pc:sldChg>
      <pc:sldChg chg="addSp delSp modSp add mod delAnim modAnim">
        <pc:chgData name="Stewart Gale" userId="3647ddd2-6040-41ae-a96d-232c23482af8" providerId="ADAL" clId="{95DF4F04-0CA0-4F34-8150-6B14A3D2456A}" dt="2023-08-29T17:24:37.731" v="383" actId="1076"/>
        <pc:sldMkLst>
          <pc:docMk/>
          <pc:sldMk cId="2302598667" sldId="558"/>
        </pc:sldMkLst>
        <pc:spChg chg="mod">
          <ac:chgData name="Stewart Gale" userId="3647ddd2-6040-41ae-a96d-232c23482af8" providerId="ADAL" clId="{95DF4F04-0CA0-4F34-8150-6B14A3D2456A}" dt="2023-08-29T17:20:08.591" v="336" actId="1076"/>
          <ac:spMkLst>
            <pc:docMk/>
            <pc:sldMk cId="2302598667" sldId="558"/>
            <ac:spMk id="2" creationId="{E7053536-14C3-A728-7F42-1715707D2FD3}"/>
          </ac:spMkLst>
        </pc:spChg>
        <pc:spChg chg="del">
          <ac:chgData name="Stewart Gale" userId="3647ddd2-6040-41ae-a96d-232c23482af8" providerId="ADAL" clId="{95DF4F04-0CA0-4F34-8150-6B14A3D2456A}" dt="2023-08-29T17:19:44.970" v="333" actId="478"/>
          <ac:spMkLst>
            <pc:docMk/>
            <pc:sldMk cId="2302598667" sldId="558"/>
            <ac:spMk id="3" creationId="{72FBCE68-1957-9C89-63C2-A8A7A1B3253D}"/>
          </ac:spMkLst>
        </pc:spChg>
        <pc:spChg chg="del">
          <ac:chgData name="Stewart Gale" userId="3647ddd2-6040-41ae-a96d-232c23482af8" providerId="ADAL" clId="{95DF4F04-0CA0-4F34-8150-6B14A3D2456A}" dt="2023-08-29T17:19:44.970" v="333" actId="478"/>
          <ac:spMkLst>
            <pc:docMk/>
            <pc:sldMk cId="2302598667" sldId="558"/>
            <ac:spMk id="4" creationId="{D59B3BF8-297D-4BD8-0159-2E82D23055F6}"/>
          </ac:spMkLst>
        </pc:spChg>
        <pc:spChg chg="add mod">
          <ac:chgData name="Stewart Gale" userId="3647ddd2-6040-41ae-a96d-232c23482af8" providerId="ADAL" clId="{95DF4F04-0CA0-4F34-8150-6B14A3D2456A}" dt="2023-08-29T17:24:28.910" v="381" actId="1076"/>
          <ac:spMkLst>
            <pc:docMk/>
            <pc:sldMk cId="2302598667" sldId="558"/>
            <ac:spMk id="5" creationId="{6228DC43-DF03-E685-E3BC-D27CDE1671E2}"/>
          </ac:spMkLst>
        </pc:spChg>
        <pc:spChg chg="del">
          <ac:chgData name="Stewart Gale" userId="3647ddd2-6040-41ae-a96d-232c23482af8" providerId="ADAL" clId="{95DF4F04-0CA0-4F34-8150-6B14A3D2456A}" dt="2023-08-29T17:19:44.970" v="333" actId="478"/>
          <ac:spMkLst>
            <pc:docMk/>
            <pc:sldMk cId="2302598667" sldId="558"/>
            <ac:spMk id="6" creationId="{D94DFD3A-2367-D31B-1042-380310E30B49}"/>
          </ac:spMkLst>
        </pc:spChg>
        <pc:spChg chg="del">
          <ac:chgData name="Stewart Gale" userId="3647ddd2-6040-41ae-a96d-232c23482af8" providerId="ADAL" clId="{95DF4F04-0CA0-4F34-8150-6B14A3D2456A}" dt="2023-08-29T17:19:44.970" v="333" actId="478"/>
          <ac:spMkLst>
            <pc:docMk/>
            <pc:sldMk cId="2302598667" sldId="558"/>
            <ac:spMk id="8" creationId="{3B14DE81-1971-4312-1931-31FFF0FC1F79}"/>
          </ac:spMkLst>
        </pc:spChg>
        <pc:spChg chg="add mod">
          <ac:chgData name="Stewart Gale" userId="3647ddd2-6040-41ae-a96d-232c23482af8" providerId="ADAL" clId="{95DF4F04-0CA0-4F34-8150-6B14A3D2456A}" dt="2023-08-29T17:24:28.910" v="381" actId="1076"/>
          <ac:spMkLst>
            <pc:docMk/>
            <pc:sldMk cId="2302598667" sldId="558"/>
            <ac:spMk id="9" creationId="{1BD85966-3AD3-9B56-EBD3-24270688DD35}"/>
          </ac:spMkLst>
        </pc:spChg>
        <pc:spChg chg="del">
          <ac:chgData name="Stewart Gale" userId="3647ddd2-6040-41ae-a96d-232c23482af8" providerId="ADAL" clId="{95DF4F04-0CA0-4F34-8150-6B14A3D2456A}" dt="2023-08-29T17:19:44.970" v="333" actId="478"/>
          <ac:spMkLst>
            <pc:docMk/>
            <pc:sldMk cId="2302598667" sldId="558"/>
            <ac:spMk id="10" creationId="{0B5948F2-F5A8-A643-B620-0A9CED158779}"/>
          </ac:spMkLst>
        </pc:spChg>
        <pc:spChg chg="mod">
          <ac:chgData name="Stewart Gale" userId="3647ddd2-6040-41ae-a96d-232c23482af8" providerId="ADAL" clId="{95DF4F04-0CA0-4F34-8150-6B14A3D2456A}" dt="2023-08-29T17:20:08.591" v="336" actId="1076"/>
          <ac:spMkLst>
            <pc:docMk/>
            <pc:sldMk cId="2302598667" sldId="558"/>
            <ac:spMk id="13" creationId="{C42EFDDD-D8B8-DCCB-E59E-A7E17099EE8E}"/>
          </ac:spMkLst>
        </pc:spChg>
        <pc:spChg chg="del">
          <ac:chgData name="Stewart Gale" userId="3647ddd2-6040-41ae-a96d-232c23482af8" providerId="ADAL" clId="{95DF4F04-0CA0-4F34-8150-6B14A3D2456A}" dt="2023-08-29T17:19:44.970" v="333" actId="478"/>
          <ac:spMkLst>
            <pc:docMk/>
            <pc:sldMk cId="2302598667" sldId="558"/>
            <ac:spMk id="14" creationId="{09BDC5B7-CE4D-CDD1-D225-CB30CDA0BEE2}"/>
          </ac:spMkLst>
        </pc:spChg>
        <pc:spChg chg="add mod">
          <ac:chgData name="Stewart Gale" userId="3647ddd2-6040-41ae-a96d-232c23482af8" providerId="ADAL" clId="{95DF4F04-0CA0-4F34-8150-6B14A3D2456A}" dt="2023-08-29T17:24:28.910" v="381" actId="1076"/>
          <ac:spMkLst>
            <pc:docMk/>
            <pc:sldMk cId="2302598667" sldId="558"/>
            <ac:spMk id="15" creationId="{A3D64D61-4397-6199-1367-ECEEF5136675}"/>
          </ac:spMkLst>
        </pc:spChg>
        <pc:spChg chg="add del mod">
          <ac:chgData name="Stewart Gale" userId="3647ddd2-6040-41ae-a96d-232c23482af8" providerId="ADAL" clId="{95DF4F04-0CA0-4F34-8150-6B14A3D2456A}" dt="2023-08-29T17:20:56.124" v="344" actId="478"/>
          <ac:spMkLst>
            <pc:docMk/>
            <pc:sldMk cId="2302598667" sldId="558"/>
            <ac:spMk id="16" creationId="{7E21CBAD-6F77-EF30-7F8E-EE55E3049878}"/>
          </ac:spMkLst>
        </pc:spChg>
        <pc:spChg chg="add del mod">
          <ac:chgData name="Stewart Gale" userId="3647ddd2-6040-41ae-a96d-232c23482af8" providerId="ADAL" clId="{95DF4F04-0CA0-4F34-8150-6B14A3D2456A}" dt="2023-08-29T17:21:03.915" v="345" actId="478"/>
          <ac:spMkLst>
            <pc:docMk/>
            <pc:sldMk cId="2302598667" sldId="558"/>
            <ac:spMk id="17" creationId="{8D3260C5-1590-6020-C61B-CF8AF1D97D44}"/>
          </ac:spMkLst>
        </pc:spChg>
        <pc:spChg chg="add del mod">
          <ac:chgData name="Stewart Gale" userId="3647ddd2-6040-41ae-a96d-232c23482af8" providerId="ADAL" clId="{95DF4F04-0CA0-4F34-8150-6B14A3D2456A}" dt="2023-08-29T17:21:03.915" v="345" actId="478"/>
          <ac:spMkLst>
            <pc:docMk/>
            <pc:sldMk cId="2302598667" sldId="558"/>
            <ac:spMk id="18" creationId="{B5AE8DD6-809C-4C05-690E-A437D27DEAC8}"/>
          </ac:spMkLst>
        </pc:spChg>
        <pc:spChg chg="add mod">
          <ac:chgData name="Stewart Gale" userId="3647ddd2-6040-41ae-a96d-232c23482af8" providerId="ADAL" clId="{95DF4F04-0CA0-4F34-8150-6B14A3D2456A}" dt="2023-08-29T17:24:28.910" v="381" actId="1076"/>
          <ac:spMkLst>
            <pc:docMk/>
            <pc:sldMk cId="2302598667" sldId="558"/>
            <ac:spMk id="19" creationId="{C17D91BF-3526-D40F-2A04-888AA37A6375}"/>
          </ac:spMkLst>
        </pc:spChg>
        <pc:spChg chg="add mod">
          <ac:chgData name="Stewart Gale" userId="3647ddd2-6040-41ae-a96d-232c23482af8" providerId="ADAL" clId="{95DF4F04-0CA0-4F34-8150-6B14A3D2456A}" dt="2023-08-29T17:24:28.910" v="381" actId="1076"/>
          <ac:spMkLst>
            <pc:docMk/>
            <pc:sldMk cId="2302598667" sldId="558"/>
            <ac:spMk id="21" creationId="{76858FD2-7DB3-2A41-8455-B560538DDA0F}"/>
          </ac:spMkLst>
        </pc:spChg>
        <pc:spChg chg="add mod">
          <ac:chgData name="Stewart Gale" userId="3647ddd2-6040-41ae-a96d-232c23482af8" providerId="ADAL" clId="{95DF4F04-0CA0-4F34-8150-6B14A3D2456A}" dt="2023-08-29T17:24:28.910" v="381" actId="1076"/>
          <ac:spMkLst>
            <pc:docMk/>
            <pc:sldMk cId="2302598667" sldId="558"/>
            <ac:spMk id="22" creationId="{64AB2158-27E1-A112-9923-D015465420EE}"/>
          </ac:spMkLst>
        </pc:spChg>
        <pc:picChg chg="add mod">
          <ac:chgData name="Stewart Gale" userId="3647ddd2-6040-41ae-a96d-232c23482af8" providerId="ADAL" clId="{95DF4F04-0CA0-4F34-8150-6B14A3D2456A}" dt="2023-08-29T17:24:28.910" v="381" actId="1076"/>
          <ac:picMkLst>
            <pc:docMk/>
            <pc:sldMk cId="2302598667" sldId="558"/>
            <ac:picMk id="24" creationId="{6FC3B5BA-058B-96A5-3825-B0E8FFE4185C}"/>
          </ac:picMkLst>
        </pc:picChg>
        <pc:picChg chg="add mod">
          <ac:chgData name="Stewart Gale" userId="3647ddd2-6040-41ae-a96d-232c23482af8" providerId="ADAL" clId="{95DF4F04-0CA0-4F34-8150-6B14A3D2456A}" dt="2023-08-29T17:24:28.910" v="381" actId="1076"/>
          <ac:picMkLst>
            <pc:docMk/>
            <pc:sldMk cId="2302598667" sldId="558"/>
            <ac:picMk id="25" creationId="{F6B34048-A10F-8038-B12A-D93D80D2262C}"/>
          </ac:picMkLst>
        </pc:picChg>
        <pc:cxnChg chg="add mod">
          <ac:chgData name="Stewart Gale" userId="3647ddd2-6040-41ae-a96d-232c23482af8" providerId="ADAL" clId="{95DF4F04-0CA0-4F34-8150-6B14A3D2456A}" dt="2023-08-29T17:24:28.910" v="381" actId="1076"/>
          <ac:cxnSpMkLst>
            <pc:docMk/>
            <pc:sldMk cId="2302598667" sldId="558"/>
            <ac:cxnSpMk id="7" creationId="{52421BE3-4B35-4A01-C748-EF43051C9FE9}"/>
          </ac:cxnSpMkLst>
        </pc:cxnChg>
        <pc:cxnChg chg="add mod">
          <ac:chgData name="Stewart Gale" userId="3647ddd2-6040-41ae-a96d-232c23482af8" providerId="ADAL" clId="{95DF4F04-0CA0-4F34-8150-6B14A3D2456A}" dt="2023-08-29T17:24:28.910" v="381" actId="1076"/>
          <ac:cxnSpMkLst>
            <pc:docMk/>
            <pc:sldMk cId="2302598667" sldId="558"/>
            <ac:cxnSpMk id="11" creationId="{56663F33-1F4D-2E4C-10ED-5D5DE75CD20A}"/>
          </ac:cxnSpMkLst>
        </pc:cxnChg>
        <pc:cxnChg chg="add mod">
          <ac:chgData name="Stewart Gale" userId="3647ddd2-6040-41ae-a96d-232c23482af8" providerId="ADAL" clId="{95DF4F04-0CA0-4F34-8150-6B14A3D2456A}" dt="2023-08-29T17:24:28.910" v="381" actId="1076"/>
          <ac:cxnSpMkLst>
            <pc:docMk/>
            <pc:sldMk cId="2302598667" sldId="558"/>
            <ac:cxnSpMk id="12" creationId="{A4249013-2BAA-13A4-074E-FE7CCDFB2095}"/>
          </ac:cxnSpMkLst>
        </pc:cxnChg>
        <pc:cxnChg chg="add del mod">
          <ac:chgData name="Stewart Gale" userId="3647ddd2-6040-41ae-a96d-232c23482af8" providerId="ADAL" clId="{95DF4F04-0CA0-4F34-8150-6B14A3D2456A}" dt="2023-08-29T17:21:44.836" v="354"/>
          <ac:cxnSpMkLst>
            <pc:docMk/>
            <pc:sldMk cId="2302598667" sldId="558"/>
            <ac:cxnSpMk id="20" creationId="{77A87B9A-6B5F-9BFD-CDA5-232CF34F67DA}"/>
          </ac:cxnSpMkLst>
        </pc:cxnChg>
        <pc:cxnChg chg="add mod">
          <ac:chgData name="Stewart Gale" userId="3647ddd2-6040-41ae-a96d-232c23482af8" providerId="ADAL" clId="{95DF4F04-0CA0-4F34-8150-6B14A3D2456A}" dt="2023-08-29T17:24:28.910" v="381" actId="1076"/>
          <ac:cxnSpMkLst>
            <pc:docMk/>
            <pc:sldMk cId="2302598667" sldId="558"/>
            <ac:cxnSpMk id="23" creationId="{772A39B5-85E6-1682-097D-44FC651EDB96}"/>
          </ac:cxnSpMkLst>
        </pc:cxnChg>
        <pc:cxnChg chg="add mod">
          <ac:chgData name="Stewart Gale" userId="3647ddd2-6040-41ae-a96d-232c23482af8" providerId="ADAL" clId="{95DF4F04-0CA0-4F34-8150-6B14A3D2456A}" dt="2023-08-29T17:24:37.731" v="383" actId="1076"/>
          <ac:cxnSpMkLst>
            <pc:docMk/>
            <pc:sldMk cId="2302598667" sldId="558"/>
            <ac:cxnSpMk id="26" creationId="{B0233ED9-9547-7861-3AEE-A02CF3B29EDE}"/>
          </ac:cxnSpMkLst>
        </pc:cxnChg>
      </pc:sldChg>
      <pc:sldChg chg="addSp delSp modSp add mod delAnim modAnim">
        <pc:chgData name="Stewart Gale" userId="3647ddd2-6040-41ae-a96d-232c23482af8" providerId="ADAL" clId="{95DF4F04-0CA0-4F34-8150-6B14A3D2456A}" dt="2023-09-28T04:20:50.311" v="1166"/>
        <pc:sldMkLst>
          <pc:docMk/>
          <pc:sldMk cId="725462376" sldId="559"/>
        </pc:sldMkLst>
        <pc:spChg chg="add mod">
          <ac:chgData name="Stewart Gale" userId="3647ddd2-6040-41ae-a96d-232c23482af8" providerId="ADAL" clId="{95DF4F04-0CA0-4F34-8150-6B14A3D2456A}" dt="2023-08-29T18:21:54.792" v="747" actId="1076"/>
          <ac:spMkLst>
            <pc:docMk/>
            <pc:sldMk cId="725462376" sldId="559"/>
            <ac:spMk id="2" creationId="{E600F8B5-3D4C-15B3-B362-4A886FACA676}"/>
          </ac:spMkLst>
        </pc:spChg>
        <pc:spChg chg="add mod">
          <ac:chgData name="Stewart Gale" userId="3647ddd2-6040-41ae-a96d-232c23482af8" providerId="ADAL" clId="{95DF4F04-0CA0-4F34-8150-6B14A3D2456A}" dt="2023-08-29T18:21:54.792" v="747" actId="1076"/>
          <ac:spMkLst>
            <pc:docMk/>
            <pc:sldMk cId="725462376" sldId="559"/>
            <ac:spMk id="3" creationId="{31C159F8-F49F-968A-A733-0A77DC45FB78}"/>
          </ac:spMkLst>
        </pc:spChg>
        <pc:spChg chg="add mod">
          <ac:chgData name="Stewart Gale" userId="3647ddd2-6040-41ae-a96d-232c23482af8" providerId="ADAL" clId="{95DF4F04-0CA0-4F34-8150-6B14A3D2456A}" dt="2023-08-29T18:21:54.792" v="747" actId="1076"/>
          <ac:spMkLst>
            <pc:docMk/>
            <pc:sldMk cId="725462376" sldId="559"/>
            <ac:spMk id="4" creationId="{10BE4499-77DB-3DB6-8433-043D7ECB5D1D}"/>
          </ac:spMkLst>
        </pc:spChg>
        <pc:spChg chg="del">
          <ac:chgData name="Stewart Gale" userId="3647ddd2-6040-41ae-a96d-232c23482af8" providerId="ADAL" clId="{95DF4F04-0CA0-4F34-8150-6B14A3D2456A}" dt="2023-08-29T18:04:30.314" v="559" actId="478"/>
          <ac:spMkLst>
            <pc:docMk/>
            <pc:sldMk cId="725462376" sldId="559"/>
            <ac:spMk id="6" creationId="{00000000-0000-0000-0000-000000000000}"/>
          </ac:spMkLst>
        </pc:spChg>
        <pc:spChg chg="del">
          <ac:chgData name="Stewart Gale" userId="3647ddd2-6040-41ae-a96d-232c23482af8" providerId="ADAL" clId="{95DF4F04-0CA0-4F34-8150-6B14A3D2456A}" dt="2023-08-29T18:04:30.314" v="559" actId="478"/>
          <ac:spMkLst>
            <pc:docMk/>
            <pc:sldMk cId="725462376" sldId="559"/>
            <ac:spMk id="7" creationId="{00000000-0000-0000-0000-000000000000}"/>
          </ac:spMkLst>
        </pc:spChg>
        <pc:spChg chg="del mod">
          <ac:chgData name="Stewart Gale" userId="3647ddd2-6040-41ae-a96d-232c23482af8" providerId="ADAL" clId="{95DF4F04-0CA0-4F34-8150-6B14A3D2456A}" dt="2023-08-29T18:05:54.088" v="573" actId="478"/>
          <ac:spMkLst>
            <pc:docMk/>
            <pc:sldMk cId="725462376" sldId="559"/>
            <ac:spMk id="8" creationId="{00000000-0000-0000-0000-000000000000}"/>
          </ac:spMkLst>
        </pc:spChg>
        <pc:spChg chg="del">
          <ac:chgData name="Stewart Gale" userId="3647ddd2-6040-41ae-a96d-232c23482af8" providerId="ADAL" clId="{95DF4F04-0CA0-4F34-8150-6B14A3D2456A}" dt="2023-08-29T18:04:30.314" v="559" actId="478"/>
          <ac:spMkLst>
            <pc:docMk/>
            <pc:sldMk cId="725462376" sldId="559"/>
            <ac:spMk id="9" creationId="{D6C7A6F6-A195-46B8-B716-F49204E62568}"/>
          </ac:spMkLst>
        </pc:spChg>
        <pc:spChg chg="mod">
          <ac:chgData name="Stewart Gale" userId="3647ddd2-6040-41ae-a96d-232c23482af8" providerId="ADAL" clId="{95DF4F04-0CA0-4F34-8150-6B14A3D2456A}" dt="2023-08-29T18:21:54.792" v="747" actId="1076"/>
          <ac:spMkLst>
            <pc:docMk/>
            <pc:sldMk cId="725462376" sldId="559"/>
            <ac:spMk id="10" creationId="{00000000-0000-0000-0000-000000000000}"/>
          </ac:spMkLst>
        </pc:spChg>
        <pc:spChg chg="add del mod">
          <ac:chgData name="Stewart Gale" userId="3647ddd2-6040-41ae-a96d-232c23482af8" providerId="ADAL" clId="{95DF4F04-0CA0-4F34-8150-6B14A3D2456A}" dt="2023-08-29T18:05:54.088" v="573" actId="478"/>
          <ac:spMkLst>
            <pc:docMk/>
            <pc:sldMk cId="725462376" sldId="559"/>
            <ac:spMk id="11" creationId="{E08F2F08-F745-EB37-C6B0-D7878395CA2D}"/>
          </ac:spMkLst>
        </pc:spChg>
        <pc:spChg chg="add mod">
          <ac:chgData name="Stewart Gale" userId="3647ddd2-6040-41ae-a96d-232c23482af8" providerId="ADAL" clId="{95DF4F04-0CA0-4F34-8150-6B14A3D2456A}" dt="2023-08-29T18:21:54.792" v="747" actId="1076"/>
          <ac:spMkLst>
            <pc:docMk/>
            <pc:sldMk cId="725462376" sldId="559"/>
            <ac:spMk id="12" creationId="{A7B1516E-B35C-802F-AC13-90605C2CBAA2}"/>
          </ac:spMkLst>
        </pc:spChg>
        <pc:spChg chg="add mod">
          <ac:chgData name="Stewart Gale" userId="3647ddd2-6040-41ae-a96d-232c23482af8" providerId="ADAL" clId="{95DF4F04-0CA0-4F34-8150-6B14A3D2456A}" dt="2023-09-28T04:20:44.714" v="1165" actId="1076"/>
          <ac:spMkLst>
            <pc:docMk/>
            <pc:sldMk cId="725462376" sldId="559"/>
            <ac:spMk id="13" creationId="{8401F6F9-1EF6-08FF-D68E-D81562B454C1}"/>
          </ac:spMkLst>
        </pc:spChg>
        <pc:spChg chg="add mod">
          <ac:chgData name="Stewart Gale" userId="3647ddd2-6040-41ae-a96d-232c23482af8" providerId="ADAL" clId="{95DF4F04-0CA0-4F34-8150-6B14A3D2456A}" dt="2023-08-29T18:21:54.792" v="747" actId="1076"/>
          <ac:spMkLst>
            <pc:docMk/>
            <pc:sldMk cId="725462376" sldId="559"/>
            <ac:spMk id="14" creationId="{8E321A69-15FF-AAE0-3AEC-3940DC15E776}"/>
          </ac:spMkLst>
        </pc:spChg>
        <pc:spChg chg="add mod">
          <ac:chgData name="Stewart Gale" userId="3647ddd2-6040-41ae-a96d-232c23482af8" providerId="ADAL" clId="{95DF4F04-0CA0-4F34-8150-6B14A3D2456A}" dt="2023-08-29T18:21:54.792" v="747" actId="1076"/>
          <ac:spMkLst>
            <pc:docMk/>
            <pc:sldMk cId="725462376" sldId="559"/>
            <ac:spMk id="15" creationId="{33658DAA-C7B5-D070-3BE2-6196C310FDAB}"/>
          </ac:spMkLst>
        </pc:spChg>
        <pc:spChg chg="add mod">
          <ac:chgData name="Stewart Gale" userId="3647ddd2-6040-41ae-a96d-232c23482af8" providerId="ADAL" clId="{95DF4F04-0CA0-4F34-8150-6B14A3D2456A}" dt="2023-08-29T18:21:54.792" v="747" actId="1076"/>
          <ac:spMkLst>
            <pc:docMk/>
            <pc:sldMk cId="725462376" sldId="559"/>
            <ac:spMk id="16" creationId="{3DBB903A-8CD3-8D5A-3A05-493E78453375}"/>
          </ac:spMkLst>
        </pc:spChg>
        <pc:spChg chg="del">
          <ac:chgData name="Stewart Gale" userId="3647ddd2-6040-41ae-a96d-232c23482af8" providerId="ADAL" clId="{95DF4F04-0CA0-4F34-8150-6B14A3D2456A}" dt="2023-08-29T18:04:30.314" v="559" actId="478"/>
          <ac:spMkLst>
            <pc:docMk/>
            <pc:sldMk cId="725462376" sldId="559"/>
            <ac:spMk id="17" creationId="{65A3A457-7771-4CDC-82F2-6858B44B97B5}"/>
          </ac:spMkLst>
        </pc:spChg>
        <pc:spChg chg="add mod">
          <ac:chgData name="Stewart Gale" userId="3647ddd2-6040-41ae-a96d-232c23482af8" providerId="ADAL" clId="{95DF4F04-0CA0-4F34-8150-6B14A3D2456A}" dt="2023-08-29T18:21:54.792" v="747" actId="1076"/>
          <ac:spMkLst>
            <pc:docMk/>
            <pc:sldMk cId="725462376" sldId="559"/>
            <ac:spMk id="18" creationId="{19DA5F83-390B-75A7-C111-8C83109CA0EE}"/>
          </ac:spMkLst>
        </pc:spChg>
        <pc:spChg chg="del">
          <ac:chgData name="Stewart Gale" userId="3647ddd2-6040-41ae-a96d-232c23482af8" providerId="ADAL" clId="{95DF4F04-0CA0-4F34-8150-6B14A3D2456A}" dt="2023-08-29T18:04:30.314" v="559" actId="478"/>
          <ac:spMkLst>
            <pc:docMk/>
            <pc:sldMk cId="725462376" sldId="559"/>
            <ac:spMk id="19" creationId="{CE065600-2755-498F-B717-DAD8A968675F}"/>
          </ac:spMkLst>
        </pc:spChg>
        <pc:spChg chg="del">
          <ac:chgData name="Stewart Gale" userId="3647ddd2-6040-41ae-a96d-232c23482af8" providerId="ADAL" clId="{95DF4F04-0CA0-4F34-8150-6B14A3D2456A}" dt="2023-08-29T18:04:30.314" v="559" actId="478"/>
          <ac:spMkLst>
            <pc:docMk/>
            <pc:sldMk cId="725462376" sldId="559"/>
            <ac:spMk id="20" creationId="{F26E1DF4-2049-4396-9479-BF7B850AAE25}"/>
          </ac:spMkLst>
        </pc:spChg>
        <pc:spChg chg="add mod">
          <ac:chgData name="Stewart Gale" userId="3647ddd2-6040-41ae-a96d-232c23482af8" providerId="ADAL" clId="{95DF4F04-0CA0-4F34-8150-6B14A3D2456A}" dt="2023-08-29T18:21:54.792" v="747" actId="1076"/>
          <ac:spMkLst>
            <pc:docMk/>
            <pc:sldMk cId="725462376" sldId="559"/>
            <ac:spMk id="21" creationId="{84B9355B-8E64-E61E-CBEA-C9A484A6500C}"/>
          </ac:spMkLst>
        </pc:spChg>
        <pc:spChg chg="del mod">
          <ac:chgData name="Stewart Gale" userId="3647ddd2-6040-41ae-a96d-232c23482af8" providerId="ADAL" clId="{95DF4F04-0CA0-4F34-8150-6B14A3D2456A}" dt="2023-08-29T18:05:31.151" v="569" actId="478"/>
          <ac:spMkLst>
            <pc:docMk/>
            <pc:sldMk cId="725462376" sldId="559"/>
            <ac:spMk id="22" creationId="{66059B35-18DC-48D1-8E52-24D41D63A7E8}"/>
          </ac:spMkLst>
        </pc:spChg>
        <pc:spChg chg="add mod">
          <ac:chgData name="Stewart Gale" userId="3647ddd2-6040-41ae-a96d-232c23482af8" providerId="ADAL" clId="{95DF4F04-0CA0-4F34-8150-6B14A3D2456A}" dt="2023-08-29T18:21:54.792" v="747" actId="1076"/>
          <ac:spMkLst>
            <pc:docMk/>
            <pc:sldMk cId="725462376" sldId="559"/>
            <ac:spMk id="23" creationId="{BB86850C-612F-1F8D-8F05-F3542BAF3CA6}"/>
          </ac:spMkLst>
        </pc:spChg>
      </pc:sldChg>
      <pc:sldChg chg="modSp add del mod">
        <pc:chgData name="Stewart Gale" userId="3647ddd2-6040-41ae-a96d-232c23482af8" providerId="ADAL" clId="{95DF4F04-0CA0-4F34-8150-6B14A3D2456A}" dt="2023-08-29T18:14:43.524" v="692" actId="47"/>
        <pc:sldMkLst>
          <pc:docMk/>
          <pc:sldMk cId="3705465286" sldId="560"/>
        </pc:sldMkLst>
        <pc:spChg chg="mod">
          <ac:chgData name="Stewart Gale" userId="3647ddd2-6040-41ae-a96d-232c23482af8" providerId="ADAL" clId="{95DF4F04-0CA0-4F34-8150-6B14A3D2456A}" dt="2023-08-29T18:12:51.704" v="661" actId="1076"/>
          <ac:spMkLst>
            <pc:docMk/>
            <pc:sldMk cId="3705465286" sldId="560"/>
            <ac:spMk id="29" creationId="{2F2E36F3-6E59-462C-B929-30E93934CDCA}"/>
          </ac:spMkLst>
        </pc:spChg>
      </pc:sldChg>
      <pc:sldChg chg="delSp modSp add mod delAnim">
        <pc:chgData name="Stewart Gale" userId="3647ddd2-6040-41ae-a96d-232c23482af8" providerId="ADAL" clId="{95DF4F04-0CA0-4F34-8150-6B14A3D2456A}" dt="2023-09-28T04:27:47.783" v="1173" actId="478"/>
        <pc:sldMkLst>
          <pc:docMk/>
          <pc:sldMk cId="1942761309" sldId="561"/>
        </pc:sldMkLst>
        <pc:spChg chg="mod">
          <ac:chgData name="Stewart Gale" userId="3647ddd2-6040-41ae-a96d-232c23482af8" providerId="ADAL" clId="{95DF4F04-0CA0-4F34-8150-6B14A3D2456A}" dt="2023-09-28T04:27:43.126" v="1172" actId="20577"/>
          <ac:spMkLst>
            <pc:docMk/>
            <pc:sldMk cId="1942761309" sldId="561"/>
            <ac:spMk id="7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18:14:35.634" v="690" actId="1076"/>
          <ac:spMkLst>
            <pc:docMk/>
            <pc:sldMk cId="1942761309" sldId="561"/>
            <ac:spMk id="22" creationId="{8E6B2442-4F69-C4B4-79C4-8814D222CD31}"/>
          </ac:spMkLst>
        </pc:spChg>
        <pc:spChg chg="mod">
          <ac:chgData name="Stewart Gale" userId="3647ddd2-6040-41ae-a96d-232c23482af8" providerId="ADAL" clId="{95DF4F04-0CA0-4F34-8150-6B14A3D2456A}" dt="2023-08-29T18:13:13.290" v="666" actId="14100"/>
          <ac:spMkLst>
            <pc:docMk/>
            <pc:sldMk cId="1942761309" sldId="561"/>
            <ac:spMk id="26" creationId="{F67D0026-D6F4-279F-8208-7E5A0AACBBDF}"/>
          </ac:spMkLst>
        </pc:spChg>
        <pc:spChg chg="mod">
          <ac:chgData name="Stewart Gale" userId="3647ddd2-6040-41ae-a96d-232c23482af8" providerId="ADAL" clId="{95DF4F04-0CA0-4F34-8150-6B14A3D2456A}" dt="2023-08-29T18:13:30.886" v="668" actId="14100"/>
          <ac:spMkLst>
            <pc:docMk/>
            <pc:sldMk cId="1942761309" sldId="561"/>
            <ac:spMk id="31" creationId="{4F407B28-F13E-8314-629B-93D7C7057D80}"/>
          </ac:spMkLst>
        </pc:spChg>
        <pc:spChg chg="mod">
          <ac:chgData name="Stewart Gale" userId="3647ddd2-6040-41ae-a96d-232c23482af8" providerId="ADAL" clId="{95DF4F04-0CA0-4F34-8150-6B14A3D2456A}" dt="2023-08-29T18:12:16.263" v="651" actId="20577"/>
          <ac:spMkLst>
            <pc:docMk/>
            <pc:sldMk cId="1942761309" sldId="561"/>
            <ac:spMk id="32" creationId="{2B78F22A-1D54-DAD3-AB6F-96B7BB4D31D1}"/>
          </ac:spMkLst>
        </pc:spChg>
        <pc:spChg chg="del">
          <ac:chgData name="Stewart Gale" userId="3647ddd2-6040-41ae-a96d-232c23482af8" providerId="ADAL" clId="{95DF4F04-0CA0-4F34-8150-6B14A3D2456A}" dt="2023-09-28T04:27:47.783" v="1173" actId="478"/>
          <ac:spMkLst>
            <pc:docMk/>
            <pc:sldMk cId="1942761309" sldId="561"/>
            <ac:spMk id="33" creationId="{5100854F-2463-1286-7F60-596E84A177C4}"/>
          </ac:spMkLst>
        </pc:spChg>
        <pc:spChg chg="mod">
          <ac:chgData name="Stewart Gale" userId="3647ddd2-6040-41ae-a96d-232c23482af8" providerId="ADAL" clId="{95DF4F04-0CA0-4F34-8150-6B14A3D2456A}" dt="2023-08-29T18:12:33.559" v="655" actId="14100"/>
          <ac:spMkLst>
            <pc:docMk/>
            <pc:sldMk cId="1942761309" sldId="561"/>
            <ac:spMk id="35" creationId="{590671FF-F713-84CA-17F0-1859FF54D2D8}"/>
          </ac:spMkLst>
        </pc:spChg>
        <pc:spChg chg="mod">
          <ac:chgData name="Stewart Gale" userId="3647ddd2-6040-41ae-a96d-232c23482af8" providerId="ADAL" clId="{95DF4F04-0CA0-4F34-8150-6B14A3D2456A}" dt="2023-08-29T18:12:39.826" v="657" actId="1038"/>
          <ac:spMkLst>
            <pc:docMk/>
            <pc:sldMk cId="1942761309" sldId="561"/>
            <ac:spMk id="38" creationId="{16F3CB64-E180-9FAC-EA24-F9881B658E2C}"/>
          </ac:spMkLst>
        </pc:spChg>
        <pc:spChg chg="mod">
          <ac:chgData name="Stewart Gale" userId="3647ddd2-6040-41ae-a96d-232c23482af8" providerId="ADAL" clId="{95DF4F04-0CA0-4F34-8150-6B14A3D2456A}" dt="2023-08-29T18:12:39.826" v="657" actId="1038"/>
          <ac:spMkLst>
            <pc:docMk/>
            <pc:sldMk cId="1942761309" sldId="561"/>
            <ac:spMk id="39" creationId="{48AEBE32-1DC5-BC64-7A12-DB9B4F5C2F9A}"/>
          </ac:spMkLst>
        </pc:spChg>
      </pc:sldChg>
      <pc:sldChg chg="addSp delSp modSp new mod delAnim modAnim">
        <pc:chgData name="Stewart Gale" userId="3647ddd2-6040-41ae-a96d-232c23482af8" providerId="ADAL" clId="{95DF4F04-0CA0-4F34-8150-6B14A3D2456A}" dt="2023-08-30T11:38:39.481" v="1148" actId="1076"/>
        <pc:sldMkLst>
          <pc:docMk/>
          <pc:sldMk cId="845245967" sldId="562"/>
        </pc:sldMkLst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4" creationId="{D6D6D173-8D3A-DDD8-1A53-6F38EE67F7A0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5" creationId="{B0B389F4-DC0A-AC4E-1A2B-CE4136FF0AC9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6" creationId="{292CA433-155F-5340-35AE-800924CE8B7D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7" creationId="{E5381DAD-512E-700E-C450-C526560F291F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8" creationId="{8D5A53B9-FFF7-2469-DAEB-6A6E8BF2AF4E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9" creationId="{3A8A28D8-681C-D7BA-FBE1-DAAB9AB932A0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10" creationId="{E71A0E9E-8AB9-B089-0416-A19B17D450B1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11" creationId="{6797A1CA-4D9F-CE3F-FB0A-E5E6C7646F30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12" creationId="{F5622B53-97C5-F7A6-9426-20174D35B4AF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13" creationId="{8248534C-A521-5850-8892-576F2DA57B94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14" creationId="{6905EC3C-ECEF-D06B-A0E3-AB41A0A67DB4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15" creationId="{6110CB1D-C16C-BFAB-AE79-A819EB54487E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16" creationId="{88767582-E081-21D7-9E2E-8A31A8493C97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17" creationId="{E8067E5F-35F1-2D44-2F77-7C69D9177D40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18" creationId="{FB9B7B40-E36F-9845-C37B-452A85EADDFB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19" creationId="{41577C18-D14D-1BEE-52F0-A852401E74A0}"/>
          </ac:spMkLst>
        </pc:spChg>
        <pc:spChg chg="add del mod">
          <ac:chgData name="Stewart Gale" userId="3647ddd2-6040-41ae-a96d-232c23482af8" providerId="ADAL" clId="{95DF4F04-0CA0-4F34-8150-6B14A3D2456A}" dt="2023-08-30T11:31:01.737" v="1036" actId="478"/>
          <ac:spMkLst>
            <pc:docMk/>
            <pc:sldMk cId="845245967" sldId="562"/>
            <ac:spMk id="20" creationId="{044A603E-48A7-5C8B-AD4A-22C0ADB4BB5E}"/>
          </ac:spMkLst>
        </pc:spChg>
        <pc:spChg chg="add del mod">
          <ac:chgData name="Stewart Gale" userId="3647ddd2-6040-41ae-a96d-232c23482af8" providerId="ADAL" clId="{95DF4F04-0CA0-4F34-8150-6B14A3D2456A}" dt="2023-08-30T11:38:02.785" v="1139" actId="478"/>
          <ac:spMkLst>
            <pc:docMk/>
            <pc:sldMk cId="845245967" sldId="562"/>
            <ac:spMk id="23" creationId="{F6F3C9D6-3D77-5DFA-F955-EA601E759EAE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24" creationId="{8D5E5A9D-5EA3-9CB0-B1E9-11DAA32ABA73}"/>
          </ac:spMkLst>
        </pc:spChg>
        <pc:spChg chg="add del mod">
          <ac:chgData name="Stewart Gale" userId="3647ddd2-6040-41ae-a96d-232c23482af8" providerId="ADAL" clId="{95DF4F04-0CA0-4F34-8150-6B14A3D2456A}" dt="2023-08-30T11:38:02.785" v="1139" actId="478"/>
          <ac:spMkLst>
            <pc:docMk/>
            <pc:sldMk cId="845245967" sldId="562"/>
            <ac:spMk id="32" creationId="{605BD435-61F8-FCCF-1A1E-81670A4759E6}"/>
          </ac:spMkLst>
        </pc:spChg>
        <pc:spChg chg="add del mod">
          <ac:chgData name="Stewart Gale" userId="3647ddd2-6040-41ae-a96d-232c23482af8" providerId="ADAL" clId="{95DF4F04-0CA0-4F34-8150-6B14A3D2456A}" dt="2023-08-30T11:38:02.785" v="1139" actId="478"/>
          <ac:spMkLst>
            <pc:docMk/>
            <pc:sldMk cId="845245967" sldId="562"/>
            <ac:spMk id="33" creationId="{8E255897-CA72-AF9C-28A4-61F2382B20AC}"/>
          </ac:spMkLst>
        </pc:spChg>
        <pc:spChg chg="add del mod">
          <ac:chgData name="Stewart Gale" userId="3647ddd2-6040-41ae-a96d-232c23482af8" providerId="ADAL" clId="{95DF4F04-0CA0-4F34-8150-6B14A3D2456A}" dt="2023-08-30T11:38:02.785" v="1139" actId="478"/>
          <ac:spMkLst>
            <pc:docMk/>
            <pc:sldMk cId="845245967" sldId="562"/>
            <ac:spMk id="34" creationId="{1B8DC67C-5990-4AC7-7245-C7AE98837B1D}"/>
          </ac:spMkLst>
        </pc:spChg>
        <pc:spChg chg="add del mod">
          <ac:chgData name="Stewart Gale" userId="3647ddd2-6040-41ae-a96d-232c23482af8" providerId="ADAL" clId="{95DF4F04-0CA0-4F34-8150-6B14A3D2456A}" dt="2023-08-30T11:21:47.269" v="930"/>
          <ac:spMkLst>
            <pc:docMk/>
            <pc:sldMk cId="845245967" sldId="562"/>
            <ac:spMk id="35" creationId="{CEF2598D-A6E3-383F-4C44-419D40102FBF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36" creationId="{26A0D961-7134-98D9-A1E4-BB78954F12A9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37" creationId="{365EC8E7-E0D7-23D5-BDC2-3BB87231B645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38" creationId="{67B91221-4372-BA24-A04D-04533AD7CB49}"/>
          </ac:spMkLst>
        </pc:spChg>
        <pc:spChg chg="add del mod">
          <ac:chgData name="Stewart Gale" userId="3647ddd2-6040-41ae-a96d-232c23482af8" providerId="ADAL" clId="{95DF4F04-0CA0-4F34-8150-6B14A3D2456A}" dt="2023-08-30T11:38:00.264" v="1138" actId="478"/>
          <ac:spMkLst>
            <pc:docMk/>
            <pc:sldMk cId="845245967" sldId="562"/>
            <ac:spMk id="39" creationId="{89B84114-0A01-1A68-7172-F51E4DA2DB2E}"/>
          </ac:spMkLst>
        </pc:spChg>
        <pc:spChg chg="add mod">
          <ac:chgData name="Stewart Gale" userId="3647ddd2-6040-41ae-a96d-232c23482af8" providerId="ADAL" clId="{95DF4F04-0CA0-4F34-8150-6B14A3D2456A}" dt="2023-08-30T11:38:28.038" v="1146" actId="164"/>
          <ac:spMkLst>
            <pc:docMk/>
            <pc:sldMk cId="845245967" sldId="562"/>
            <ac:spMk id="40" creationId="{510C3F59-1C4E-5AE3-29DE-ED5489F6463C}"/>
          </ac:spMkLst>
        </pc:spChg>
        <pc:grpChg chg="add mod">
          <ac:chgData name="Stewart Gale" userId="3647ddd2-6040-41ae-a96d-232c23482af8" providerId="ADAL" clId="{95DF4F04-0CA0-4F34-8150-6B14A3D2456A}" dt="2023-08-30T11:38:39.481" v="1148" actId="1076"/>
          <ac:grpSpMkLst>
            <pc:docMk/>
            <pc:sldMk cId="845245967" sldId="562"/>
            <ac:grpSpMk id="41" creationId="{7F8D82A7-53DD-95C9-0815-542E115108A7}"/>
          </ac:grpSpMkLst>
        </pc:grpChg>
        <pc:picChg chg="add mod modCrop">
          <ac:chgData name="Stewart Gale" userId="3647ddd2-6040-41ae-a96d-232c23482af8" providerId="ADAL" clId="{95DF4F04-0CA0-4F34-8150-6B14A3D2456A}" dt="2023-08-30T11:38:28.038" v="1146" actId="164"/>
          <ac:picMkLst>
            <pc:docMk/>
            <pc:sldMk cId="845245967" sldId="562"/>
            <ac:picMk id="2" creationId="{1CB9077B-EBF0-ABEE-6253-BE2EBA029E61}"/>
          </ac:picMkLst>
        </pc:picChg>
        <pc:picChg chg="add del mod">
          <ac:chgData name="Stewart Gale" userId="3647ddd2-6040-41ae-a96d-232c23482af8" providerId="ADAL" clId="{95DF4F04-0CA0-4F34-8150-6B14A3D2456A}" dt="2023-08-30T11:31:15.194" v="1040" actId="478"/>
          <ac:picMkLst>
            <pc:docMk/>
            <pc:sldMk cId="845245967" sldId="562"/>
            <ac:picMk id="3" creationId="{3C05C6D3-E5D6-F061-D556-C9EDA64953B7}"/>
          </ac:picMkLst>
        </pc:picChg>
        <pc:cxnChg chg="add del mod">
          <ac:chgData name="Stewart Gale" userId="3647ddd2-6040-41ae-a96d-232c23482af8" providerId="ADAL" clId="{95DF4F04-0CA0-4F34-8150-6B14A3D2456A}" dt="2023-08-30T11:38:00.264" v="1138" actId="478"/>
          <ac:cxnSpMkLst>
            <pc:docMk/>
            <pc:sldMk cId="845245967" sldId="562"/>
            <ac:cxnSpMk id="22" creationId="{78D606E0-842E-5824-4E16-5A1AB90CBC8B}"/>
          </ac:cxnSpMkLst>
        </pc:cxnChg>
        <pc:cxnChg chg="add del mod">
          <ac:chgData name="Stewart Gale" userId="3647ddd2-6040-41ae-a96d-232c23482af8" providerId="ADAL" clId="{95DF4F04-0CA0-4F34-8150-6B14A3D2456A}" dt="2023-08-30T11:38:02.785" v="1139" actId="478"/>
          <ac:cxnSpMkLst>
            <pc:docMk/>
            <pc:sldMk cId="845245967" sldId="562"/>
            <ac:cxnSpMk id="26" creationId="{AC8C6010-EFE5-9D29-0CD3-B7665843C9E0}"/>
          </ac:cxnSpMkLst>
        </pc:cxnChg>
        <pc:cxnChg chg="add del mod">
          <ac:chgData name="Stewart Gale" userId="3647ddd2-6040-41ae-a96d-232c23482af8" providerId="ADAL" clId="{95DF4F04-0CA0-4F34-8150-6B14A3D2456A}" dt="2023-08-30T11:38:02.785" v="1139" actId="478"/>
          <ac:cxnSpMkLst>
            <pc:docMk/>
            <pc:sldMk cId="845245967" sldId="562"/>
            <ac:cxnSpMk id="27" creationId="{ED843C3B-54BA-5EC9-2CB7-0CBB04CB1728}"/>
          </ac:cxnSpMkLst>
        </pc:cxnChg>
        <pc:cxnChg chg="add del mod">
          <ac:chgData name="Stewart Gale" userId="3647ddd2-6040-41ae-a96d-232c23482af8" providerId="ADAL" clId="{95DF4F04-0CA0-4F34-8150-6B14A3D2456A}" dt="2023-08-30T11:38:02.785" v="1139" actId="478"/>
          <ac:cxnSpMkLst>
            <pc:docMk/>
            <pc:sldMk cId="845245967" sldId="562"/>
            <ac:cxnSpMk id="29" creationId="{61516B51-95FC-19CB-4C84-70240619A425}"/>
          </ac:cxnSpMkLst>
        </pc:cxnChg>
      </pc:sldChg>
      <pc:sldChg chg="addSp delSp modSp add mod delAnim modAnim">
        <pc:chgData name="Stewart Gale" userId="3647ddd2-6040-41ae-a96d-232c23482af8" providerId="ADAL" clId="{95DF4F04-0CA0-4F34-8150-6B14A3D2456A}" dt="2023-10-03T08:34:39.202" v="1378" actId="20577"/>
        <pc:sldMkLst>
          <pc:docMk/>
          <pc:sldMk cId="83238317" sldId="563"/>
        </pc:sldMkLst>
        <pc:spChg chg="add mod">
          <ac:chgData name="Stewart Gale" userId="3647ddd2-6040-41ae-a96d-232c23482af8" providerId="ADAL" clId="{95DF4F04-0CA0-4F34-8150-6B14A3D2456A}" dt="2023-08-30T11:37:46.349" v="1137" actId="164"/>
          <ac:spMkLst>
            <pc:docMk/>
            <pc:sldMk cId="83238317" sldId="563"/>
            <ac:spMk id="3" creationId="{FE58FB86-2CDF-77F4-5381-AA52B3406AD5}"/>
          </ac:spMkLst>
        </pc:spChg>
        <pc:spChg chg="mod">
          <ac:chgData name="Stewart Gale" userId="3647ddd2-6040-41ae-a96d-232c23482af8" providerId="ADAL" clId="{95DF4F04-0CA0-4F34-8150-6B14A3D2456A}" dt="2023-10-03T08:29:43.332" v="1184" actId="1076"/>
          <ac:spMkLst>
            <pc:docMk/>
            <pc:sldMk cId="83238317" sldId="563"/>
            <ac:spMk id="4" creationId="{D6D6D173-8D3A-DDD8-1A53-6F38EE67F7A0}"/>
          </ac:spMkLst>
        </pc:spChg>
        <pc:spChg chg="mod">
          <ac:chgData name="Stewart Gale" userId="3647ddd2-6040-41ae-a96d-232c23482af8" providerId="ADAL" clId="{95DF4F04-0CA0-4F34-8150-6B14A3D2456A}" dt="2023-10-03T08:29:27.641" v="1181" actId="20577"/>
          <ac:spMkLst>
            <pc:docMk/>
            <pc:sldMk cId="83238317" sldId="563"/>
            <ac:spMk id="5" creationId="{B0B389F4-DC0A-AC4E-1A2B-CE4136FF0AC9}"/>
          </ac:spMkLst>
        </pc:spChg>
        <pc:spChg chg="mod">
          <ac:chgData name="Stewart Gale" userId="3647ddd2-6040-41ae-a96d-232c23482af8" providerId="ADAL" clId="{95DF4F04-0CA0-4F34-8150-6B14A3D2456A}" dt="2023-10-03T08:29:43.332" v="1184" actId="1076"/>
          <ac:spMkLst>
            <pc:docMk/>
            <pc:sldMk cId="83238317" sldId="563"/>
            <ac:spMk id="6" creationId="{292CA433-155F-5340-35AE-800924CE8B7D}"/>
          </ac:spMkLst>
        </pc:spChg>
        <pc:spChg chg="mod">
          <ac:chgData name="Stewart Gale" userId="3647ddd2-6040-41ae-a96d-232c23482af8" providerId="ADAL" clId="{95DF4F04-0CA0-4F34-8150-6B14A3D2456A}" dt="2023-10-03T08:33:55.247" v="1371" actId="1076"/>
          <ac:spMkLst>
            <pc:docMk/>
            <pc:sldMk cId="83238317" sldId="563"/>
            <ac:spMk id="7" creationId="{E5381DAD-512E-700E-C450-C526560F291F}"/>
          </ac:spMkLst>
        </pc:spChg>
        <pc:spChg chg="mod">
          <ac:chgData name="Stewart Gale" userId="3647ddd2-6040-41ae-a96d-232c23482af8" providerId="ADAL" clId="{95DF4F04-0CA0-4F34-8150-6B14A3D2456A}" dt="2023-10-03T08:33:58.734" v="1372" actId="1076"/>
          <ac:spMkLst>
            <pc:docMk/>
            <pc:sldMk cId="83238317" sldId="563"/>
            <ac:spMk id="8" creationId="{8D5A53B9-FFF7-2469-DAEB-6A6E8BF2AF4E}"/>
          </ac:spMkLst>
        </pc:spChg>
        <pc:spChg chg="mod">
          <ac:chgData name="Stewart Gale" userId="3647ddd2-6040-41ae-a96d-232c23482af8" providerId="ADAL" clId="{95DF4F04-0CA0-4F34-8150-6B14A3D2456A}" dt="2023-10-03T08:29:17.440" v="1176" actId="20577"/>
          <ac:spMkLst>
            <pc:docMk/>
            <pc:sldMk cId="83238317" sldId="563"/>
            <ac:spMk id="9" creationId="{3A8A28D8-681C-D7BA-FBE1-DAAB9AB932A0}"/>
          </ac:spMkLst>
        </pc:spChg>
        <pc:spChg chg="mod">
          <ac:chgData name="Stewart Gale" userId="3647ddd2-6040-41ae-a96d-232c23482af8" providerId="ADAL" clId="{95DF4F04-0CA0-4F34-8150-6B14A3D2456A}" dt="2023-10-03T08:29:43.332" v="1184" actId="1076"/>
          <ac:spMkLst>
            <pc:docMk/>
            <pc:sldMk cId="83238317" sldId="563"/>
            <ac:spMk id="11" creationId="{6797A1CA-4D9F-CE3F-FB0A-E5E6C7646F30}"/>
          </ac:spMkLst>
        </pc:spChg>
        <pc:spChg chg="mod">
          <ac:chgData name="Stewart Gale" userId="3647ddd2-6040-41ae-a96d-232c23482af8" providerId="ADAL" clId="{95DF4F04-0CA0-4F34-8150-6B14A3D2456A}" dt="2023-10-03T08:29:43.332" v="1184" actId="1076"/>
          <ac:spMkLst>
            <pc:docMk/>
            <pc:sldMk cId="83238317" sldId="563"/>
            <ac:spMk id="12" creationId="{F5622B53-97C5-F7A6-9426-20174D35B4AF}"/>
          </ac:spMkLst>
        </pc:spChg>
        <pc:spChg chg="mod">
          <ac:chgData name="Stewart Gale" userId="3647ddd2-6040-41ae-a96d-232c23482af8" providerId="ADAL" clId="{95DF4F04-0CA0-4F34-8150-6B14A3D2456A}" dt="2023-10-03T08:29:43.332" v="1184" actId="1076"/>
          <ac:spMkLst>
            <pc:docMk/>
            <pc:sldMk cId="83238317" sldId="563"/>
            <ac:spMk id="13" creationId="{8248534C-A521-5850-8892-576F2DA57B94}"/>
          </ac:spMkLst>
        </pc:spChg>
        <pc:spChg chg="mod">
          <ac:chgData name="Stewart Gale" userId="3647ddd2-6040-41ae-a96d-232c23482af8" providerId="ADAL" clId="{95DF4F04-0CA0-4F34-8150-6B14A3D2456A}" dt="2023-10-03T08:29:43.332" v="1184" actId="1076"/>
          <ac:spMkLst>
            <pc:docMk/>
            <pc:sldMk cId="83238317" sldId="563"/>
            <ac:spMk id="14" creationId="{6905EC3C-ECEF-D06B-A0E3-AB41A0A67DB4}"/>
          </ac:spMkLst>
        </pc:spChg>
        <pc:spChg chg="mod">
          <ac:chgData name="Stewart Gale" userId="3647ddd2-6040-41ae-a96d-232c23482af8" providerId="ADAL" clId="{95DF4F04-0CA0-4F34-8150-6B14A3D2456A}" dt="2023-10-03T08:34:39.202" v="1378" actId="20577"/>
          <ac:spMkLst>
            <pc:docMk/>
            <pc:sldMk cId="83238317" sldId="563"/>
            <ac:spMk id="15" creationId="{6110CB1D-C16C-BFAB-AE79-A819EB54487E}"/>
          </ac:spMkLst>
        </pc:spChg>
        <pc:spChg chg="mod">
          <ac:chgData name="Stewart Gale" userId="3647ddd2-6040-41ae-a96d-232c23482af8" providerId="ADAL" clId="{95DF4F04-0CA0-4F34-8150-6B14A3D2456A}" dt="2023-10-03T08:29:36.052" v="1183" actId="20577"/>
          <ac:spMkLst>
            <pc:docMk/>
            <pc:sldMk cId="83238317" sldId="563"/>
            <ac:spMk id="16" creationId="{88767582-E081-21D7-9E2E-8A31A8493C97}"/>
          </ac:spMkLst>
        </pc:spChg>
        <pc:spChg chg="mod">
          <ac:chgData name="Stewart Gale" userId="3647ddd2-6040-41ae-a96d-232c23482af8" providerId="ADAL" clId="{95DF4F04-0CA0-4F34-8150-6B14A3D2456A}" dt="2023-10-03T08:29:43.332" v="1184" actId="1076"/>
          <ac:spMkLst>
            <pc:docMk/>
            <pc:sldMk cId="83238317" sldId="563"/>
            <ac:spMk id="17" creationId="{E8067E5F-35F1-2D44-2F77-7C69D9177D40}"/>
          </ac:spMkLst>
        </pc:spChg>
        <pc:spChg chg="mod">
          <ac:chgData name="Stewart Gale" userId="3647ddd2-6040-41ae-a96d-232c23482af8" providerId="ADAL" clId="{95DF4F04-0CA0-4F34-8150-6B14A3D2456A}" dt="2023-10-03T08:34:34.125" v="1376" actId="20577"/>
          <ac:spMkLst>
            <pc:docMk/>
            <pc:sldMk cId="83238317" sldId="563"/>
            <ac:spMk id="18" creationId="{FB9B7B40-E36F-9845-C37B-452A85EADDFB}"/>
          </ac:spMkLst>
        </pc:spChg>
        <pc:spChg chg="add mod">
          <ac:chgData name="Stewart Gale" userId="3647ddd2-6040-41ae-a96d-232c23482af8" providerId="ADAL" clId="{95DF4F04-0CA0-4F34-8150-6B14A3D2456A}" dt="2023-10-03T08:33:41.503" v="1370" actId="1036"/>
          <ac:spMkLst>
            <pc:docMk/>
            <pc:sldMk cId="83238317" sldId="563"/>
            <ac:spMk id="21" creationId="{6046C2A2-EA41-56B1-226B-7CB7BDF0C15E}"/>
          </ac:spMkLst>
        </pc:spChg>
        <pc:spChg chg="mod">
          <ac:chgData name="Stewart Gale" userId="3647ddd2-6040-41ae-a96d-232c23482af8" providerId="ADAL" clId="{95DF4F04-0CA0-4F34-8150-6B14A3D2456A}" dt="2023-10-03T08:31:36.332" v="1230" actId="1076"/>
          <ac:spMkLst>
            <pc:docMk/>
            <pc:sldMk cId="83238317" sldId="563"/>
            <ac:spMk id="23" creationId="{F6F3C9D6-3D77-5DFA-F955-EA601E759EAE}"/>
          </ac:spMkLst>
        </pc:spChg>
        <pc:spChg chg="mod">
          <ac:chgData name="Stewart Gale" userId="3647ddd2-6040-41ae-a96d-232c23482af8" providerId="ADAL" clId="{95DF4F04-0CA0-4F34-8150-6B14A3D2456A}" dt="2023-10-03T08:31:36.332" v="1230" actId="1076"/>
          <ac:spMkLst>
            <pc:docMk/>
            <pc:sldMk cId="83238317" sldId="563"/>
            <ac:spMk id="24" creationId="{8D5E5A9D-5EA3-9CB0-B1E9-11DAA32ABA73}"/>
          </ac:spMkLst>
        </pc:spChg>
        <pc:spChg chg="add mod">
          <ac:chgData name="Stewart Gale" userId="3647ddd2-6040-41ae-a96d-232c23482af8" providerId="ADAL" clId="{95DF4F04-0CA0-4F34-8150-6B14A3D2456A}" dt="2023-10-03T08:33:41.503" v="1370" actId="1036"/>
          <ac:spMkLst>
            <pc:docMk/>
            <pc:sldMk cId="83238317" sldId="563"/>
            <ac:spMk id="28" creationId="{C07CB49B-0B08-1127-89D6-449FE54048A4}"/>
          </ac:spMkLst>
        </pc:spChg>
        <pc:spChg chg="mod">
          <ac:chgData name="Stewart Gale" userId="3647ddd2-6040-41ae-a96d-232c23482af8" providerId="ADAL" clId="{95DF4F04-0CA0-4F34-8150-6B14A3D2456A}" dt="2023-10-03T08:31:36.332" v="1230" actId="1076"/>
          <ac:spMkLst>
            <pc:docMk/>
            <pc:sldMk cId="83238317" sldId="563"/>
            <ac:spMk id="32" creationId="{605BD435-61F8-FCCF-1A1E-81670A4759E6}"/>
          </ac:spMkLst>
        </pc:spChg>
        <pc:spChg chg="mod">
          <ac:chgData name="Stewart Gale" userId="3647ddd2-6040-41ae-a96d-232c23482af8" providerId="ADAL" clId="{95DF4F04-0CA0-4F34-8150-6B14A3D2456A}" dt="2023-10-03T08:31:36.332" v="1230" actId="1076"/>
          <ac:spMkLst>
            <pc:docMk/>
            <pc:sldMk cId="83238317" sldId="563"/>
            <ac:spMk id="33" creationId="{8E255897-CA72-AF9C-28A4-61F2382B20AC}"/>
          </ac:spMkLst>
        </pc:spChg>
        <pc:spChg chg="mod">
          <ac:chgData name="Stewart Gale" userId="3647ddd2-6040-41ae-a96d-232c23482af8" providerId="ADAL" clId="{95DF4F04-0CA0-4F34-8150-6B14A3D2456A}" dt="2023-10-03T08:31:46.178" v="1234" actId="1076"/>
          <ac:spMkLst>
            <pc:docMk/>
            <pc:sldMk cId="83238317" sldId="563"/>
            <ac:spMk id="34" creationId="{1B8DC67C-5990-4AC7-7245-C7AE98837B1D}"/>
          </ac:spMkLst>
        </pc:spChg>
        <pc:spChg chg="mod">
          <ac:chgData name="Stewart Gale" userId="3647ddd2-6040-41ae-a96d-232c23482af8" providerId="ADAL" clId="{95DF4F04-0CA0-4F34-8150-6B14A3D2456A}" dt="2023-10-03T08:33:41.503" v="1370" actId="1036"/>
          <ac:spMkLst>
            <pc:docMk/>
            <pc:sldMk cId="83238317" sldId="563"/>
            <ac:spMk id="36" creationId="{26A0D961-7134-98D9-A1E4-BB78954F12A9}"/>
          </ac:spMkLst>
        </pc:spChg>
        <pc:spChg chg="mod">
          <ac:chgData name="Stewart Gale" userId="3647ddd2-6040-41ae-a96d-232c23482af8" providerId="ADAL" clId="{95DF4F04-0CA0-4F34-8150-6B14A3D2456A}" dt="2023-10-03T08:33:41.503" v="1370" actId="1036"/>
          <ac:spMkLst>
            <pc:docMk/>
            <pc:sldMk cId="83238317" sldId="563"/>
            <ac:spMk id="37" creationId="{365EC8E7-E0D7-23D5-BDC2-3BB87231B645}"/>
          </ac:spMkLst>
        </pc:spChg>
        <pc:spChg chg="del mod">
          <ac:chgData name="Stewart Gale" userId="3647ddd2-6040-41ae-a96d-232c23482af8" providerId="ADAL" clId="{95DF4F04-0CA0-4F34-8150-6B14A3D2456A}" dt="2023-10-03T08:29:57.263" v="1186" actId="478"/>
          <ac:spMkLst>
            <pc:docMk/>
            <pc:sldMk cId="83238317" sldId="563"/>
            <ac:spMk id="38" creationId="{67B91221-4372-BA24-A04D-04533AD7CB49}"/>
          </ac:spMkLst>
        </pc:spChg>
        <pc:spChg chg="mod">
          <ac:chgData name="Stewart Gale" userId="3647ddd2-6040-41ae-a96d-232c23482af8" providerId="ADAL" clId="{95DF4F04-0CA0-4F34-8150-6B14A3D2456A}" dt="2023-10-03T08:33:41.503" v="1370" actId="1036"/>
          <ac:spMkLst>
            <pc:docMk/>
            <pc:sldMk cId="83238317" sldId="563"/>
            <ac:spMk id="39" creationId="{89B84114-0A01-1A68-7172-F51E4DA2DB2E}"/>
          </ac:spMkLst>
        </pc:spChg>
        <pc:grpChg chg="add mod">
          <ac:chgData name="Stewart Gale" userId="3647ddd2-6040-41ae-a96d-232c23482af8" providerId="ADAL" clId="{95DF4F04-0CA0-4F34-8150-6B14A3D2456A}" dt="2023-08-30T11:37:46.349" v="1137" actId="164"/>
          <ac:grpSpMkLst>
            <pc:docMk/>
            <pc:sldMk cId="83238317" sldId="563"/>
            <ac:grpSpMk id="20" creationId="{FB4A1069-9DD3-B0F5-0227-9FFC687A734F}"/>
          </ac:grpSpMkLst>
        </pc:grpChg>
        <pc:picChg chg="mod">
          <ac:chgData name="Stewart Gale" userId="3647ddd2-6040-41ae-a96d-232c23482af8" providerId="ADAL" clId="{95DF4F04-0CA0-4F34-8150-6B14A3D2456A}" dt="2023-08-30T11:37:46.349" v="1137" actId="164"/>
          <ac:picMkLst>
            <pc:docMk/>
            <pc:sldMk cId="83238317" sldId="563"/>
            <ac:picMk id="2" creationId="{1CB9077B-EBF0-ABEE-6253-BE2EBA029E61}"/>
          </ac:picMkLst>
        </pc:picChg>
        <pc:cxnChg chg="mod">
          <ac:chgData name="Stewart Gale" userId="3647ddd2-6040-41ae-a96d-232c23482af8" providerId="ADAL" clId="{95DF4F04-0CA0-4F34-8150-6B14A3D2456A}" dt="2023-10-03T08:31:36.332" v="1230" actId="1076"/>
          <ac:cxnSpMkLst>
            <pc:docMk/>
            <pc:sldMk cId="83238317" sldId="563"/>
            <ac:cxnSpMk id="22" creationId="{78D606E0-842E-5824-4E16-5A1AB90CBC8B}"/>
          </ac:cxnSpMkLst>
        </pc:cxnChg>
        <pc:cxnChg chg="mod">
          <ac:chgData name="Stewart Gale" userId="3647ddd2-6040-41ae-a96d-232c23482af8" providerId="ADAL" clId="{95DF4F04-0CA0-4F34-8150-6B14A3D2456A}" dt="2023-10-03T08:31:36.332" v="1230" actId="1076"/>
          <ac:cxnSpMkLst>
            <pc:docMk/>
            <pc:sldMk cId="83238317" sldId="563"/>
            <ac:cxnSpMk id="26" creationId="{AC8C6010-EFE5-9D29-0CD3-B7665843C9E0}"/>
          </ac:cxnSpMkLst>
        </pc:cxnChg>
        <pc:cxnChg chg="mod">
          <ac:chgData name="Stewart Gale" userId="3647ddd2-6040-41ae-a96d-232c23482af8" providerId="ADAL" clId="{95DF4F04-0CA0-4F34-8150-6B14A3D2456A}" dt="2023-10-03T08:31:36.332" v="1230" actId="1076"/>
          <ac:cxnSpMkLst>
            <pc:docMk/>
            <pc:sldMk cId="83238317" sldId="563"/>
            <ac:cxnSpMk id="27" creationId="{ED843C3B-54BA-5EC9-2CB7-0CBB04CB1728}"/>
          </ac:cxnSpMkLst>
        </pc:cxnChg>
        <pc:cxnChg chg="mod">
          <ac:chgData name="Stewart Gale" userId="3647ddd2-6040-41ae-a96d-232c23482af8" providerId="ADAL" clId="{95DF4F04-0CA0-4F34-8150-6B14A3D2456A}" dt="2023-10-03T08:31:36.332" v="1230" actId="1076"/>
          <ac:cxnSpMkLst>
            <pc:docMk/>
            <pc:sldMk cId="83238317" sldId="563"/>
            <ac:cxnSpMk id="29" creationId="{61516B51-95FC-19CB-4C84-70240619A425}"/>
          </ac:cxnSpMkLst>
        </pc:cxnChg>
      </pc:sldChg>
      <pc:sldChg chg="modSp add del mod">
        <pc:chgData name="Stewart Gale" userId="3647ddd2-6040-41ae-a96d-232c23482af8" providerId="ADAL" clId="{95DF4F04-0CA0-4F34-8150-6B14A3D2456A}" dt="2023-08-30T11:37:02.520" v="1130" actId="47"/>
        <pc:sldMkLst>
          <pc:docMk/>
          <pc:sldMk cId="481944117" sldId="563"/>
        </pc:sldMkLst>
        <pc:picChg chg="mod">
          <ac:chgData name="Stewart Gale" userId="3647ddd2-6040-41ae-a96d-232c23482af8" providerId="ADAL" clId="{95DF4F04-0CA0-4F34-8150-6B14A3D2456A}" dt="2023-08-30T11:37:00.038" v="1129" actId="1076"/>
          <ac:picMkLst>
            <pc:docMk/>
            <pc:sldMk cId="481944117" sldId="563"/>
            <ac:picMk id="3" creationId="{3C05C6D3-E5D6-F061-D556-C9EDA64953B7}"/>
          </ac:picMkLst>
        </pc:picChg>
      </pc:sldChg>
      <pc:sldMasterChg chg="modSp modSldLayout">
        <pc:chgData name="Stewart Gale" userId="3647ddd2-6040-41ae-a96d-232c23482af8" providerId="ADAL" clId="{95DF4F04-0CA0-4F34-8150-6B14A3D2456A}" dt="2023-08-29T03:17:11.882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95DF4F04-0CA0-4F34-8150-6B14A3D2456A}" dt="2023-08-29T03:17:11.882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95DF4F04-0CA0-4F34-8150-6B14A3D2456A}" dt="2023-08-29T03:17:11.882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5DF4F04-0CA0-4F34-8150-6B14A3D2456A}" dt="2023-08-29T03:17:11.882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5DF4F04-0CA0-4F34-8150-6B14A3D2456A}" dt="2023-08-29T03:17:11.882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5DF4F04-0CA0-4F34-8150-6B14A3D2456A}" dt="2023-08-29T03:17:11.882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5DF4F04-0CA0-4F34-8150-6B14A3D2456A}" dt="2023-08-29T03:17:11.882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5DF4F04-0CA0-4F34-8150-6B14A3D2456A}" dt="2023-08-29T03:17:11.882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5DF4F04-0CA0-4F34-8150-6B14A3D2456A}" dt="2023-08-29T03:17:11.882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5DF4F04-0CA0-4F34-8150-6B14A3D2456A}" dt="2023-08-29T03:17:11.882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png"/><Relationship Id="rId7" Type="http://schemas.openxmlformats.org/officeDocument/2006/relationships/image" Target="../media/image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0.pn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5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8.png"/><Relationship Id="rId4" Type="http://schemas.openxmlformats.org/officeDocument/2006/relationships/image" Target="../media/image55.pn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71.png"/><Relationship Id="rId21" Type="http://schemas.openxmlformats.org/officeDocument/2006/relationships/image" Target="../media/image88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image" Target="../media/image70.png"/><Relationship Id="rId16" Type="http://schemas.openxmlformats.org/officeDocument/2006/relationships/image" Target="../media/image84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Relationship Id="rId22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youtube.com/watch?v=E43-CfukEg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0.png"/><Relationship Id="rId4" Type="http://schemas.openxmlformats.org/officeDocument/2006/relationships/image" Target="../media/image4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188640"/>
            <a:ext cx="1144927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Constant Acceleration</a:t>
            </a:r>
          </a:p>
          <a:p>
            <a:pPr algn="ctr"/>
            <a:r>
              <a:rPr lang="en-GB" sz="9600" dirty="0"/>
              <a:t>SUVAT Vertical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9</a:t>
            </a:r>
          </a:p>
          <a:p>
            <a:pPr algn="ctr"/>
            <a:r>
              <a:rPr lang="en-GB" sz="8800" dirty="0"/>
              <a:t>(Part 4 of 4)</a:t>
            </a:r>
          </a:p>
        </p:txBody>
      </p:sp>
    </p:spTree>
    <p:extLst>
      <p:ext uri="{BB962C8B-B14F-4D97-AF65-F5344CB8AC3E}">
        <p14:creationId xmlns:p14="http://schemas.microsoft.com/office/powerpoint/2010/main" val="3921979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053536-14C3-A728-7F42-1715707D2FD3}"/>
                  </a:ext>
                </a:extLst>
              </p:cNvPr>
              <p:cNvSpPr txBox="1"/>
              <p:nvPr/>
            </p:nvSpPr>
            <p:spPr>
              <a:xfrm>
                <a:off x="479376" y="415007"/>
                <a:ext cx="1463376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053536-14C3-A728-7F42-1715707D2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15007"/>
                <a:ext cx="146337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42EFDDD-D8B8-DCCB-E59E-A7E17099EE8E}"/>
              </a:ext>
            </a:extLst>
          </p:cNvPr>
          <p:cNvSpPr txBox="1"/>
          <p:nvPr/>
        </p:nvSpPr>
        <p:spPr>
          <a:xfrm>
            <a:off x="2279576" y="544215"/>
            <a:ext cx="95050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5200" dirty="0"/>
              <a:t> is the acceleration/deceleration.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A51BA51-2CA4-44EE-49F5-09AF53EA935B}"/>
              </a:ext>
            </a:extLst>
          </p:cNvPr>
          <p:cNvSpPr/>
          <p:nvPr/>
        </p:nvSpPr>
        <p:spPr>
          <a:xfrm>
            <a:off x="3754888" y="3151891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B4EDDF9-0C5D-ABFF-CC0B-5293E3A0C59D}"/>
              </a:ext>
            </a:extLst>
          </p:cNvPr>
          <p:cNvCxnSpPr>
            <a:cxnSpLocks/>
          </p:cNvCxnSpPr>
          <p:nvPr/>
        </p:nvCxnSpPr>
        <p:spPr>
          <a:xfrm>
            <a:off x="7482154" y="4756645"/>
            <a:ext cx="0" cy="688579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772B07C7-D819-38D6-010C-63F00AE220F1}"/>
              </a:ext>
            </a:extLst>
          </p:cNvPr>
          <p:cNvSpPr/>
          <p:nvPr/>
        </p:nvSpPr>
        <p:spPr>
          <a:xfrm>
            <a:off x="7248128" y="4378172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6B8E57E-44E6-102A-695E-362A5596C0B0}"/>
              </a:ext>
            </a:extLst>
          </p:cNvPr>
          <p:cNvCxnSpPr>
            <a:cxnSpLocks/>
          </p:cNvCxnSpPr>
          <p:nvPr/>
        </p:nvCxnSpPr>
        <p:spPr>
          <a:xfrm flipV="1">
            <a:off x="3988914" y="2450609"/>
            <a:ext cx="0" cy="701282"/>
          </a:xfrm>
          <a:prstGeom prst="straightConnector1">
            <a:avLst/>
          </a:prstGeom>
          <a:ln w="5715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2C9E82-74A3-6E8B-90BA-A32875381CE9}"/>
              </a:ext>
            </a:extLst>
          </p:cNvPr>
          <p:cNvCxnSpPr>
            <a:cxnSpLocks/>
          </p:cNvCxnSpPr>
          <p:nvPr/>
        </p:nvCxnSpPr>
        <p:spPr>
          <a:xfrm>
            <a:off x="2067576" y="6223958"/>
            <a:ext cx="7056784" cy="7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C90B38B-5487-FEB5-56D8-6648445213D9}"/>
                  </a:ext>
                </a:extLst>
              </p:cNvPr>
              <p:cNvSpPr txBox="1"/>
              <p:nvPr/>
            </p:nvSpPr>
            <p:spPr>
              <a:xfrm>
                <a:off x="2747012" y="3731841"/>
                <a:ext cx="115281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C90B38B-5487-FEB5-56D8-6648445213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012" y="3731841"/>
                <a:ext cx="115281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D60EF5E-60A8-2AD6-5747-45B7C325288A}"/>
                  </a:ext>
                </a:extLst>
              </p:cNvPr>
              <p:cNvSpPr txBox="1"/>
              <p:nvPr/>
            </p:nvSpPr>
            <p:spPr>
              <a:xfrm>
                <a:off x="3719736" y="3731841"/>
                <a:ext cx="182348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  <m:r>
                        <m:rPr>
                          <m:nor/>
                        </m:rPr>
                        <a:rPr lang="en-GB" sz="3200" b="1" dirty="0">
                          <a:solidFill>
                            <a:srgbClr val="0033CC"/>
                          </a:solidFill>
                        </a:rPr>
                        <m:t>ms</m:t>
                      </m:r>
                      <m:r>
                        <m:rPr>
                          <m:nor/>
                        </m:rPr>
                        <a:rPr lang="en-GB" sz="3200" b="1" baseline="30000" dirty="0">
                          <a:solidFill>
                            <a:srgbClr val="0033CC"/>
                          </a:solidFill>
                        </a:rPr>
                        <m:t>−1</m:t>
                      </m:r>
                    </m:oMath>
                  </m:oMathPara>
                </a14:m>
                <a:endParaRPr lang="en-GB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D60EF5E-60A8-2AD6-5747-45B7C32528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3731841"/>
                <a:ext cx="1823489" cy="646331"/>
              </a:xfrm>
              <a:prstGeom prst="rect">
                <a:avLst/>
              </a:prstGeom>
              <a:blipFill>
                <a:blip r:embed="rId4"/>
                <a:stretch>
                  <a:fillRect r="-46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4765CEA-1204-2649-62B6-FEE94C341CE2}"/>
                  </a:ext>
                </a:extLst>
              </p:cNvPr>
              <p:cNvSpPr txBox="1"/>
              <p:nvPr/>
            </p:nvSpPr>
            <p:spPr>
              <a:xfrm>
                <a:off x="7787572" y="4244635"/>
                <a:ext cx="115281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4765CEA-1204-2649-62B6-FEE94C341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7572" y="4244635"/>
                <a:ext cx="115281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B12414E-B65F-65AA-FBC3-E741D920C069}"/>
                  </a:ext>
                </a:extLst>
              </p:cNvPr>
              <p:cNvSpPr txBox="1"/>
              <p:nvPr/>
            </p:nvSpPr>
            <p:spPr>
              <a:xfrm>
                <a:off x="8760296" y="4244635"/>
                <a:ext cx="194421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  <m:r>
                        <m:rPr>
                          <m:nor/>
                        </m:rPr>
                        <a:rPr lang="en-GB" sz="3200" b="1" dirty="0">
                          <a:solidFill>
                            <a:srgbClr val="FF0000"/>
                          </a:solidFill>
                        </a:rPr>
                        <m:t>ms</m:t>
                      </m:r>
                      <m:r>
                        <m:rPr>
                          <m:nor/>
                        </m:rPr>
                        <a:rPr lang="en-GB" sz="3200" b="1" baseline="30000" dirty="0">
                          <a:solidFill>
                            <a:srgbClr val="FF0000"/>
                          </a:solidFill>
                        </a:rPr>
                        <m:t>−1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B12414E-B65F-65AA-FBC3-E741D920C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6" y="4244635"/>
                <a:ext cx="1944216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" descr="Image result for grass cartoon">
            <a:extLst>
              <a:ext uri="{FF2B5EF4-FFF2-40B4-BE49-F238E27FC236}">
                <a16:creationId xmlns:a16="http://schemas.microsoft.com/office/drawing/2014/main" id="{9E5E85AD-F49B-899B-701A-F67E24DA60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99" b="32501"/>
          <a:stretch/>
        </p:blipFill>
        <p:spPr bwMode="auto">
          <a:xfrm>
            <a:off x="1923560" y="5768883"/>
            <a:ext cx="3888432" cy="45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Image result for grass cartoon">
            <a:extLst>
              <a:ext uri="{FF2B5EF4-FFF2-40B4-BE49-F238E27FC236}">
                <a16:creationId xmlns:a16="http://schemas.microsoft.com/office/drawing/2014/main" id="{410A7A32-8D54-EBCC-DD0E-0413A3A4FB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38342" b="32502"/>
          <a:stretch/>
        </p:blipFill>
        <p:spPr bwMode="auto">
          <a:xfrm>
            <a:off x="5595968" y="5823697"/>
            <a:ext cx="3672407" cy="4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B584C79-0C21-132A-CD82-96D795FAFD4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5633" r="10277" b="19190"/>
          <a:stretch/>
        </p:blipFill>
        <p:spPr>
          <a:xfrm rot="5611313">
            <a:off x="2207121" y="3848773"/>
            <a:ext cx="936103" cy="45452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9B38120-7A67-C831-B421-551D4A36EFA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0449" t="17334" r="11768"/>
          <a:stretch/>
        </p:blipFill>
        <p:spPr>
          <a:xfrm rot="5400000">
            <a:off x="6423289" y="4422042"/>
            <a:ext cx="903257" cy="45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3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053536-14C3-A728-7F42-1715707D2FD3}"/>
                  </a:ext>
                </a:extLst>
              </p:cNvPr>
              <p:cNvSpPr txBox="1"/>
              <p:nvPr/>
            </p:nvSpPr>
            <p:spPr>
              <a:xfrm>
                <a:off x="376903" y="476671"/>
                <a:ext cx="1463376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𝒕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053536-14C3-A728-7F42-1715707D2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03" y="476671"/>
                <a:ext cx="146337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42EFDDD-D8B8-DCCB-E59E-A7E17099EE8E}"/>
              </a:ext>
            </a:extLst>
          </p:cNvPr>
          <p:cNvSpPr txBox="1"/>
          <p:nvPr/>
        </p:nvSpPr>
        <p:spPr>
          <a:xfrm>
            <a:off x="2063552" y="764703"/>
            <a:ext cx="9865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4000" dirty="0"/>
              <a:t> time take to travel from one point to another.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228DC43-DF03-E685-E3BC-D27CDE1671E2}"/>
              </a:ext>
            </a:extLst>
          </p:cNvPr>
          <p:cNvSpPr/>
          <p:nvPr/>
        </p:nvSpPr>
        <p:spPr>
          <a:xfrm>
            <a:off x="4042920" y="2952915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2421BE3-4B35-4A01-C748-EF43051C9FE9}"/>
              </a:ext>
            </a:extLst>
          </p:cNvPr>
          <p:cNvCxnSpPr>
            <a:cxnSpLocks/>
          </p:cNvCxnSpPr>
          <p:nvPr/>
        </p:nvCxnSpPr>
        <p:spPr>
          <a:xfrm>
            <a:off x="7770186" y="3388536"/>
            <a:ext cx="0" cy="688579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1BD85966-3AD3-9B56-EBD3-24270688DD35}"/>
              </a:ext>
            </a:extLst>
          </p:cNvPr>
          <p:cNvSpPr/>
          <p:nvPr/>
        </p:nvSpPr>
        <p:spPr>
          <a:xfrm>
            <a:off x="7536160" y="3010063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6663F33-1F4D-2E4C-10ED-5D5DE75CD20A}"/>
              </a:ext>
            </a:extLst>
          </p:cNvPr>
          <p:cNvCxnSpPr>
            <a:cxnSpLocks/>
          </p:cNvCxnSpPr>
          <p:nvPr/>
        </p:nvCxnSpPr>
        <p:spPr>
          <a:xfrm flipV="1">
            <a:off x="4276946" y="2251633"/>
            <a:ext cx="0" cy="701282"/>
          </a:xfrm>
          <a:prstGeom prst="straightConnector1">
            <a:avLst/>
          </a:prstGeom>
          <a:ln w="5715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4249013-2BAA-13A4-074E-FE7CCDFB2095}"/>
              </a:ext>
            </a:extLst>
          </p:cNvPr>
          <p:cNvCxnSpPr/>
          <p:nvPr/>
        </p:nvCxnSpPr>
        <p:spPr>
          <a:xfrm>
            <a:off x="2135560" y="3212976"/>
            <a:ext cx="7776864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D64D61-4397-6199-1367-ECEEF5136675}"/>
                  </a:ext>
                </a:extLst>
              </p:cNvPr>
              <p:cNvSpPr txBox="1"/>
              <p:nvPr/>
            </p:nvSpPr>
            <p:spPr>
              <a:xfrm>
                <a:off x="2711624" y="5041901"/>
                <a:ext cx="14582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D64D61-4397-6199-1367-ECEEF5136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5041901"/>
                <a:ext cx="1458232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17D91BF-3526-D40F-2A04-888AA37A6375}"/>
                  </a:ext>
                </a:extLst>
              </p:cNvPr>
              <p:cNvSpPr txBox="1"/>
              <p:nvPr/>
            </p:nvSpPr>
            <p:spPr>
              <a:xfrm>
                <a:off x="2783632" y="3186427"/>
                <a:ext cx="14582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17D91BF-3526-D40F-2A04-888AA37A6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3186427"/>
                <a:ext cx="145823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Oval 20">
            <a:extLst>
              <a:ext uri="{FF2B5EF4-FFF2-40B4-BE49-F238E27FC236}">
                <a16:creationId xmlns:a16="http://schemas.microsoft.com/office/drawing/2014/main" id="{76858FD2-7DB3-2A41-8455-B560538DDA0F}"/>
              </a:ext>
            </a:extLst>
          </p:cNvPr>
          <p:cNvSpPr/>
          <p:nvPr/>
        </p:nvSpPr>
        <p:spPr>
          <a:xfrm>
            <a:off x="4042920" y="4925145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4AB2158-27E1-A112-9923-D015465420EE}"/>
                  </a:ext>
                </a:extLst>
              </p:cNvPr>
              <p:cNvSpPr txBox="1"/>
              <p:nvPr/>
            </p:nvSpPr>
            <p:spPr>
              <a:xfrm>
                <a:off x="7859630" y="3126819"/>
                <a:ext cx="14582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4AB2158-27E1-A112-9923-D01546542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630" y="3126819"/>
                <a:ext cx="145823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72A39B5-85E6-1682-097D-44FC651EDB96}"/>
              </a:ext>
            </a:extLst>
          </p:cNvPr>
          <p:cNvCxnSpPr>
            <a:cxnSpLocks/>
          </p:cNvCxnSpPr>
          <p:nvPr/>
        </p:nvCxnSpPr>
        <p:spPr>
          <a:xfrm>
            <a:off x="2567608" y="6294582"/>
            <a:ext cx="7056784" cy="7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 descr="Image result for grass cartoon">
            <a:extLst>
              <a:ext uri="{FF2B5EF4-FFF2-40B4-BE49-F238E27FC236}">
                <a16:creationId xmlns:a16="http://schemas.microsoft.com/office/drawing/2014/main" id="{6FC3B5BA-058B-96A5-3825-B0E8FFE418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99" b="32501"/>
          <a:stretch/>
        </p:blipFill>
        <p:spPr bwMode="auto">
          <a:xfrm>
            <a:off x="2423592" y="5839507"/>
            <a:ext cx="3888432" cy="45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Image result for grass cartoon">
            <a:extLst>
              <a:ext uri="{FF2B5EF4-FFF2-40B4-BE49-F238E27FC236}">
                <a16:creationId xmlns:a16="http://schemas.microsoft.com/office/drawing/2014/main" id="{F6B34048-A10F-8038-B12A-D93D80D226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38342" b="32502"/>
          <a:stretch/>
        </p:blipFill>
        <p:spPr bwMode="auto">
          <a:xfrm>
            <a:off x="6096000" y="5894321"/>
            <a:ext cx="3672407" cy="4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0233ED9-9547-7861-3AEE-A02CF3B29EDE}"/>
              </a:ext>
            </a:extLst>
          </p:cNvPr>
          <p:cNvCxnSpPr>
            <a:cxnSpLocks/>
          </p:cNvCxnSpPr>
          <p:nvPr/>
        </p:nvCxnSpPr>
        <p:spPr>
          <a:xfrm flipV="1">
            <a:off x="4276946" y="4223863"/>
            <a:ext cx="0" cy="701282"/>
          </a:xfrm>
          <a:prstGeom prst="straightConnector1">
            <a:avLst/>
          </a:prstGeom>
          <a:ln w="5715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598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A63D11-D310-49F5-B8AC-4397F11D8696}"/>
                  </a:ext>
                </a:extLst>
              </p:cNvPr>
              <p:cNvSpPr txBox="1"/>
              <p:nvPr/>
            </p:nvSpPr>
            <p:spPr>
              <a:xfrm>
                <a:off x="5249906" y="1484784"/>
                <a:ext cx="1548172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GB" sz="48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/>
                  <a:t>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GB" sz="480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GB" sz="480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80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480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A63D11-D310-49F5-B8AC-4397F11D86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9906" y="1484784"/>
                <a:ext cx="1548172" cy="37856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79376" y="116632"/>
            <a:ext cx="110892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For each question write out </a:t>
            </a:r>
            <a:r>
              <a:rPr lang="en-GB" sz="4400" b="1" dirty="0"/>
              <a:t>SUVAT</a:t>
            </a:r>
            <a:r>
              <a:rPr lang="en-GB" sz="4400" dirty="0"/>
              <a:t> </a:t>
            </a:r>
          </a:p>
          <a:p>
            <a:pPr algn="ctr"/>
            <a:r>
              <a:rPr lang="en-GB" sz="4400" dirty="0"/>
              <a:t>and identify the information you know.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11E2C6-3664-63FF-A762-A34544E6B54D}"/>
              </a:ext>
            </a:extLst>
          </p:cNvPr>
          <p:cNvSpPr txBox="1"/>
          <p:nvPr/>
        </p:nvSpPr>
        <p:spPr>
          <a:xfrm>
            <a:off x="148742" y="5354741"/>
            <a:ext cx="11449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Then identify which </a:t>
            </a:r>
            <a:r>
              <a:rPr lang="en-GB" sz="4400" b="1" dirty="0"/>
              <a:t>SUVAT</a:t>
            </a:r>
            <a:r>
              <a:rPr lang="en-GB" sz="4400" dirty="0"/>
              <a:t> equation </a:t>
            </a:r>
          </a:p>
          <a:p>
            <a:pPr algn="ctr"/>
            <a:r>
              <a:rPr lang="en-GB" sz="4400" dirty="0"/>
              <a:t>you can use that only gives you one unknown. </a:t>
            </a:r>
          </a:p>
        </p:txBody>
      </p:sp>
    </p:spTree>
    <p:extLst>
      <p:ext uri="{BB962C8B-B14F-4D97-AF65-F5344CB8AC3E}">
        <p14:creationId xmlns:p14="http://schemas.microsoft.com/office/powerpoint/2010/main" val="3696309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>
            <a:extLst>
              <a:ext uri="{FF2B5EF4-FFF2-40B4-BE49-F238E27FC236}">
                <a16:creationId xmlns:a16="http://schemas.microsoft.com/office/drawing/2014/main" id="{DEEE7DE7-3B78-4C00-B543-B5C6B23FAD1C}"/>
              </a:ext>
            </a:extLst>
          </p:cNvPr>
          <p:cNvSpPr txBox="1"/>
          <p:nvPr/>
        </p:nvSpPr>
        <p:spPr>
          <a:xfrm>
            <a:off x="1847528" y="434520"/>
            <a:ext cx="8136904" cy="70788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/>
              <a:t>Vertical Motion – Maximum Height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847528" y="6122191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At maximum height the velocity will be zero.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5489929"/>
            <a:ext cx="12000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What is the speed of the particle when is at its maximum height?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EB26F40-3DAA-3E09-E79E-86A6B34C2636}"/>
              </a:ext>
            </a:extLst>
          </p:cNvPr>
          <p:cNvSpPr/>
          <p:nvPr/>
        </p:nvSpPr>
        <p:spPr>
          <a:xfrm>
            <a:off x="5483932" y="1905046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5362441-A081-805A-FD91-D887853D41DD}"/>
              </a:ext>
            </a:extLst>
          </p:cNvPr>
          <p:cNvCxnSpPr>
            <a:cxnSpLocks/>
          </p:cNvCxnSpPr>
          <p:nvPr/>
        </p:nvCxnSpPr>
        <p:spPr>
          <a:xfrm>
            <a:off x="6384032" y="1905046"/>
            <a:ext cx="0" cy="688579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A80A45B-248F-C72E-41D1-7CB52D72EB64}"/>
              </a:ext>
            </a:extLst>
          </p:cNvPr>
          <p:cNvCxnSpPr>
            <a:cxnSpLocks/>
          </p:cNvCxnSpPr>
          <p:nvPr/>
        </p:nvCxnSpPr>
        <p:spPr>
          <a:xfrm flipV="1">
            <a:off x="5159896" y="1554405"/>
            <a:ext cx="0" cy="701282"/>
          </a:xfrm>
          <a:prstGeom prst="straightConnector1">
            <a:avLst/>
          </a:prstGeom>
          <a:ln w="5715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3452079-F79D-A5BC-83BE-46356D0EA6AD}"/>
              </a:ext>
            </a:extLst>
          </p:cNvPr>
          <p:cNvSpPr txBox="1"/>
          <p:nvPr/>
        </p:nvSpPr>
        <p:spPr>
          <a:xfrm>
            <a:off x="3575720" y="1788619"/>
            <a:ext cx="1512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00FF"/>
                </a:solidFill>
              </a:rPr>
              <a:t>0 ms</a:t>
            </a:r>
            <a:r>
              <a:rPr lang="en-GB" sz="4000" b="1" baseline="30000" dirty="0">
                <a:solidFill>
                  <a:srgbClr val="0000FF"/>
                </a:solidFill>
              </a:rPr>
              <a:t>-1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CF1F3E-6C66-C91F-9E13-636BF3D47A2F}"/>
              </a:ext>
            </a:extLst>
          </p:cNvPr>
          <p:cNvSpPr txBox="1"/>
          <p:nvPr/>
        </p:nvSpPr>
        <p:spPr>
          <a:xfrm>
            <a:off x="6600056" y="1771064"/>
            <a:ext cx="15514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0 ms</a:t>
            </a:r>
            <a:r>
              <a:rPr lang="en-GB" sz="4000" b="1" baseline="30000" dirty="0">
                <a:solidFill>
                  <a:srgbClr val="FF0000"/>
                </a:solidFill>
              </a:rPr>
              <a:t>-1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CC4B9DE-F2A9-154E-F316-212A5AB71C28}"/>
              </a:ext>
            </a:extLst>
          </p:cNvPr>
          <p:cNvCxnSpPr>
            <a:cxnSpLocks/>
          </p:cNvCxnSpPr>
          <p:nvPr/>
        </p:nvCxnSpPr>
        <p:spPr>
          <a:xfrm>
            <a:off x="2423592" y="5202033"/>
            <a:ext cx="7056784" cy="7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 descr="Image result for grass cartoon">
            <a:extLst>
              <a:ext uri="{FF2B5EF4-FFF2-40B4-BE49-F238E27FC236}">
                <a16:creationId xmlns:a16="http://schemas.microsoft.com/office/drawing/2014/main" id="{BF26E4CF-63B8-CD48-EBBF-A835E5904A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99" b="32501"/>
          <a:stretch/>
        </p:blipFill>
        <p:spPr bwMode="auto">
          <a:xfrm>
            <a:off x="2279576" y="4746958"/>
            <a:ext cx="3888432" cy="45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mage result for grass cartoon">
            <a:extLst>
              <a:ext uri="{FF2B5EF4-FFF2-40B4-BE49-F238E27FC236}">
                <a16:creationId xmlns:a16="http://schemas.microsoft.com/office/drawing/2014/main" id="{F0FE7A68-76D4-4189-2E41-FB2A78B4AE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38342" b="32502"/>
          <a:stretch/>
        </p:blipFill>
        <p:spPr bwMode="auto">
          <a:xfrm>
            <a:off x="5951984" y="4801772"/>
            <a:ext cx="3672407" cy="4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54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1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66C6C1-CE60-4190-A390-9C06A6E6AC0D}"/>
              </a:ext>
            </a:extLst>
          </p:cNvPr>
          <p:cNvSpPr txBox="1"/>
          <p:nvPr/>
        </p:nvSpPr>
        <p:spPr>
          <a:xfrm>
            <a:off x="1559496" y="334643"/>
            <a:ext cx="8907029" cy="206210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/>
              <a:t>A book falls off the top shelf of a bookcase. </a:t>
            </a:r>
          </a:p>
          <a:p>
            <a:r>
              <a:rPr lang="en-GB" sz="3200" dirty="0"/>
              <a:t>The shelf is 1.4 m above a wooden floor. Find:</a:t>
            </a:r>
          </a:p>
          <a:p>
            <a:pPr marL="342900" indent="-342900">
              <a:buAutoNum type="alphaLcParenBoth"/>
            </a:pPr>
            <a:r>
              <a:rPr lang="en-GB" sz="3200" dirty="0"/>
              <a:t> the time the book takes to reach the floor,</a:t>
            </a:r>
          </a:p>
          <a:p>
            <a:pPr marL="342900" indent="-342900">
              <a:buAutoNum type="alphaLcParenBoth"/>
            </a:pPr>
            <a:r>
              <a:rPr lang="en-GB" sz="3200" dirty="0"/>
              <a:t> the speed with which the book strikes the floor.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CBDB528-089F-37DE-6DBA-9193309324D1}"/>
                  </a:ext>
                </a:extLst>
              </p:cNvPr>
              <p:cNvSpPr txBox="1"/>
              <p:nvPr/>
            </p:nvSpPr>
            <p:spPr>
              <a:xfrm>
                <a:off x="2021855" y="3260776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CBDB528-089F-37DE-6DBA-9193309324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855" y="3260776"/>
                <a:ext cx="1150889" cy="31700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7134255-F85D-51F6-D277-8AD3BB6C0972}"/>
                  </a:ext>
                </a:extLst>
              </p:cNvPr>
              <p:cNvSpPr/>
              <p:nvPr/>
            </p:nvSpPr>
            <p:spPr>
              <a:xfrm>
                <a:off x="4529236" y="3362406"/>
                <a:ext cx="3133527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7134255-F85D-51F6-D277-8AD3BB6C09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9236" y="3362406"/>
                <a:ext cx="3133527" cy="11294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BB8BFE5-B7D5-4415-FA12-02D38D17CE3F}"/>
                  </a:ext>
                </a:extLst>
              </p:cNvPr>
              <p:cNvSpPr/>
              <p:nvPr/>
            </p:nvSpPr>
            <p:spPr>
              <a:xfrm>
                <a:off x="6627298" y="4869535"/>
                <a:ext cx="5336763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−1.4=0+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×−9.8×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BB8BFE5-B7D5-4415-FA12-02D38D17CE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298" y="4869535"/>
                <a:ext cx="5336763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0F3C9F3-DA4D-F7C6-1FF1-9A6EDA8C0B05}"/>
                  </a:ext>
                </a:extLst>
              </p:cNvPr>
              <p:cNvSpPr/>
              <p:nvPr/>
            </p:nvSpPr>
            <p:spPr>
              <a:xfrm>
                <a:off x="7320136" y="5999011"/>
                <a:ext cx="21836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𝟓𝟑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0F3C9F3-DA4D-F7C6-1FF1-9A6EDA8C0B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5999011"/>
                <a:ext cx="2183611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23E268EF-B18F-8815-646D-4A9655086B13}"/>
              </a:ext>
            </a:extLst>
          </p:cNvPr>
          <p:cNvSpPr txBox="1"/>
          <p:nvPr/>
        </p:nvSpPr>
        <p:spPr>
          <a:xfrm>
            <a:off x="903253" y="2823621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CDE2993-D47F-DF70-DD70-9685DD68192D}"/>
                  </a:ext>
                </a:extLst>
              </p:cNvPr>
              <p:cNvSpPr txBox="1"/>
              <p:nvPr/>
            </p:nvSpPr>
            <p:spPr>
              <a:xfrm>
                <a:off x="2859018" y="5667493"/>
                <a:ext cx="8153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?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CDE2993-D47F-DF70-DD70-9685DD681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9018" y="5667493"/>
                <a:ext cx="81530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8890FB-0E45-1D79-40E7-F5E3D80A3BC3}"/>
                  </a:ext>
                </a:extLst>
              </p:cNvPr>
              <p:cNvSpPr txBox="1"/>
              <p:nvPr/>
            </p:nvSpPr>
            <p:spPr>
              <a:xfrm>
                <a:off x="3025211" y="3895121"/>
                <a:ext cx="5272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8890FB-0E45-1D79-40E7-F5E3D80A3B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5211" y="3895121"/>
                <a:ext cx="527272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4FD2348-6FA1-A48C-DBEE-087133D61934}"/>
                  </a:ext>
                </a:extLst>
              </p:cNvPr>
              <p:cNvSpPr txBox="1"/>
              <p:nvPr/>
            </p:nvSpPr>
            <p:spPr>
              <a:xfrm>
                <a:off x="2993474" y="3278058"/>
                <a:ext cx="13119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−1.4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4FD2348-6FA1-A48C-DBEE-087133D61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474" y="3278058"/>
                <a:ext cx="1311995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599BE967-F431-D679-35B6-A08C44DF0983}"/>
              </a:ext>
            </a:extLst>
          </p:cNvPr>
          <p:cNvSpPr txBox="1"/>
          <p:nvPr/>
        </p:nvSpPr>
        <p:spPr>
          <a:xfrm>
            <a:off x="1874122" y="2805093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AAC64E-8B85-9386-9E4B-0B9310BC887B}"/>
              </a:ext>
            </a:extLst>
          </p:cNvPr>
          <p:cNvSpPr txBox="1"/>
          <p:nvPr/>
        </p:nvSpPr>
        <p:spPr>
          <a:xfrm>
            <a:off x="4624810" y="2854398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6CA792-811F-52E4-D7F4-4685D2D16FE1}"/>
              </a:ext>
            </a:extLst>
          </p:cNvPr>
          <p:cNvSpPr txBox="1"/>
          <p:nvPr/>
        </p:nvSpPr>
        <p:spPr>
          <a:xfrm>
            <a:off x="7023503" y="4469425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01E41D-9DEA-9AB5-C0CE-E519A2D3B8C7}"/>
                  </a:ext>
                </a:extLst>
              </p:cNvPr>
              <p:cNvSpPr txBox="1"/>
              <p:nvPr/>
            </p:nvSpPr>
            <p:spPr>
              <a:xfrm>
                <a:off x="2993474" y="5025340"/>
                <a:ext cx="13119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−9.8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01E41D-9DEA-9AB5-C0CE-E519A2D3B8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474" y="5025340"/>
                <a:ext cx="1311995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3574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6" grpId="0"/>
      <p:bldP spid="21" grpId="0"/>
      <p:bldP spid="23" grpId="0"/>
      <p:bldP spid="24" grpId="0" animBg="1"/>
      <p:bldP spid="25" grpId="0" animBg="1"/>
      <p:bldP spid="26" grpId="0" animBg="1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66C6C1-CE60-4190-A390-9C06A6E6AC0D}"/>
              </a:ext>
            </a:extLst>
          </p:cNvPr>
          <p:cNvSpPr txBox="1"/>
          <p:nvPr/>
        </p:nvSpPr>
        <p:spPr>
          <a:xfrm>
            <a:off x="1559496" y="334643"/>
            <a:ext cx="8907029" cy="206210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/>
              <a:t>A book falls off the top shelf of a bookcase. </a:t>
            </a:r>
          </a:p>
          <a:p>
            <a:r>
              <a:rPr lang="en-GB" sz="3200" dirty="0"/>
              <a:t>The shelf is 1.4 m above a wooden floor. Find:</a:t>
            </a:r>
          </a:p>
          <a:p>
            <a:pPr marL="342900" indent="-342900">
              <a:buAutoNum type="alphaLcParenBoth"/>
            </a:pPr>
            <a:r>
              <a:rPr lang="en-GB" sz="3200" dirty="0"/>
              <a:t> the time the book takes to reach the floor,</a:t>
            </a:r>
          </a:p>
          <a:p>
            <a:pPr marL="342900" indent="-342900">
              <a:buAutoNum type="alphaLcParenBoth"/>
            </a:pPr>
            <a:r>
              <a:rPr lang="en-GB" sz="3200" dirty="0"/>
              <a:t> the speed with which the book strikes the floor.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123104" y="6001841"/>
                <a:ext cx="189026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104" y="6001841"/>
                <a:ext cx="1890261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600F8B5-3D4C-15B3-B362-4A886FACA676}"/>
                  </a:ext>
                </a:extLst>
              </p:cNvPr>
              <p:cNvSpPr txBox="1"/>
              <p:nvPr/>
            </p:nvSpPr>
            <p:spPr>
              <a:xfrm>
                <a:off x="1836861" y="3259314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600F8B5-3D4C-15B3-B362-4A886FACA6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861" y="3259314"/>
                <a:ext cx="1150889" cy="31700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1C159F8-F49F-968A-A733-0A77DC45FB78}"/>
                  </a:ext>
                </a:extLst>
              </p:cNvPr>
              <p:cNvSpPr/>
              <p:nvPr/>
            </p:nvSpPr>
            <p:spPr>
              <a:xfrm>
                <a:off x="4370845" y="3427538"/>
                <a:ext cx="313352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1C159F8-F49F-968A-A733-0A77DC45FB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845" y="3427538"/>
                <a:ext cx="313352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0BE4499-77DB-3DB6-8433-043D7ECB5D1D}"/>
                  </a:ext>
                </a:extLst>
              </p:cNvPr>
              <p:cNvSpPr/>
              <p:nvPr/>
            </p:nvSpPr>
            <p:spPr>
              <a:xfrm>
                <a:off x="6187513" y="5006841"/>
                <a:ext cx="5652037" cy="7786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+2×−9.8×−1.4</m:t>
                          </m:r>
                        </m:e>
                      </m:rad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0BE4499-77DB-3DB6-8433-043D7ECB5D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513" y="5006841"/>
                <a:ext cx="5652037" cy="7786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A7B1516E-B35C-802F-AC13-90605C2CBAA2}"/>
              </a:ext>
            </a:extLst>
          </p:cNvPr>
          <p:cNvSpPr txBox="1"/>
          <p:nvPr/>
        </p:nvSpPr>
        <p:spPr>
          <a:xfrm>
            <a:off x="582414" y="2822159"/>
            <a:ext cx="50480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401F6F9-1EF6-08FF-D68E-D81562B454C1}"/>
                  </a:ext>
                </a:extLst>
              </p:cNvPr>
              <p:cNvSpPr txBox="1"/>
              <p:nvPr/>
            </p:nvSpPr>
            <p:spPr>
              <a:xfrm>
                <a:off x="2632525" y="5726646"/>
                <a:ext cx="13119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0.53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401F6F9-1EF6-08FF-D68E-D81562B45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525" y="5726646"/>
                <a:ext cx="131199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E321A69-15FF-AAE0-3AEC-3940DC15E776}"/>
                  </a:ext>
                </a:extLst>
              </p:cNvPr>
              <p:cNvSpPr txBox="1"/>
              <p:nvPr/>
            </p:nvSpPr>
            <p:spPr>
              <a:xfrm>
                <a:off x="2840217" y="3893659"/>
                <a:ext cx="5272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E321A69-15FF-AAE0-3AEC-3940DC15E7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0217" y="3893659"/>
                <a:ext cx="527272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658DAA-C7B5-D070-3BE2-6196C310FDAB}"/>
                  </a:ext>
                </a:extLst>
              </p:cNvPr>
              <p:cNvSpPr txBox="1"/>
              <p:nvPr/>
            </p:nvSpPr>
            <p:spPr>
              <a:xfrm>
                <a:off x="2808480" y="3276596"/>
                <a:ext cx="13119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−1.4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658DAA-C7B5-D070-3BE2-6196C310F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480" y="3276596"/>
                <a:ext cx="1311995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3DBB903A-8CD3-8D5A-3A05-493E78453375}"/>
              </a:ext>
            </a:extLst>
          </p:cNvPr>
          <p:cNvSpPr txBox="1"/>
          <p:nvPr/>
        </p:nvSpPr>
        <p:spPr>
          <a:xfrm>
            <a:off x="1689128" y="2803631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DA5F83-390B-75A7-C111-8C83109CA0EE}"/>
              </a:ext>
            </a:extLst>
          </p:cNvPr>
          <p:cNvSpPr txBox="1"/>
          <p:nvPr/>
        </p:nvSpPr>
        <p:spPr>
          <a:xfrm>
            <a:off x="4439816" y="2852936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B9355B-8E64-E61E-CBEA-C9A484A6500C}"/>
              </a:ext>
            </a:extLst>
          </p:cNvPr>
          <p:cNvSpPr txBox="1"/>
          <p:nvPr/>
        </p:nvSpPr>
        <p:spPr>
          <a:xfrm>
            <a:off x="6838509" y="4467963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86850C-612F-1F8D-8F05-F3542BAF3CA6}"/>
                  </a:ext>
                </a:extLst>
              </p:cNvPr>
              <p:cNvSpPr txBox="1"/>
              <p:nvPr/>
            </p:nvSpPr>
            <p:spPr>
              <a:xfrm>
                <a:off x="2808480" y="5023878"/>
                <a:ext cx="13119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−9.8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86850C-612F-1F8D-8F05-F3542BAF3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480" y="5023878"/>
                <a:ext cx="1311995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546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  <p:bldP spid="4" grpId="0"/>
      <p:bldP spid="13" grpId="0"/>
      <p:bldP spid="14" grpId="0"/>
      <p:bldP spid="15" grpId="0"/>
      <p:bldP spid="16" grpId="0" animBg="1"/>
      <p:bldP spid="18" grpId="0" animBg="1"/>
      <p:bldP spid="21" grpId="0" animBg="1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3DE023-8089-4D14-B08D-C736E13CC098}"/>
                  </a:ext>
                </a:extLst>
              </p:cNvPr>
              <p:cNvSpPr txBox="1"/>
              <p:nvPr/>
            </p:nvSpPr>
            <p:spPr>
              <a:xfrm>
                <a:off x="376903" y="261566"/>
                <a:ext cx="11263711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ball is projected vertically upwards, from a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2800" dirty="0"/>
                  <a:t> which is 7m above the ground, with speed 21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. Find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the greatest height above the ground reached by the ball,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the time of flight of the ball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3DE023-8089-4D14-B08D-C736E13CC0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03" y="261566"/>
                <a:ext cx="11263711" cy="1815882"/>
              </a:xfrm>
              <a:prstGeom prst="rect">
                <a:avLst/>
              </a:prstGeom>
              <a:blipFill>
                <a:blip r:embed="rId2"/>
                <a:stretch>
                  <a:fillRect b="-36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520905" y="5604502"/>
                <a:ext cx="4973589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Therefore, greatest height is 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22.5+7=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𝟐𝟗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m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905" y="5604502"/>
                <a:ext cx="4973589" cy="1077218"/>
              </a:xfrm>
              <a:prstGeom prst="rect">
                <a:avLst/>
              </a:prstGeom>
              <a:blipFill>
                <a:blip r:embed="rId3"/>
                <a:stretch>
                  <a:fillRect l="-3186" t="-7345" r="-1838" b="-180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60A6E3E6-49DF-DD63-643C-D87D09D5DB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148" y="2432499"/>
            <a:ext cx="2799465" cy="40592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E6B2442-4F69-C4B4-79C4-8814D222CD31}"/>
                  </a:ext>
                </a:extLst>
              </p:cNvPr>
              <p:cNvSpPr/>
              <p:nvPr/>
            </p:nvSpPr>
            <p:spPr>
              <a:xfrm>
                <a:off x="6419460" y="4964186"/>
                <a:ext cx="212109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𝟐𝟐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E6B2442-4F69-C4B4-79C4-8814D222CD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460" y="4964186"/>
                <a:ext cx="2121093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C375EE4-6337-F582-262C-38A85B5665E1}"/>
                  </a:ext>
                </a:extLst>
              </p:cNvPr>
              <p:cNvSpPr txBox="1"/>
              <p:nvPr/>
            </p:nvSpPr>
            <p:spPr>
              <a:xfrm>
                <a:off x="3634024" y="2804563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C375EE4-6337-F582-262C-38A85B5665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024" y="2804563"/>
                <a:ext cx="1150889" cy="31700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67D0026-D6F4-279F-8208-7E5A0AACBBDF}"/>
                  </a:ext>
                </a:extLst>
              </p:cNvPr>
              <p:cNvSpPr/>
              <p:nvPr/>
            </p:nvSpPr>
            <p:spPr>
              <a:xfrm>
                <a:off x="6378377" y="2972787"/>
                <a:ext cx="313352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67D0026-D6F4-279F-8208-7E5A0AACBB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8377" y="2972787"/>
                <a:ext cx="3133527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F407B28-F13E-8314-629B-93D7C7057D80}"/>
                  </a:ext>
                </a:extLst>
              </p:cNvPr>
              <p:cNvSpPr/>
              <p:nvPr/>
            </p:nvSpPr>
            <p:spPr>
              <a:xfrm>
                <a:off x="6474010" y="4401143"/>
                <a:ext cx="523861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2×−9.8×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F407B28-F13E-8314-629B-93D7C7057D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4010" y="4401143"/>
                <a:ext cx="5238614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2B78F22A-1D54-DAD3-AB6F-96B7BB4D31D1}"/>
              </a:ext>
            </a:extLst>
          </p:cNvPr>
          <p:cNvSpPr txBox="1"/>
          <p:nvPr/>
        </p:nvSpPr>
        <p:spPr>
          <a:xfrm>
            <a:off x="2379577" y="2367408"/>
            <a:ext cx="50480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100854F-2463-1286-7F60-596E84A177C4}"/>
                  </a:ext>
                </a:extLst>
              </p:cNvPr>
              <p:cNvSpPr txBox="1"/>
              <p:nvPr/>
            </p:nvSpPr>
            <p:spPr>
              <a:xfrm>
                <a:off x="4549346" y="4059379"/>
                <a:ext cx="8153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100854F-2463-1286-7F60-596E84A17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9346" y="4059379"/>
                <a:ext cx="815304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58C253B-8F9B-101F-12C0-5F1B833E522E}"/>
                  </a:ext>
                </a:extLst>
              </p:cNvPr>
              <p:cNvSpPr txBox="1"/>
              <p:nvPr/>
            </p:nvSpPr>
            <p:spPr>
              <a:xfrm>
                <a:off x="4637380" y="3438908"/>
                <a:ext cx="7969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58C253B-8F9B-101F-12C0-5F1B833E52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7380" y="3438908"/>
                <a:ext cx="796944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90671FF-F713-84CA-17F0-1859FF54D2D8}"/>
                  </a:ext>
                </a:extLst>
              </p:cNvPr>
              <p:cNvSpPr txBox="1"/>
              <p:nvPr/>
            </p:nvSpPr>
            <p:spPr>
              <a:xfrm>
                <a:off x="4605643" y="2821845"/>
                <a:ext cx="57339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?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90671FF-F713-84CA-17F0-1859FF54D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5643" y="2821845"/>
                <a:ext cx="573399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C77A91FB-1BDD-9E5B-48E4-FF11F68CF3AD}"/>
              </a:ext>
            </a:extLst>
          </p:cNvPr>
          <p:cNvSpPr txBox="1"/>
          <p:nvPr/>
        </p:nvSpPr>
        <p:spPr>
          <a:xfrm>
            <a:off x="3486291" y="2348880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6F3CB64-E180-9FAC-EA24-F9881B658E2C}"/>
              </a:ext>
            </a:extLst>
          </p:cNvPr>
          <p:cNvSpPr txBox="1"/>
          <p:nvPr/>
        </p:nvSpPr>
        <p:spPr>
          <a:xfrm>
            <a:off x="6447348" y="2398185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8AEBE32-1DC5-BC64-7A12-DB9B4F5C2F9A}"/>
              </a:ext>
            </a:extLst>
          </p:cNvPr>
          <p:cNvSpPr txBox="1"/>
          <p:nvPr/>
        </p:nvSpPr>
        <p:spPr>
          <a:xfrm>
            <a:off x="6546638" y="3859324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E177420-F871-078C-E55E-8FE16EBA33CC}"/>
                  </a:ext>
                </a:extLst>
              </p:cNvPr>
              <p:cNvSpPr txBox="1"/>
              <p:nvPr/>
            </p:nvSpPr>
            <p:spPr>
              <a:xfrm>
                <a:off x="4614725" y="4653932"/>
                <a:ext cx="13119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−9.8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E177420-F871-078C-E55E-8FE16EBA3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725" y="4653932"/>
                <a:ext cx="1311995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230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  <p:bldP spid="23" grpId="0"/>
      <p:bldP spid="26" grpId="0"/>
      <p:bldP spid="31" grpId="0"/>
      <p:bldP spid="33" grpId="0"/>
      <p:bldP spid="34" grpId="0"/>
      <p:bldP spid="35" grpId="0"/>
      <p:bldP spid="36" grpId="0" animBg="1"/>
      <p:bldP spid="38" grpId="0" animBg="1"/>
      <p:bldP spid="39" grpId="0" animBg="1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3DE023-8089-4D14-B08D-C736E13CC098}"/>
                  </a:ext>
                </a:extLst>
              </p:cNvPr>
              <p:cNvSpPr txBox="1"/>
              <p:nvPr/>
            </p:nvSpPr>
            <p:spPr>
              <a:xfrm>
                <a:off x="376903" y="261566"/>
                <a:ext cx="11263711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ball is projected vertically upwards, from a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2800" dirty="0"/>
                  <a:t> which is 7m above the ground, with speed 21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. Find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the greatest height above the ground reached by the ball,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the time of flight of the ball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3DE023-8089-4D14-B08D-C736E13CC0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03" y="261566"/>
                <a:ext cx="11263711" cy="1815882"/>
              </a:xfrm>
              <a:prstGeom prst="rect">
                <a:avLst/>
              </a:prstGeom>
              <a:blipFill>
                <a:blip r:embed="rId2"/>
                <a:stretch>
                  <a:fillRect b="-36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6367214" y="5905856"/>
            <a:ext cx="51493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Time of flight is </a:t>
            </a:r>
            <a:r>
              <a:rPr lang="en-GB" sz="3600" b="1" dirty="0">
                <a:solidFill>
                  <a:prstClr val="black"/>
                </a:solidFill>
              </a:rPr>
              <a:t>4.6</a:t>
            </a:r>
            <a:r>
              <a:rPr lang="en-GB" sz="3600" dirty="0">
                <a:solidFill>
                  <a:prstClr val="black"/>
                </a:solidFill>
              </a:rPr>
              <a:t> s (2sf)</a:t>
            </a:r>
            <a:endParaRPr lang="en-GB" sz="36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0A6E3E6-49DF-DD63-643C-D87D09D5D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48" y="2432499"/>
            <a:ext cx="2799465" cy="40592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E6B2442-4F69-C4B4-79C4-8814D222CD31}"/>
                  </a:ext>
                </a:extLst>
              </p:cNvPr>
              <p:cNvSpPr/>
              <p:nvPr/>
            </p:nvSpPr>
            <p:spPr>
              <a:xfrm>
                <a:off x="6434971" y="5123268"/>
                <a:ext cx="504875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=4.5965 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−0.3108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E6B2442-4F69-C4B4-79C4-8814D222CD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971" y="5123268"/>
                <a:ext cx="5048754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C375EE4-6337-F582-262C-38A85B5665E1}"/>
                  </a:ext>
                </a:extLst>
              </p:cNvPr>
              <p:cNvSpPr txBox="1"/>
              <p:nvPr/>
            </p:nvSpPr>
            <p:spPr>
              <a:xfrm>
                <a:off x="3634024" y="2804563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C375EE4-6337-F582-262C-38A85B5665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024" y="2804563"/>
                <a:ext cx="1150889" cy="31700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67D0026-D6F4-279F-8208-7E5A0AACBBDF}"/>
                  </a:ext>
                </a:extLst>
              </p:cNvPr>
              <p:cNvSpPr/>
              <p:nvPr/>
            </p:nvSpPr>
            <p:spPr>
              <a:xfrm>
                <a:off x="6402002" y="2674557"/>
                <a:ext cx="4055561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67D0026-D6F4-279F-8208-7E5A0AACBB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2002" y="2674557"/>
                <a:ext cx="4055561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F407B28-F13E-8314-629B-93D7C7057D80}"/>
                  </a:ext>
                </a:extLst>
              </p:cNvPr>
              <p:cNvSpPr/>
              <p:nvPr/>
            </p:nvSpPr>
            <p:spPr>
              <a:xfrm>
                <a:off x="6402002" y="4401143"/>
                <a:ext cx="379845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−7=21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−4.9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F407B28-F13E-8314-629B-93D7C7057D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2002" y="4401143"/>
                <a:ext cx="379845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2B78F22A-1D54-DAD3-AB6F-96B7BB4D31D1}"/>
              </a:ext>
            </a:extLst>
          </p:cNvPr>
          <p:cNvSpPr txBox="1"/>
          <p:nvPr/>
        </p:nvSpPr>
        <p:spPr>
          <a:xfrm>
            <a:off x="2379577" y="2367408"/>
            <a:ext cx="50480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58C253B-8F9B-101F-12C0-5F1B833E522E}"/>
                  </a:ext>
                </a:extLst>
              </p:cNvPr>
              <p:cNvSpPr txBox="1"/>
              <p:nvPr/>
            </p:nvSpPr>
            <p:spPr>
              <a:xfrm>
                <a:off x="4637380" y="3438908"/>
                <a:ext cx="7969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58C253B-8F9B-101F-12C0-5F1B833E52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7380" y="3438908"/>
                <a:ext cx="796944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90671FF-F713-84CA-17F0-1859FF54D2D8}"/>
                  </a:ext>
                </a:extLst>
              </p:cNvPr>
              <p:cNvSpPr txBox="1"/>
              <p:nvPr/>
            </p:nvSpPr>
            <p:spPr>
              <a:xfrm>
                <a:off x="4605643" y="2821845"/>
                <a:ext cx="91295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−7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90671FF-F713-84CA-17F0-1859FF54D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5643" y="2821845"/>
                <a:ext cx="912954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C77A91FB-1BDD-9E5B-48E4-FF11F68CF3AD}"/>
              </a:ext>
            </a:extLst>
          </p:cNvPr>
          <p:cNvSpPr txBox="1"/>
          <p:nvPr/>
        </p:nvSpPr>
        <p:spPr>
          <a:xfrm>
            <a:off x="3486291" y="2348880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6F3CB64-E180-9FAC-EA24-F9881B658E2C}"/>
              </a:ext>
            </a:extLst>
          </p:cNvPr>
          <p:cNvSpPr txBox="1"/>
          <p:nvPr/>
        </p:nvSpPr>
        <p:spPr>
          <a:xfrm>
            <a:off x="6375340" y="2398185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8AEBE32-1DC5-BC64-7A12-DB9B4F5C2F9A}"/>
              </a:ext>
            </a:extLst>
          </p:cNvPr>
          <p:cNvSpPr txBox="1"/>
          <p:nvPr/>
        </p:nvSpPr>
        <p:spPr>
          <a:xfrm>
            <a:off x="6474630" y="3859324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E177420-F871-078C-E55E-8FE16EBA33CC}"/>
                  </a:ext>
                </a:extLst>
              </p:cNvPr>
              <p:cNvSpPr txBox="1"/>
              <p:nvPr/>
            </p:nvSpPr>
            <p:spPr>
              <a:xfrm>
                <a:off x="4614725" y="4653932"/>
                <a:ext cx="13119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−9.8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E177420-F871-078C-E55E-8FE16EBA3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725" y="4653932"/>
                <a:ext cx="1311995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276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  <p:bldP spid="23" grpId="0"/>
      <p:bldP spid="26" grpId="0"/>
      <p:bldP spid="31" grpId="0"/>
      <p:bldP spid="34" grpId="0"/>
      <p:bldP spid="35" grpId="0"/>
      <p:bldP spid="36" grpId="0" animBg="1"/>
      <p:bldP spid="38" grpId="0" animBg="1"/>
      <p:bldP spid="39" grpId="0" animBg="1"/>
      <p:bldP spid="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0BC43B-1E61-4337-B5DE-73D7C0FD32A8}"/>
              </a:ext>
            </a:extLst>
          </p:cNvPr>
          <p:cNvSpPr txBox="1"/>
          <p:nvPr/>
        </p:nvSpPr>
        <p:spPr>
          <a:xfrm>
            <a:off x="623392" y="286910"/>
            <a:ext cx="10873208" cy="175432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600" dirty="0"/>
              <a:t>A ball is projected vertically upwards from ground level at a speed of 20 ms</a:t>
            </a:r>
            <a:r>
              <a:rPr lang="en-GB" sz="3600" baseline="30000" dirty="0"/>
              <a:t>-1</a:t>
            </a:r>
            <a:r>
              <a:rPr lang="en-GB" sz="3600" dirty="0"/>
              <a:t>. Determine the amount of time the ball is at least 10m above ground level.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25A93E8-184F-86FC-085D-D2D5DE5A3A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77" r="4809"/>
          <a:stretch/>
        </p:blipFill>
        <p:spPr>
          <a:xfrm>
            <a:off x="263352" y="2646269"/>
            <a:ext cx="3024336" cy="34915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6FF6894-FAD3-1FDF-9363-45D23D854764}"/>
                  </a:ext>
                </a:extLst>
              </p:cNvPr>
              <p:cNvSpPr/>
              <p:nvPr/>
            </p:nvSpPr>
            <p:spPr>
              <a:xfrm>
                <a:off x="6059996" y="5542808"/>
                <a:ext cx="6023322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600" dirty="0">
                    <a:solidFill>
                      <a:prstClr val="black"/>
                    </a:solidFill>
                  </a:rPr>
                  <a:t>Time above 10m: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3.4983−0.5834=</m:t>
                    </m:r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en-GB" sz="3600" dirty="0">
                    <a:solidFill>
                      <a:prstClr val="black"/>
                    </a:solidFill>
                  </a:rPr>
                  <a:t> s (2sf)</a:t>
                </a: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6FF6894-FAD3-1FDF-9363-45D23D8547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9996" y="5542808"/>
                <a:ext cx="6023322" cy="1200329"/>
              </a:xfrm>
              <a:prstGeom prst="rect">
                <a:avLst/>
              </a:prstGeom>
              <a:blipFill>
                <a:blip r:embed="rId3"/>
                <a:stretch>
                  <a:fillRect l="-3036" t="-7614" r="-2126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F50A1F9-AA9E-FFD3-DF74-AAA05CE4E7F1}"/>
                  </a:ext>
                </a:extLst>
              </p:cNvPr>
              <p:cNvSpPr/>
              <p:nvPr/>
            </p:nvSpPr>
            <p:spPr>
              <a:xfrm>
                <a:off x="6089158" y="4948221"/>
                <a:ext cx="529407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=0.5834 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=3.4983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F50A1F9-AA9E-FFD3-DF74-AAA05CE4E7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158" y="4948221"/>
                <a:ext cx="5294078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0E3DBAE-5356-53EE-C7A6-D27A533B375C}"/>
                  </a:ext>
                </a:extLst>
              </p:cNvPr>
              <p:cNvSpPr txBox="1"/>
              <p:nvPr/>
            </p:nvSpPr>
            <p:spPr>
              <a:xfrm>
                <a:off x="3507429" y="2655770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0E3DBAE-5356-53EE-C7A6-D27A533B37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429" y="2655770"/>
                <a:ext cx="1150889" cy="31700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16DF0AA-B44C-A4A2-BDF5-CBAC6671EE4B}"/>
                  </a:ext>
                </a:extLst>
              </p:cNvPr>
              <p:cNvSpPr/>
              <p:nvPr/>
            </p:nvSpPr>
            <p:spPr>
              <a:xfrm>
                <a:off x="6477353" y="2397134"/>
                <a:ext cx="4055561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16DF0AA-B44C-A4A2-BDF5-CBAC6671EE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353" y="2397134"/>
                <a:ext cx="4055561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5827119-2E34-DC6B-9EC7-AF1B2BB5C109}"/>
                  </a:ext>
                </a:extLst>
              </p:cNvPr>
              <p:cNvSpPr/>
              <p:nvPr/>
            </p:nvSpPr>
            <p:spPr>
              <a:xfrm>
                <a:off x="6007677" y="4219229"/>
                <a:ext cx="379845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10=20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−4.9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5827119-2E34-DC6B-9EC7-AF1B2BB5C1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677" y="4219229"/>
                <a:ext cx="379845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E0391D9-492A-2C42-8500-874F024971E4}"/>
                  </a:ext>
                </a:extLst>
              </p:cNvPr>
              <p:cNvSpPr txBox="1"/>
              <p:nvPr/>
            </p:nvSpPr>
            <p:spPr>
              <a:xfrm>
                <a:off x="4260391" y="5117983"/>
                <a:ext cx="8153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?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E0391D9-492A-2C42-8500-874F02497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0391" y="5117983"/>
                <a:ext cx="815304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765A543-F286-CA74-A30F-DC91551DF9C1}"/>
                  </a:ext>
                </a:extLst>
              </p:cNvPr>
              <p:cNvSpPr txBox="1"/>
              <p:nvPr/>
            </p:nvSpPr>
            <p:spPr>
              <a:xfrm>
                <a:off x="4510785" y="3290115"/>
                <a:ext cx="7969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765A543-F286-CA74-A30F-DC91551DF9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0785" y="3290115"/>
                <a:ext cx="796944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041DEB8-F436-2BAA-1E28-78731D86AF69}"/>
                  </a:ext>
                </a:extLst>
              </p:cNvPr>
              <p:cNvSpPr txBox="1"/>
              <p:nvPr/>
            </p:nvSpPr>
            <p:spPr>
              <a:xfrm>
                <a:off x="4479048" y="2673052"/>
                <a:ext cx="91295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041DEB8-F436-2BAA-1E28-78731D86A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9048" y="2673052"/>
                <a:ext cx="912954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73A48681-BF23-AE33-0E8D-E08C70BE6119}"/>
              </a:ext>
            </a:extLst>
          </p:cNvPr>
          <p:cNvSpPr txBox="1"/>
          <p:nvPr/>
        </p:nvSpPr>
        <p:spPr>
          <a:xfrm>
            <a:off x="3359696" y="2200087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CC775B-14AE-2C1D-8C90-31082B55CB88}"/>
              </a:ext>
            </a:extLst>
          </p:cNvPr>
          <p:cNvSpPr txBox="1"/>
          <p:nvPr/>
        </p:nvSpPr>
        <p:spPr>
          <a:xfrm>
            <a:off x="6152189" y="2223138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88F8BC-5642-C70B-16FC-E8E1509FABDB}"/>
              </a:ext>
            </a:extLst>
          </p:cNvPr>
          <p:cNvSpPr txBox="1"/>
          <p:nvPr/>
        </p:nvSpPr>
        <p:spPr>
          <a:xfrm>
            <a:off x="6251479" y="3684277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8062C37-1B98-9F1C-6627-0B7F6AB673C4}"/>
                  </a:ext>
                </a:extLst>
              </p:cNvPr>
              <p:cNvSpPr txBox="1"/>
              <p:nvPr/>
            </p:nvSpPr>
            <p:spPr>
              <a:xfrm>
                <a:off x="4488130" y="4505139"/>
                <a:ext cx="13119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−9.8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8062C37-1B98-9F1C-6627-0B7F6AB67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130" y="4505139"/>
                <a:ext cx="1311995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/>
      <p:bldP spid="20" grpId="0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7F8D82A7-53DD-95C9-0815-542E115108A7}"/>
              </a:ext>
            </a:extLst>
          </p:cNvPr>
          <p:cNvGrpSpPr/>
          <p:nvPr/>
        </p:nvGrpSpPr>
        <p:grpSpPr>
          <a:xfrm>
            <a:off x="335360" y="1808820"/>
            <a:ext cx="11622991" cy="3240360"/>
            <a:chOff x="191344" y="692696"/>
            <a:chExt cx="11622991" cy="324036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CB9077B-EBF0-ABEE-6253-BE2EBA029E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26232"/>
            <a:stretch/>
          </p:blipFill>
          <p:spPr>
            <a:xfrm>
              <a:off x="191344" y="692696"/>
              <a:ext cx="11622991" cy="324036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10C3F59-1C4E-5AE3-29DE-ED5489F6463C}"/>
                </a:ext>
              </a:extLst>
            </p:cNvPr>
            <p:cNvSpPr/>
            <p:nvPr/>
          </p:nvSpPr>
          <p:spPr>
            <a:xfrm>
              <a:off x="263352" y="299695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45245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5DEDC68E-D068-8B41-1694-9D8931334A71}"/>
              </a:ext>
            </a:extLst>
          </p:cNvPr>
          <p:cNvSpPr txBox="1"/>
          <p:nvPr/>
        </p:nvSpPr>
        <p:spPr>
          <a:xfrm>
            <a:off x="1271464" y="836712"/>
            <a:ext cx="957706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>
                <a:latin typeface="+mj-lt"/>
              </a:rPr>
              <a:t>Vertical Motion - Under Gravity</a:t>
            </a:r>
            <a:endParaRPr lang="en-GB" sz="5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731440-3199-B494-2F78-D4BD9C34C267}"/>
              </a:ext>
            </a:extLst>
          </p:cNvPr>
          <p:cNvSpPr txBox="1"/>
          <p:nvPr/>
        </p:nvSpPr>
        <p:spPr>
          <a:xfrm>
            <a:off x="479376" y="2132856"/>
            <a:ext cx="10801200" cy="3785652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If there is no air resistance, </a:t>
            </a:r>
          </a:p>
          <a:p>
            <a:pPr algn="ctr"/>
            <a:r>
              <a:rPr lang="en-GB" sz="6000" dirty="0"/>
              <a:t>then the </a:t>
            </a:r>
            <a:r>
              <a:rPr lang="en-GB" sz="6000" b="1" dirty="0"/>
              <a:t>acceleration</a:t>
            </a:r>
            <a:r>
              <a:rPr lang="en-GB" sz="6000" dirty="0"/>
              <a:t> of objects under gravity, regardless of mass, </a:t>
            </a:r>
          </a:p>
          <a:p>
            <a:pPr algn="ctr"/>
            <a:r>
              <a:rPr lang="en-GB" sz="6000" b="1" dirty="0"/>
              <a:t>is constant</a:t>
            </a:r>
            <a:r>
              <a:rPr lang="en-GB" sz="6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1163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6D6D173-8D3A-DDD8-1A53-6F38EE67F7A0}"/>
                  </a:ext>
                </a:extLst>
              </p:cNvPr>
              <p:cNvSpPr txBox="1"/>
              <p:nvPr/>
            </p:nvSpPr>
            <p:spPr>
              <a:xfrm>
                <a:off x="476654" y="2760564"/>
                <a:ext cx="983128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6D6D173-8D3A-DDD8-1A53-6F38EE67F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54" y="2760564"/>
                <a:ext cx="983128" cy="255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0B389F4-DC0A-AC4E-1A2B-CE4136FF0AC9}"/>
                  </a:ext>
                </a:extLst>
              </p:cNvPr>
              <p:cNvSpPr/>
              <p:nvPr/>
            </p:nvSpPr>
            <p:spPr>
              <a:xfrm>
                <a:off x="130297" y="6004845"/>
                <a:ext cx="2638459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0B389F4-DC0A-AC4E-1A2B-CE4136FF0A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297" y="6004845"/>
                <a:ext cx="2638459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2CA433-155F-5340-35AE-800924CE8B7D}"/>
                  </a:ext>
                </a:extLst>
              </p:cNvPr>
              <p:cNvSpPr txBox="1"/>
              <p:nvPr/>
            </p:nvSpPr>
            <p:spPr>
              <a:xfrm>
                <a:off x="1382021" y="4762552"/>
                <a:ext cx="6964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2CA433-155F-5340-35AE-800924CE8B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021" y="4762552"/>
                <a:ext cx="69646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381DAD-512E-700E-C450-C526560F291F}"/>
                  </a:ext>
                </a:extLst>
              </p:cNvPr>
              <p:cNvSpPr txBox="1"/>
              <p:nvPr/>
            </p:nvSpPr>
            <p:spPr>
              <a:xfrm>
                <a:off x="1431209" y="3287619"/>
                <a:ext cx="69160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381DAD-512E-700E-C450-C526560F2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209" y="3287619"/>
                <a:ext cx="69160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5A53B9-FFF7-2469-DAEB-6A6E8BF2AF4E}"/>
                  </a:ext>
                </a:extLst>
              </p:cNvPr>
              <p:cNvSpPr txBox="1"/>
              <p:nvPr/>
            </p:nvSpPr>
            <p:spPr>
              <a:xfrm>
                <a:off x="1382021" y="2747005"/>
                <a:ext cx="49019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 dirty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3200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5A53B9-FFF7-2469-DAEB-6A6E8BF2A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021" y="2747005"/>
                <a:ext cx="490195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3A8A28D8-681C-D7BA-FBE1-DAAB9AB932A0}"/>
              </a:ext>
            </a:extLst>
          </p:cNvPr>
          <p:cNvSpPr txBox="1"/>
          <p:nvPr/>
        </p:nvSpPr>
        <p:spPr>
          <a:xfrm>
            <a:off x="297912" y="2347424"/>
            <a:ext cx="2088231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A Values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1A0E9E-8AB9-B089-0416-A19B17D450B1}"/>
              </a:ext>
            </a:extLst>
          </p:cNvPr>
          <p:cNvSpPr txBox="1"/>
          <p:nvPr/>
        </p:nvSpPr>
        <p:spPr>
          <a:xfrm>
            <a:off x="350876" y="5609614"/>
            <a:ext cx="208823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 Equation 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797A1CA-4D9F-CE3F-FB0A-E5E6C7646F30}"/>
                  </a:ext>
                </a:extLst>
              </p:cNvPr>
              <p:cNvSpPr txBox="1"/>
              <p:nvPr/>
            </p:nvSpPr>
            <p:spPr>
              <a:xfrm>
                <a:off x="1370094" y="4222467"/>
                <a:ext cx="98312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9.8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797A1CA-4D9F-CE3F-FB0A-E5E6C7646F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094" y="4222467"/>
                <a:ext cx="983128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5622B53-97C5-F7A6-9426-20174D35B4AF}"/>
                  </a:ext>
                </a:extLst>
              </p:cNvPr>
              <p:cNvSpPr txBox="1"/>
              <p:nvPr/>
            </p:nvSpPr>
            <p:spPr>
              <a:xfrm>
                <a:off x="2923704" y="2760564"/>
                <a:ext cx="983128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5622B53-97C5-F7A6-9426-20174D35B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3704" y="2760564"/>
                <a:ext cx="983128" cy="25545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248534C-A521-5850-8892-576F2DA57B94}"/>
                  </a:ext>
                </a:extLst>
              </p:cNvPr>
              <p:cNvSpPr txBox="1"/>
              <p:nvPr/>
            </p:nvSpPr>
            <p:spPr>
              <a:xfrm>
                <a:off x="3719736" y="4739392"/>
                <a:ext cx="6964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248534C-A521-5850-8892-576F2DA57B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4739392"/>
                <a:ext cx="69646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05EC3C-ECEF-D06B-A0E3-AB41A0A67DB4}"/>
                  </a:ext>
                </a:extLst>
              </p:cNvPr>
              <p:cNvSpPr txBox="1"/>
              <p:nvPr/>
            </p:nvSpPr>
            <p:spPr>
              <a:xfrm>
                <a:off x="3906832" y="3318505"/>
                <a:ext cx="6807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05EC3C-ECEF-D06B-A0E3-AB41A0A67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832" y="3318505"/>
                <a:ext cx="680776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110CB1D-C16C-BFAB-AE79-A819EB54487E}"/>
                  </a:ext>
                </a:extLst>
              </p:cNvPr>
              <p:cNvSpPr txBox="1"/>
              <p:nvPr/>
            </p:nvSpPr>
            <p:spPr>
              <a:xfrm>
                <a:off x="3895321" y="2777846"/>
                <a:ext cx="96887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 dirty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3200" b="0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110CB1D-C16C-BFAB-AE79-A819EB5448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321" y="2777846"/>
                <a:ext cx="968879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88767582-E081-21D7-9E2E-8A31A8493C97}"/>
              </a:ext>
            </a:extLst>
          </p:cNvPr>
          <p:cNvSpPr txBox="1"/>
          <p:nvPr/>
        </p:nvSpPr>
        <p:spPr>
          <a:xfrm>
            <a:off x="2685787" y="2361946"/>
            <a:ext cx="2088231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B Values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8067E5F-35F1-2D44-2F77-7C69D9177D40}"/>
                  </a:ext>
                </a:extLst>
              </p:cNvPr>
              <p:cNvSpPr txBox="1"/>
              <p:nvPr/>
            </p:nvSpPr>
            <p:spPr>
              <a:xfrm>
                <a:off x="3760384" y="4230377"/>
                <a:ext cx="112075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−9.8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8067E5F-35F1-2D44-2F77-7C69D9177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0384" y="4230377"/>
                <a:ext cx="1120750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B9B7B40-E36F-9845-C37B-452A85EADDFB}"/>
                  </a:ext>
                </a:extLst>
              </p:cNvPr>
              <p:cNvSpPr/>
              <p:nvPr/>
            </p:nvSpPr>
            <p:spPr>
              <a:xfrm>
                <a:off x="2768756" y="6018404"/>
                <a:ext cx="2538724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dirty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B9B7B40-E36F-9845-C37B-452A85EADD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756" y="6018404"/>
                <a:ext cx="2538724" cy="78380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41577C18-D14D-1BEE-52F0-A852401E74A0}"/>
              </a:ext>
            </a:extLst>
          </p:cNvPr>
          <p:cNvSpPr txBox="1"/>
          <p:nvPr/>
        </p:nvSpPr>
        <p:spPr>
          <a:xfrm>
            <a:off x="2724222" y="5620817"/>
            <a:ext cx="204979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Equation B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D606E0-842E-5824-4E16-5A1AB90CBC8B}"/>
              </a:ext>
            </a:extLst>
          </p:cNvPr>
          <p:cNvCxnSpPr/>
          <p:nvPr/>
        </p:nvCxnSpPr>
        <p:spPr>
          <a:xfrm>
            <a:off x="8177542" y="1917652"/>
            <a:ext cx="249492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F6F3C9D6-3D77-5DFA-F955-EA601E759EAE}"/>
              </a:ext>
            </a:extLst>
          </p:cNvPr>
          <p:cNvSpPr/>
          <p:nvPr/>
        </p:nvSpPr>
        <p:spPr>
          <a:xfrm>
            <a:off x="8537582" y="189460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D5E5A9D-5EA3-9CB0-B1E9-11DAA32ABA73}"/>
              </a:ext>
            </a:extLst>
          </p:cNvPr>
          <p:cNvSpPr/>
          <p:nvPr/>
        </p:nvSpPr>
        <p:spPr>
          <a:xfrm>
            <a:off x="9689710" y="1845644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C8C6010-EFE5-9D29-0CD3-B7665843C9E0}"/>
              </a:ext>
            </a:extLst>
          </p:cNvPr>
          <p:cNvCxnSpPr>
            <a:cxnSpLocks/>
            <a:stCxn id="23" idx="4"/>
          </p:cNvCxnSpPr>
          <p:nvPr/>
        </p:nvCxnSpPr>
        <p:spPr>
          <a:xfrm>
            <a:off x="8609590" y="333476"/>
            <a:ext cx="0" cy="74979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D843C3B-54BA-5EC9-2CB7-0CBB04CB1728}"/>
              </a:ext>
            </a:extLst>
          </p:cNvPr>
          <p:cNvCxnSpPr>
            <a:cxnSpLocks/>
          </p:cNvCxnSpPr>
          <p:nvPr/>
        </p:nvCxnSpPr>
        <p:spPr>
          <a:xfrm flipV="1">
            <a:off x="9761718" y="1083273"/>
            <a:ext cx="0" cy="762371"/>
          </a:xfrm>
          <a:prstGeom prst="straightConnector1">
            <a:avLst/>
          </a:prstGeom>
          <a:ln w="254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1516B51-95FC-19CB-4C84-70240619A425}"/>
              </a:ext>
            </a:extLst>
          </p:cNvPr>
          <p:cNvCxnSpPr/>
          <p:nvPr/>
        </p:nvCxnSpPr>
        <p:spPr>
          <a:xfrm>
            <a:off x="8105534" y="1083273"/>
            <a:ext cx="2494929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05BD435-61F8-FCCF-1A1E-81670A4759E6}"/>
                  </a:ext>
                </a:extLst>
              </p:cNvPr>
              <p:cNvSpPr txBox="1"/>
              <p:nvPr/>
            </p:nvSpPr>
            <p:spPr>
              <a:xfrm>
                <a:off x="8609590" y="472793"/>
                <a:ext cx="45107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05BD435-61F8-FCCF-1A1E-81670A475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9590" y="472793"/>
                <a:ext cx="451071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E255897-CA72-AF9C-28A4-61F2382B20AC}"/>
                  </a:ext>
                </a:extLst>
              </p:cNvPr>
              <p:cNvSpPr txBox="1"/>
              <p:nvPr/>
            </p:nvSpPr>
            <p:spPr>
              <a:xfrm>
                <a:off x="9761718" y="1386532"/>
                <a:ext cx="45107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E255897-CA72-AF9C-28A4-61F2382B2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1718" y="1386532"/>
                <a:ext cx="451071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B8DC67C-5990-4AC7-7245-C7AE98837B1D}"/>
                  </a:ext>
                </a:extLst>
              </p:cNvPr>
              <p:cNvSpPr txBox="1"/>
              <p:nvPr/>
            </p:nvSpPr>
            <p:spPr>
              <a:xfrm>
                <a:off x="7814157" y="2040366"/>
                <a:ext cx="403913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𝐷𝑖𝑠𝑡𝑎𝑛𝑐𝑒</m:t>
                          </m:r>
                        </m:e>
                        <m:sub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𝐷𝑖𝑠𝑡𝑎𝑛𝑐𝑒</m:t>
                          </m:r>
                        </m:e>
                        <m:sub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=50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B8DC67C-5990-4AC7-7245-C7AE98837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4157" y="2040366"/>
                <a:ext cx="4039138" cy="461665"/>
              </a:xfrm>
              <a:prstGeom prst="rect">
                <a:avLst/>
              </a:prstGeom>
              <a:blipFill>
                <a:blip r:embed="rId16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6A0D961-7134-98D9-A1E4-BB78954F12A9}"/>
                  </a:ext>
                </a:extLst>
              </p:cNvPr>
              <p:cNvSpPr/>
              <p:nvPr/>
            </p:nvSpPr>
            <p:spPr>
              <a:xfrm>
                <a:off x="5630929" y="4422645"/>
                <a:ext cx="5688632" cy="787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sSup>
                      <m:sSupPr>
                        <m:ctrlPr>
                          <a:rPr lang="en-GB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GB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20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</a:rPr>
                      <m:t>𝑔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=50</m:t>
                    </m:r>
                  </m:oMath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6A0D961-7134-98D9-A1E4-BB78954F12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0929" y="4422645"/>
                <a:ext cx="5688632" cy="78771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365EC8E7-E0D7-23D5-BDC2-3BB87231B645}"/>
                  </a:ext>
                </a:extLst>
              </p:cNvPr>
              <p:cNvSpPr/>
              <p:nvPr/>
            </p:nvSpPr>
            <p:spPr>
              <a:xfrm>
                <a:off x="9335518" y="5382762"/>
                <a:ext cx="190976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200" b="0" i="1" dirty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=50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365EC8E7-E0D7-23D5-BDC2-3BB87231B6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5518" y="5382762"/>
                <a:ext cx="1909763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9B84114-0A01-1A68-7172-F51E4DA2DB2E}"/>
                  </a:ext>
                </a:extLst>
              </p:cNvPr>
              <p:cNvSpPr/>
              <p:nvPr/>
            </p:nvSpPr>
            <p:spPr>
              <a:xfrm>
                <a:off x="9839761" y="6156593"/>
                <a:ext cx="184839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𝟕𝟖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9B84114-0A01-1A68-7172-F51E4DA2DB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9761" y="6156593"/>
                <a:ext cx="1848390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FB4A1069-9DD3-B0F5-0227-9FFC687A734F}"/>
              </a:ext>
            </a:extLst>
          </p:cNvPr>
          <p:cNvGrpSpPr/>
          <p:nvPr/>
        </p:nvGrpSpPr>
        <p:grpSpPr>
          <a:xfrm>
            <a:off x="263352" y="148836"/>
            <a:ext cx="7323206" cy="2041628"/>
            <a:chOff x="263352" y="148836"/>
            <a:chExt cx="7323206" cy="204162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CB9077B-EBF0-ABEE-6253-BE2EBA029E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/>
            <a:srcRect b="26232"/>
            <a:stretch/>
          </p:blipFill>
          <p:spPr>
            <a:xfrm>
              <a:off x="263352" y="148836"/>
              <a:ext cx="7323206" cy="204162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E58FB86-2CDF-77F4-5381-AA52B3406AD5}"/>
                </a:ext>
              </a:extLst>
            </p:cNvPr>
            <p:cNvSpPr/>
            <p:nvPr/>
          </p:nvSpPr>
          <p:spPr>
            <a:xfrm>
              <a:off x="297912" y="1628800"/>
              <a:ext cx="253472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046C2A2-EA41-56B1-226B-7CB7BDF0C15E}"/>
                  </a:ext>
                </a:extLst>
              </p:cNvPr>
              <p:cNvSpPr/>
              <p:nvPr/>
            </p:nvSpPr>
            <p:spPr>
              <a:xfrm>
                <a:off x="5293398" y="3461642"/>
                <a:ext cx="6124692" cy="787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−(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sSup>
                      <m:sSup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20</m:t>
                    </m:r>
                    <m:r>
                      <a:rPr lang="en-GB" sz="32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32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sSup>
                      <m:sSupPr>
                        <m:ctrlPr>
                          <a:rPr lang="en-GB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GB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=50</m:t>
                    </m:r>
                  </m:oMath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046C2A2-EA41-56B1-226B-7CB7BDF0C1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398" y="3461642"/>
                <a:ext cx="6124692" cy="78771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07CB49B-0B08-1127-89D6-449FE54048A4}"/>
                  </a:ext>
                </a:extLst>
              </p:cNvPr>
              <p:cNvSpPr txBox="1"/>
              <p:nvPr/>
            </p:nvSpPr>
            <p:spPr>
              <a:xfrm>
                <a:off x="5489134" y="2656957"/>
                <a:ext cx="609689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GB" sz="2400" dirty="0"/>
                  <a:t> will be a negative so it need to be made a positive as it is distance need not displacement. </a:t>
                </a: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07CB49B-0B08-1127-89D6-449FE54048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134" y="2656957"/>
                <a:ext cx="6096896" cy="830997"/>
              </a:xfrm>
              <a:prstGeom prst="rect">
                <a:avLst/>
              </a:prstGeom>
              <a:blipFill>
                <a:blip r:embed="rId22"/>
                <a:stretch>
                  <a:fillRect l="-1499" t="-5882" r="-2198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23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 animBg="1"/>
      <p:bldP spid="17" grpId="0"/>
      <p:bldP spid="18" grpId="0"/>
      <p:bldP spid="19" grpId="0" animBg="1"/>
      <p:bldP spid="23" grpId="0" animBg="1"/>
      <p:bldP spid="24" grpId="0" animBg="1"/>
      <p:bldP spid="32" grpId="0"/>
      <p:bldP spid="33" grpId="0"/>
      <p:bldP spid="34" grpId="0"/>
      <p:bldP spid="36" grpId="0"/>
      <p:bldP spid="37" grpId="0"/>
      <p:bldP spid="39" grpId="0"/>
      <p:bldP spid="21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83432" y="5589240"/>
            <a:ext cx="103691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hlinkClick r:id="rId2"/>
              </a:rPr>
              <a:t>https://www.youtube.com/watch?v=E43-CfukEgs</a:t>
            </a:r>
            <a:endParaRPr lang="en-GB" sz="4000" dirty="0"/>
          </a:p>
        </p:txBody>
      </p:sp>
      <p:pic>
        <p:nvPicPr>
          <p:cNvPr id="1026" name="Picture 2" descr="Image result for bowling b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1510168"/>
            <a:ext cx="396044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feath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1681155"/>
            <a:ext cx="5362308" cy="378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C37227-6E9D-2B5E-DA0D-494B8137C832}"/>
              </a:ext>
            </a:extLst>
          </p:cNvPr>
          <p:cNvSpPr txBox="1"/>
          <p:nvPr/>
        </p:nvSpPr>
        <p:spPr>
          <a:xfrm>
            <a:off x="767408" y="398922"/>
            <a:ext cx="10441160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Which one would drop to the ground first?</a:t>
            </a:r>
          </a:p>
        </p:txBody>
      </p:sp>
    </p:spTree>
    <p:extLst>
      <p:ext uri="{BB962C8B-B14F-4D97-AF65-F5344CB8AC3E}">
        <p14:creationId xmlns:p14="http://schemas.microsoft.com/office/powerpoint/2010/main" val="1293197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DAA10C-ECB1-418B-B30B-52255CE11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600" y="203156"/>
            <a:ext cx="7128792" cy="48940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027548" y="5157192"/>
                <a:ext cx="806489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800" dirty="0"/>
                  <a:t>The downwards acceleration </a:t>
                </a:r>
              </a:p>
              <a:p>
                <a:pPr lvl="0" algn="ctr"/>
                <a:r>
                  <a:rPr lang="en-GB" sz="4800" dirty="0"/>
                  <a:t>under gravity is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𝒈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800" b="1" dirty="0"/>
                  <a:t>ms</a:t>
                </a:r>
                <a:r>
                  <a:rPr lang="en-GB" sz="4800" b="1" baseline="30000" dirty="0"/>
                  <a:t>-2</a:t>
                </a:r>
                <a:r>
                  <a:rPr lang="en-GB" sz="4800" b="1" dirty="0"/>
                  <a:t>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548" y="5157192"/>
                <a:ext cx="8064896" cy="1569660"/>
              </a:xfrm>
              <a:prstGeom prst="rect">
                <a:avLst/>
              </a:prstGeom>
              <a:blipFill>
                <a:blip r:embed="rId3"/>
                <a:stretch>
                  <a:fillRect t="-8560" r="-227" b="-202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25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500F52-452B-4BF6-90DA-08F2AADE696E}"/>
                  </a:ext>
                </a:extLst>
              </p:cNvPr>
              <p:cNvSpPr txBox="1"/>
              <p:nvPr/>
            </p:nvSpPr>
            <p:spPr>
              <a:xfrm>
                <a:off x="479376" y="2636912"/>
                <a:ext cx="11233248" cy="304698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b="1" dirty="0">
                    <a:solidFill>
                      <a:schemeClr val="tx1"/>
                    </a:solidFill>
                  </a:rPr>
                  <a:t>Note: </a:t>
                </a:r>
                <a:r>
                  <a:rPr lang="en-GB" sz="4800" dirty="0">
                    <a:solidFill>
                      <a:schemeClr val="tx1"/>
                    </a:solidFill>
                  </a:rPr>
                  <a:t>given you are using </a:t>
                </a:r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𝒈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to </a:t>
                </a:r>
              </a:p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2 significant figures, </a:t>
                </a:r>
              </a:p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any answer calculated using 9.8</a:t>
                </a:r>
                <a:r>
                  <a:rPr lang="en-GB" sz="4800" dirty="0">
                    <a:solidFill>
                      <a:prstClr val="black"/>
                    </a:solidFill>
                  </a:rPr>
                  <a:t>ms</a:t>
                </a:r>
                <a:r>
                  <a:rPr lang="en-GB" sz="4800" baseline="30000" dirty="0">
                    <a:solidFill>
                      <a:prstClr val="black"/>
                    </a:solidFill>
                  </a:rPr>
                  <a:t>-2</a:t>
                </a:r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should also be given to 2 significant figures.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500F52-452B-4BF6-90DA-08F2AADE6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36912"/>
                <a:ext cx="11233248" cy="3046988"/>
              </a:xfrm>
              <a:prstGeom prst="rect">
                <a:avLst/>
              </a:prstGeom>
              <a:blipFill>
                <a:blip r:embed="rId2"/>
                <a:stretch>
                  <a:fillRect l="-1194" t="-4409" r="-1140" b="-1002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0DC9A93-6E87-14B4-67ED-D89CCEE925C9}"/>
                  </a:ext>
                </a:extLst>
              </p:cNvPr>
              <p:cNvSpPr txBox="1"/>
              <p:nvPr/>
            </p:nvSpPr>
            <p:spPr>
              <a:xfrm>
                <a:off x="3047552" y="836712"/>
                <a:ext cx="6096896" cy="132343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0" lang="en-GB" sz="8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𝒈</m:t>
                    </m:r>
                    <m:r>
                      <a:rPr kumimoji="0" lang="en-GB" sz="8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8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𝟗</m:t>
                    </m:r>
                    <m:r>
                      <a:rPr kumimoji="0" lang="en-GB" sz="8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.</m:t>
                    </m:r>
                    <m:r>
                      <a:rPr kumimoji="0" lang="en-GB" sz="8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𝟖</m:t>
                    </m:r>
                    <m:r>
                      <a:rPr kumimoji="0" lang="en-GB" sz="8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GB" sz="8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ms</a:t>
                </a:r>
                <a:r>
                  <a:rPr kumimoji="0" lang="en-GB" sz="8000" b="1" i="0" u="none" strike="noStrike" kern="1200" cap="none" spc="0" normalizeH="0" baseline="3000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-2</a:t>
                </a:r>
                <a:r>
                  <a:rPr kumimoji="0" lang="en-GB" sz="8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lang="en-GB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0DC9A93-6E87-14B4-67ED-D89CCEE92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552" y="836712"/>
                <a:ext cx="6096896" cy="1323439"/>
              </a:xfrm>
              <a:prstGeom prst="rect">
                <a:avLst/>
              </a:prstGeom>
              <a:blipFill>
                <a:blip r:embed="rId3"/>
                <a:stretch>
                  <a:fillRect t="-19355" r="-2700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2553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A63D11-D310-49F5-B8AC-4397F11D8696}"/>
                  </a:ext>
                </a:extLst>
              </p:cNvPr>
              <p:cNvSpPr txBox="1"/>
              <p:nvPr/>
            </p:nvSpPr>
            <p:spPr>
              <a:xfrm>
                <a:off x="2567608" y="566678"/>
                <a:ext cx="7632848" cy="5724644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GB" sz="54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dirty="0">
                    <a:solidFill>
                      <a:schemeClr val="bg1"/>
                    </a:solidFill>
                  </a:rPr>
                  <a:t>  displacement</a:t>
                </a:r>
              </a:p>
              <a:p>
                <a:endParaRPr lang="en-GB" sz="2400" dirty="0">
                  <a:solidFill>
                    <a:schemeClr val="bg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GB" sz="54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dirty="0">
                    <a:solidFill>
                      <a:schemeClr val="bg1"/>
                    </a:solidFill>
                  </a:rPr>
                  <a:t> initial velocity</a:t>
                </a:r>
              </a:p>
              <a:p>
                <a:endParaRPr lang="en-GB" sz="2400" dirty="0">
                  <a:solidFill>
                    <a:schemeClr val="bg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lang="en-GB" sz="54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dirty="0">
                    <a:solidFill>
                      <a:schemeClr val="bg1"/>
                    </a:solidFill>
                  </a:rPr>
                  <a:t>  final velocity</a:t>
                </a:r>
              </a:p>
              <a:p>
                <a:endParaRPr lang="en-GB" sz="2400" dirty="0">
                  <a:solidFill>
                    <a:schemeClr val="bg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54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dirty="0">
                    <a:solidFill>
                      <a:schemeClr val="bg1"/>
                    </a:solidFill>
                  </a:rPr>
                  <a:t>  acceleration (gravity)</a:t>
                </a:r>
              </a:p>
              <a:p>
                <a:endParaRPr lang="en-GB" sz="2400" dirty="0">
                  <a:solidFill>
                    <a:schemeClr val="bg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GB" sz="54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dirty="0">
                    <a:solidFill>
                      <a:schemeClr val="bg1"/>
                    </a:solidFill>
                  </a:rPr>
                  <a:t>  time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A63D11-D310-49F5-B8AC-4397F11D86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566678"/>
                <a:ext cx="7632848" cy="5724644"/>
              </a:xfrm>
              <a:prstGeom prst="rect">
                <a:avLst/>
              </a:prstGeom>
              <a:blipFill>
                <a:blip r:embed="rId2"/>
                <a:stretch>
                  <a:fillRect t="-2875" r="-2316" b="-56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5179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695400" y="476672"/>
          <a:ext cx="10657184" cy="576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596">
                  <a:extLst>
                    <a:ext uri="{9D8B030D-6E8A-4147-A177-3AD203B41FA5}">
                      <a16:colId xmlns:a16="http://schemas.microsoft.com/office/drawing/2014/main" val="1912765672"/>
                    </a:ext>
                  </a:extLst>
                </a:gridCol>
                <a:gridCol w="5292588">
                  <a:extLst>
                    <a:ext uri="{9D8B030D-6E8A-4147-A177-3AD203B41FA5}">
                      <a16:colId xmlns:a16="http://schemas.microsoft.com/office/drawing/2014/main" val="1174445155"/>
                    </a:ext>
                  </a:extLst>
                </a:gridCol>
              </a:tblGrid>
              <a:tr h="28803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278551"/>
                  </a:ext>
                </a:extLst>
              </a:tr>
              <a:tr h="28803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65889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878750" y="1268759"/>
                <a:ext cx="4608513" cy="101566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6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6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750" y="1268759"/>
                <a:ext cx="4608513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35360" y="3761046"/>
                <a:ext cx="5479274" cy="216700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6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6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6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6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en-GB" sz="6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6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761046"/>
                <a:ext cx="5479274" cy="21670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312024" y="1268760"/>
                <a:ext cx="5400600" cy="101566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6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1268760"/>
                <a:ext cx="5400600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315443" y="3934073"/>
                <a:ext cx="5437601" cy="1820948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6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6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6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443" y="3934073"/>
                <a:ext cx="5437601" cy="18209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2217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47528" y="90884"/>
            <a:ext cx="9765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Displacement </a:t>
            </a:r>
            <a:r>
              <a:rPr lang="en-GB" sz="4400" dirty="0"/>
              <a:t>is the distance from your starting point to your current position.</a:t>
            </a:r>
          </a:p>
        </p:txBody>
      </p:sp>
      <p:sp>
        <p:nvSpPr>
          <p:cNvPr id="11" name="Oval 10"/>
          <p:cNvSpPr/>
          <p:nvPr/>
        </p:nvSpPr>
        <p:spPr>
          <a:xfrm>
            <a:off x="3970912" y="2431811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/>
          <p:cNvCxnSpPr>
            <a:cxnSpLocks/>
            <a:endCxn id="17" idx="4"/>
          </p:cNvCxnSpPr>
          <p:nvPr/>
        </p:nvCxnSpPr>
        <p:spPr>
          <a:xfrm flipV="1">
            <a:off x="6571684" y="4285625"/>
            <a:ext cx="0" cy="871567"/>
          </a:xfrm>
          <a:prstGeom prst="straightConnector1">
            <a:avLst/>
          </a:prstGeom>
          <a:ln w="5715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326574" y="3577845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7m</a:t>
            </a:r>
          </a:p>
        </p:txBody>
      </p:sp>
      <p:sp>
        <p:nvSpPr>
          <p:cNvPr id="17" name="Oval 16"/>
          <p:cNvSpPr/>
          <p:nvPr/>
        </p:nvSpPr>
        <p:spPr>
          <a:xfrm>
            <a:off x="6337658" y="3845703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/>
          <p:cNvCxnSpPr>
            <a:cxnSpLocks/>
            <a:endCxn id="11" idx="4"/>
          </p:cNvCxnSpPr>
          <p:nvPr/>
        </p:nvCxnSpPr>
        <p:spPr>
          <a:xfrm flipV="1">
            <a:off x="4190940" y="2871733"/>
            <a:ext cx="13998" cy="2285459"/>
          </a:xfrm>
          <a:prstGeom prst="straightConnector1">
            <a:avLst/>
          </a:prstGeom>
          <a:ln w="5715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672064" y="447485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13003" y="195024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Start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32205" y="3377790"/>
            <a:ext cx="1147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Finish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721115" y="5992649"/>
                <a:ext cx="2080019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GB" sz="44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4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en-GB" sz="4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115" y="5992649"/>
                <a:ext cx="2080019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07569" y="5350252"/>
            <a:ext cx="11449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displacement of the particle?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05D3915-9A88-5993-A2D8-3A8E147E7C05}"/>
                  </a:ext>
                </a:extLst>
              </p:cNvPr>
              <p:cNvSpPr txBox="1"/>
              <p:nvPr/>
            </p:nvSpPr>
            <p:spPr>
              <a:xfrm>
                <a:off x="338344" y="226687"/>
                <a:ext cx="1463376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𝑺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05D3915-9A88-5993-A2D8-3A8E147E7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44" y="226687"/>
                <a:ext cx="1463376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40E938E-9558-14B9-9AB6-207D90EBAA1E}"/>
              </a:ext>
            </a:extLst>
          </p:cNvPr>
          <p:cNvCxnSpPr/>
          <p:nvPr/>
        </p:nvCxnSpPr>
        <p:spPr>
          <a:xfrm>
            <a:off x="1919536" y="5157192"/>
            <a:ext cx="77768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77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053536-14C3-A728-7F42-1715707D2FD3}"/>
                  </a:ext>
                </a:extLst>
              </p:cNvPr>
              <p:cNvSpPr txBox="1"/>
              <p:nvPr/>
            </p:nvSpPr>
            <p:spPr>
              <a:xfrm>
                <a:off x="335360" y="188640"/>
                <a:ext cx="1463376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𝑼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053536-14C3-A728-7F42-1715707D2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88640"/>
                <a:ext cx="146337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5E132FF-F18D-166D-37BE-78FD226C29E1}"/>
                  </a:ext>
                </a:extLst>
              </p:cNvPr>
              <p:cNvSpPr txBox="1"/>
              <p:nvPr/>
            </p:nvSpPr>
            <p:spPr>
              <a:xfrm>
                <a:off x="1991544" y="188640"/>
                <a:ext cx="1463376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𝑽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5E132FF-F18D-166D-37BE-78FD226C29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188640"/>
                <a:ext cx="1463376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42EFDDD-D8B8-DCCB-E59E-A7E17099EE8E}"/>
              </a:ext>
            </a:extLst>
          </p:cNvPr>
          <p:cNvSpPr txBox="1"/>
          <p:nvPr/>
        </p:nvSpPr>
        <p:spPr>
          <a:xfrm>
            <a:off x="3719736" y="274362"/>
            <a:ext cx="83182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GB" sz="2800" dirty="0"/>
              <a:t> is the velocity at the start of your calculations.</a:t>
            </a:r>
          </a:p>
          <a:p>
            <a:r>
              <a:rPr lang="en-GB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GB" sz="2800" dirty="0"/>
              <a:t> is the velocity at the finish point of your calculations.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5A441EB-2E7F-CCB1-C696-C88C661B0FCD}"/>
              </a:ext>
            </a:extLst>
          </p:cNvPr>
          <p:cNvSpPr/>
          <p:nvPr/>
        </p:nvSpPr>
        <p:spPr>
          <a:xfrm>
            <a:off x="3754888" y="2991938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CC90446-7EA9-1833-F83A-B8F4D2F82F00}"/>
              </a:ext>
            </a:extLst>
          </p:cNvPr>
          <p:cNvCxnSpPr>
            <a:cxnSpLocks/>
          </p:cNvCxnSpPr>
          <p:nvPr/>
        </p:nvCxnSpPr>
        <p:spPr>
          <a:xfrm>
            <a:off x="7482154" y="4596692"/>
            <a:ext cx="0" cy="688579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3EE97CC8-CC56-3042-ED3E-E09C7737E8A7}"/>
              </a:ext>
            </a:extLst>
          </p:cNvPr>
          <p:cNvSpPr/>
          <p:nvPr/>
        </p:nvSpPr>
        <p:spPr>
          <a:xfrm>
            <a:off x="7248128" y="4218219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63FEC88-4F57-BEFD-0C67-8F2B36EDE78C}"/>
              </a:ext>
            </a:extLst>
          </p:cNvPr>
          <p:cNvCxnSpPr>
            <a:cxnSpLocks/>
          </p:cNvCxnSpPr>
          <p:nvPr/>
        </p:nvCxnSpPr>
        <p:spPr>
          <a:xfrm flipV="1">
            <a:off x="3988914" y="2290656"/>
            <a:ext cx="0" cy="701282"/>
          </a:xfrm>
          <a:prstGeom prst="straightConnector1">
            <a:avLst/>
          </a:prstGeom>
          <a:ln w="5715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61B1813-42C6-CBFE-3E29-D39A512A3022}"/>
              </a:ext>
            </a:extLst>
          </p:cNvPr>
          <p:cNvSpPr txBox="1"/>
          <p:nvPr/>
        </p:nvSpPr>
        <p:spPr>
          <a:xfrm>
            <a:off x="2591350" y="2950289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Start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04C3DF-56B0-74FC-CEAD-174851061235}"/>
              </a:ext>
            </a:extLst>
          </p:cNvPr>
          <p:cNvSpPr txBox="1"/>
          <p:nvPr/>
        </p:nvSpPr>
        <p:spPr>
          <a:xfrm>
            <a:off x="7827398" y="4159467"/>
            <a:ext cx="1147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Finish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9DC025-6BAF-54CF-BF60-81036C66E552}"/>
              </a:ext>
            </a:extLst>
          </p:cNvPr>
          <p:cNvSpPr txBox="1"/>
          <p:nvPr/>
        </p:nvSpPr>
        <p:spPr>
          <a:xfrm>
            <a:off x="2513462" y="3353391"/>
            <a:ext cx="119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00FF"/>
                </a:solidFill>
              </a:rPr>
              <a:t>5 ms</a:t>
            </a:r>
            <a:r>
              <a:rPr lang="en-GB" sz="3200" b="1" baseline="30000" dirty="0">
                <a:solidFill>
                  <a:srgbClr val="0000FF"/>
                </a:solidFill>
              </a:rPr>
              <a:t>-1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87775C1-92CB-E8DB-A7D0-9846124A5B81}"/>
                  </a:ext>
                </a:extLst>
              </p:cNvPr>
              <p:cNvSpPr txBox="1"/>
              <p:nvPr/>
            </p:nvSpPr>
            <p:spPr>
              <a:xfrm>
                <a:off x="2338471" y="3850128"/>
                <a:ext cx="115281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87775C1-92CB-E8DB-A7D0-9846124A5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8471" y="3850128"/>
                <a:ext cx="1152815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F946E89D-E9E1-AF14-B7D3-610137696E04}"/>
              </a:ext>
            </a:extLst>
          </p:cNvPr>
          <p:cNvSpPr txBox="1"/>
          <p:nvPr/>
        </p:nvSpPr>
        <p:spPr>
          <a:xfrm>
            <a:off x="7836348" y="4596692"/>
            <a:ext cx="119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3 ms</a:t>
            </a:r>
            <a:r>
              <a:rPr lang="en-GB" sz="3200" b="1" baseline="30000" dirty="0">
                <a:solidFill>
                  <a:srgbClr val="FF0000"/>
                </a:solidFill>
              </a:rPr>
              <a:t>-1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CF2BAE4-2B65-70E9-0E93-E471AF850F75}"/>
                  </a:ext>
                </a:extLst>
              </p:cNvPr>
              <p:cNvSpPr txBox="1"/>
              <p:nvPr/>
            </p:nvSpPr>
            <p:spPr>
              <a:xfrm>
                <a:off x="9093849" y="4569372"/>
                <a:ext cx="9361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CF2BAE4-2B65-70E9-0E93-E471AF850F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3849" y="4569372"/>
                <a:ext cx="93610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1BF5B29-5FCF-A812-225A-4305FEDC12A0}"/>
                  </a:ext>
                </a:extLst>
              </p:cNvPr>
              <p:cNvSpPr txBox="1"/>
              <p:nvPr/>
            </p:nvSpPr>
            <p:spPr>
              <a:xfrm>
                <a:off x="3192391" y="3880299"/>
                <a:ext cx="81414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1BF5B29-5FCF-A812-225A-4305FEDC1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391" y="3880299"/>
                <a:ext cx="814141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D8F576D-B417-2A30-F44A-7865B734B48B}"/>
                  </a:ext>
                </a:extLst>
              </p:cNvPr>
              <p:cNvSpPr txBox="1"/>
              <p:nvPr/>
            </p:nvSpPr>
            <p:spPr>
              <a:xfrm>
                <a:off x="9950267" y="4579690"/>
                <a:ext cx="93930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D8F576D-B417-2A30-F44A-7865B734B4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0267" y="4579690"/>
                <a:ext cx="939303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DFBD0F0-34E8-545A-F132-CBEEDCC1186A}"/>
              </a:ext>
            </a:extLst>
          </p:cNvPr>
          <p:cNvCxnSpPr>
            <a:cxnSpLocks/>
          </p:cNvCxnSpPr>
          <p:nvPr/>
        </p:nvCxnSpPr>
        <p:spPr>
          <a:xfrm>
            <a:off x="2207568" y="6277533"/>
            <a:ext cx="7056784" cy="7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2" descr="Image result for grass cartoon">
            <a:extLst>
              <a:ext uri="{FF2B5EF4-FFF2-40B4-BE49-F238E27FC236}">
                <a16:creationId xmlns:a16="http://schemas.microsoft.com/office/drawing/2014/main" id="{142BE902-0616-D369-EA32-D22593E9B2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99" b="32501"/>
          <a:stretch/>
        </p:blipFill>
        <p:spPr bwMode="auto">
          <a:xfrm>
            <a:off x="2063552" y="5822458"/>
            <a:ext cx="3888432" cy="45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Image result for grass cartoon">
            <a:extLst>
              <a:ext uri="{FF2B5EF4-FFF2-40B4-BE49-F238E27FC236}">
                <a16:creationId xmlns:a16="http://schemas.microsoft.com/office/drawing/2014/main" id="{355FDFD2-6930-0654-053F-F7A5D5A37C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38342" b="32502"/>
          <a:stretch/>
        </p:blipFill>
        <p:spPr bwMode="auto">
          <a:xfrm>
            <a:off x="5735960" y="5877272"/>
            <a:ext cx="3672407" cy="4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99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22730</TotalTime>
  <Words>910</Words>
  <Application>Microsoft Office PowerPoint</Application>
  <PresentationFormat>Widescreen</PresentationFormat>
  <Paragraphs>199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814</cp:revision>
  <dcterms:created xsi:type="dcterms:W3CDTF">2013-02-28T07:36:55Z</dcterms:created>
  <dcterms:modified xsi:type="dcterms:W3CDTF">2023-10-03T08:34:50Z</dcterms:modified>
</cp:coreProperties>
</file>