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7" r:id="rId5"/>
    <p:sldId id="259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E4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41259C-A1FB-44DA-9008-52F94141B12B}" v="1" dt="2022-11-04T05:54:11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A41259C-A1FB-44DA-9008-52F94141B12B}"/>
    <pc:docChg chg="custSel addSld modSld">
      <pc:chgData name="Stewart Gale" userId="3647ddd2-6040-41ae-a96d-232c23482af8" providerId="ADAL" clId="{6A41259C-A1FB-44DA-9008-52F94141B12B}" dt="2023-09-28T08:08:35.900" v="29" actId="1076"/>
      <pc:docMkLst>
        <pc:docMk/>
      </pc:docMkLst>
      <pc:sldChg chg="delSp modSp mod delAnim">
        <pc:chgData name="Stewart Gale" userId="3647ddd2-6040-41ae-a96d-232c23482af8" providerId="ADAL" clId="{6A41259C-A1FB-44DA-9008-52F94141B12B}" dt="2022-11-04T05:54:30.622" v="11" actId="1076"/>
        <pc:sldMkLst>
          <pc:docMk/>
          <pc:sldMk cId="3783384488" sldId="256"/>
        </pc:sldMkLst>
        <pc:spChg chg="del">
          <ac:chgData name="Stewart Gale" userId="3647ddd2-6040-41ae-a96d-232c23482af8" providerId="ADAL" clId="{6A41259C-A1FB-44DA-9008-52F94141B12B}" dt="2022-11-04T05:54:15.211" v="1" actId="478"/>
          <ac:spMkLst>
            <pc:docMk/>
            <pc:sldMk cId="3783384488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6A41259C-A1FB-44DA-9008-52F94141B12B}" dt="2022-11-04T05:54:30.622" v="11" actId="1076"/>
          <ac:spMkLst>
            <pc:docMk/>
            <pc:sldMk cId="3783384488" sldId="256"/>
            <ac:spMk id="4" creationId="{00000000-0000-0000-0000-000000000000}"/>
          </ac:spMkLst>
        </pc:spChg>
        <pc:graphicFrameChg chg="del">
          <ac:chgData name="Stewart Gale" userId="3647ddd2-6040-41ae-a96d-232c23482af8" providerId="ADAL" clId="{6A41259C-A1FB-44DA-9008-52F94141B12B}" dt="2022-11-04T05:54:15.211" v="1" actId="478"/>
          <ac:graphicFrameMkLst>
            <pc:docMk/>
            <pc:sldMk cId="3783384488" sldId="256"/>
            <ac:graphicFrameMk id="5" creationId="{00000000-0000-0000-0000-000000000000}"/>
          </ac:graphicFrameMkLst>
        </pc:graphicFrameChg>
        <pc:picChg chg="del mod">
          <ac:chgData name="Stewart Gale" userId="3647ddd2-6040-41ae-a96d-232c23482af8" providerId="ADAL" clId="{6A41259C-A1FB-44DA-9008-52F94141B12B}" dt="2022-11-04T05:54:19.459" v="3" actId="478"/>
          <ac:picMkLst>
            <pc:docMk/>
            <pc:sldMk cId="3783384488" sldId="256"/>
            <ac:picMk id="8" creationId="{00000000-0000-0000-0000-000000000000}"/>
          </ac:picMkLst>
        </pc:picChg>
        <pc:picChg chg="del">
          <ac:chgData name="Stewart Gale" userId="3647ddd2-6040-41ae-a96d-232c23482af8" providerId="ADAL" clId="{6A41259C-A1FB-44DA-9008-52F94141B12B}" dt="2022-11-04T05:54:15.211" v="1" actId="478"/>
          <ac:picMkLst>
            <pc:docMk/>
            <pc:sldMk cId="3783384488" sldId="256"/>
            <ac:picMk id="9" creationId="{00000000-0000-0000-0000-000000000000}"/>
          </ac:picMkLst>
        </pc:picChg>
      </pc:sldChg>
      <pc:sldChg chg="modSp mod">
        <pc:chgData name="Stewart Gale" userId="3647ddd2-6040-41ae-a96d-232c23482af8" providerId="ADAL" clId="{6A41259C-A1FB-44DA-9008-52F94141B12B}" dt="2023-09-28T08:08:35.900" v="29" actId="1076"/>
        <pc:sldMkLst>
          <pc:docMk/>
          <pc:sldMk cId="1699967224" sldId="257"/>
        </pc:sldMkLst>
        <pc:spChg chg="mod">
          <ac:chgData name="Stewart Gale" userId="3647ddd2-6040-41ae-a96d-232c23482af8" providerId="ADAL" clId="{6A41259C-A1FB-44DA-9008-52F94141B12B}" dt="2023-09-28T08:08:29.231" v="27" actId="20577"/>
          <ac:spMkLst>
            <pc:docMk/>
            <pc:sldMk cId="1699967224" sldId="257"/>
            <ac:spMk id="7" creationId="{00000000-0000-0000-0000-000000000000}"/>
          </ac:spMkLst>
        </pc:spChg>
        <pc:grpChg chg="mod">
          <ac:chgData name="Stewart Gale" userId="3647ddd2-6040-41ae-a96d-232c23482af8" providerId="ADAL" clId="{6A41259C-A1FB-44DA-9008-52F94141B12B}" dt="2023-09-28T08:08:33.958" v="28" actId="1076"/>
          <ac:grpSpMkLst>
            <pc:docMk/>
            <pc:sldMk cId="1699967224" sldId="257"/>
            <ac:grpSpMk id="10" creationId="{00000000-0000-0000-0000-000000000000}"/>
          </ac:grpSpMkLst>
        </pc:grpChg>
        <pc:picChg chg="mod">
          <ac:chgData name="Stewart Gale" userId="3647ddd2-6040-41ae-a96d-232c23482af8" providerId="ADAL" clId="{6A41259C-A1FB-44DA-9008-52F94141B12B}" dt="2023-09-28T08:08:35.900" v="29" actId="1076"/>
          <ac:picMkLst>
            <pc:docMk/>
            <pc:sldMk cId="1699967224" sldId="257"/>
            <ac:picMk id="9" creationId="{00000000-0000-0000-0000-000000000000}"/>
          </ac:picMkLst>
        </pc:picChg>
      </pc:sldChg>
      <pc:sldChg chg="delSp modSp add mod">
        <pc:chgData name="Stewart Gale" userId="3647ddd2-6040-41ae-a96d-232c23482af8" providerId="ADAL" clId="{6A41259C-A1FB-44DA-9008-52F94141B12B}" dt="2022-11-04T05:55:01.953" v="23" actId="1076"/>
        <pc:sldMkLst>
          <pc:docMk/>
          <pc:sldMk cId="3901688667" sldId="261"/>
        </pc:sldMkLst>
        <pc:spChg chg="mod">
          <ac:chgData name="Stewart Gale" userId="3647ddd2-6040-41ae-a96d-232c23482af8" providerId="ADAL" clId="{6A41259C-A1FB-44DA-9008-52F94141B12B}" dt="2022-11-04T05:55:00.443" v="22" actId="1076"/>
          <ac:spMkLst>
            <pc:docMk/>
            <pc:sldMk cId="3901688667" sldId="261"/>
            <ac:spMk id="3" creationId="{00000000-0000-0000-0000-000000000000}"/>
          </ac:spMkLst>
        </pc:spChg>
        <pc:spChg chg="del">
          <ac:chgData name="Stewart Gale" userId="3647ddd2-6040-41ae-a96d-232c23482af8" providerId="ADAL" clId="{6A41259C-A1FB-44DA-9008-52F94141B12B}" dt="2022-11-04T05:54:33.390" v="12" actId="478"/>
          <ac:spMkLst>
            <pc:docMk/>
            <pc:sldMk cId="3901688667" sldId="261"/>
            <ac:spMk id="4" creationId="{00000000-0000-0000-0000-000000000000}"/>
          </ac:spMkLst>
        </pc:spChg>
        <pc:graphicFrameChg chg="mod modGraphic">
          <ac:chgData name="Stewart Gale" userId="3647ddd2-6040-41ae-a96d-232c23482af8" providerId="ADAL" clId="{6A41259C-A1FB-44DA-9008-52F94141B12B}" dt="2022-11-04T05:54:46.002" v="19" actId="14100"/>
          <ac:graphicFrameMkLst>
            <pc:docMk/>
            <pc:sldMk cId="3901688667" sldId="261"/>
            <ac:graphicFrameMk id="5" creationId="{00000000-0000-0000-0000-000000000000}"/>
          </ac:graphicFrameMkLst>
        </pc:graphicFrameChg>
        <pc:picChg chg="mod">
          <ac:chgData name="Stewart Gale" userId="3647ddd2-6040-41ae-a96d-232c23482af8" providerId="ADAL" clId="{6A41259C-A1FB-44DA-9008-52F94141B12B}" dt="2022-11-04T05:55:00.443" v="22" actId="1076"/>
          <ac:picMkLst>
            <pc:docMk/>
            <pc:sldMk cId="3901688667" sldId="261"/>
            <ac:picMk id="8" creationId="{00000000-0000-0000-0000-000000000000}"/>
          </ac:picMkLst>
        </pc:picChg>
        <pc:picChg chg="mod">
          <ac:chgData name="Stewart Gale" userId="3647ddd2-6040-41ae-a96d-232c23482af8" providerId="ADAL" clId="{6A41259C-A1FB-44DA-9008-52F94141B12B}" dt="2022-11-04T05:55:01.953" v="23" actId="1076"/>
          <ac:picMkLst>
            <pc:docMk/>
            <pc:sldMk cId="3901688667" sldId="261"/>
            <ac:picMk id="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8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196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85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94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01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644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7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03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96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4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0392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22456-0E67-4911-8E40-1AFB5B0AD660}" type="datetimeFigureOut">
              <a:rPr lang="en-GB" smtClean="0"/>
              <a:t>28/09/2023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BD4FE-A036-4B38-BAC3-F68B9AE1B5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56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5141" y="1192674"/>
            <a:ext cx="1086196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LO: Learning </a:t>
            </a:r>
          </a:p>
          <a:p>
            <a:pPr algn="ctr"/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about Pi</a:t>
            </a:r>
            <a:r>
              <a:rPr lang="en-US" sz="7200" u="sng" dirty="0"/>
              <a:t> </a:t>
            </a:r>
            <a:endParaRPr lang="en-GB" sz="7200" u="sng" dirty="0"/>
          </a:p>
        </p:txBody>
      </p:sp>
    </p:spTree>
    <p:extLst>
      <p:ext uri="{BB962C8B-B14F-4D97-AF65-F5344CB8AC3E}">
        <p14:creationId xmlns:p14="http://schemas.microsoft.com/office/powerpoint/2010/main" val="3783384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118562"/>
              </p:ext>
            </p:extLst>
          </p:nvPr>
        </p:nvGraphicFramePr>
        <p:xfrm>
          <a:off x="321426" y="495504"/>
          <a:ext cx="11405061" cy="2707667"/>
        </p:xfrm>
        <a:graphic>
          <a:graphicData uri="http://schemas.openxmlformats.org/drawingml/2006/table">
            <a:tbl>
              <a:tblPr/>
              <a:tblGrid>
                <a:gridCol w="11405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076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 </a:t>
                      </a:r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 letter in the Greek alphabet) </a:t>
                      </a:r>
                    </a:p>
                    <a:p>
                      <a:pPr algn="ctr" rtl="0" fontAlgn="ctr"/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 is one of the most </a:t>
                      </a:r>
                    </a:p>
                    <a:p>
                      <a:pPr algn="ctr" rtl="0" fontAlgn="ctr"/>
                      <a:r>
                        <a:rPr lang="en-US" sz="5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ancient numbers known to man.</a:t>
                      </a:r>
                      <a:endParaRPr lang="en-US" sz="5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804" y="3603828"/>
            <a:ext cx="1450975" cy="14022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042" y="5167230"/>
            <a:ext cx="1395916" cy="15000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8247" y="3305182"/>
            <a:ext cx="809659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500" dirty="0"/>
              <a:t>= 3.14159……</a:t>
            </a:r>
          </a:p>
        </p:txBody>
      </p:sp>
    </p:spTree>
    <p:extLst>
      <p:ext uri="{BB962C8B-B14F-4D97-AF65-F5344CB8AC3E}">
        <p14:creationId xmlns:p14="http://schemas.microsoft.com/office/powerpoint/2010/main" val="390168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47" y="243840"/>
            <a:ext cx="10807701" cy="638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8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846938"/>
              </p:ext>
            </p:extLst>
          </p:nvPr>
        </p:nvGraphicFramePr>
        <p:xfrm>
          <a:off x="1158477" y="1746052"/>
          <a:ext cx="9736856" cy="1645920"/>
        </p:xfrm>
        <a:graphic>
          <a:graphicData uri="http://schemas.openxmlformats.org/drawingml/2006/table">
            <a:tbl>
              <a:tblPr/>
              <a:tblGrid>
                <a:gridCol w="9736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Around 250 BC a </a:t>
                      </a:r>
                    </a:p>
                    <a:p>
                      <a:pPr algn="ctr" rtl="0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Greek mathematician called Archimedes </a:t>
                      </a:r>
                    </a:p>
                    <a:p>
                      <a:pPr algn="ctr" rtl="0" fontAlgn="ctr"/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found that </a:t>
                      </a:r>
                      <a:r>
                        <a:rPr lang="en-US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pi</a:t>
                      </a:r>
                      <a:r>
                        <a:rPr lang="en-US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is somewhere about </a:t>
                      </a:r>
                      <a:r>
                        <a:rPr lang="en-US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3.14</a:t>
                      </a:r>
                      <a:endParaRPr lang="en-US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782200" y="3975954"/>
            <a:ext cx="10785376" cy="754957"/>
            <a:chOff x="1779014" y="3467713"/>
            <a:chExt cx="10785375" cy="754957"/>
          </a:xfrm>
        </p:grpSpPr>
        <p:sp>
          <p:nvSpPr>
            <p:cNvPr id="5" name="Rectangle 4"/>
            <p:cNvSpPr/>
            <p:nvPr/>
          </p:nvSpPr>
          <p:spPr>
            <a:xfrm>
              <a:off x="2659114" y="3552805"/>
              <a:ext cx="990527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rgbClr val="000000"/>
                  </a:solidFill>
                  <a:latin typeface="Arial" panose="020B0604020202020204" pitchFamily="34" charset="0"/>
                </a:rPr>
                <a:t>is a never ending number which never repeats.</a:t>
              </a:r>
              <a:r>
                <a:rPr lang="en-US" sz="36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GB" sz="36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9014" y="3467713"/>
              <a:ext cx="781216" cy="75495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450336" y="5314893"/>
            <a:ext cx="9437831" cy="1272073"/>
            <a:chOff x="1909473" y="4814093"/>
            <a:chExt cx="9437831" cy="1272073"/>
          </a:xfrm>
        </p:grpSpPr>
        <p:sp>
          <p:nvSpPr>
            <p:cNvPr id="7" name="Rectangle 6"/>
            <p:cNvSpPr/>
            <p:nvPr/>
          </p:nvSpPr>
          <p:spPr>
            <a:xfrm>
              <a:off x="2313542" y="4885837"/>
              <a:ext cx="903376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/>
                <a:t>is found by dividing the circumference of a circle by the diameter of the circle. 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473" y="4814093"/>
              <a:ext cx="808137" cy="780973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744" y="162525"/>
            <a:ext cx="1450975" cy="140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6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8392" y="327296"/>
            <a:ext cx="10939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0000"/>
                </a:solidFill>
                <a:latin typeface="Arial" panose="020B0604020202020204" pitchFamily="34" charset="0"/>
              </a:rPr>
              <a:t>The top 3 world records for memorizing pi</a:t>
            </a:r>
            <a:endParaRPr lang="en-GB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024528"/>
              </p:ext>
            </p:extLst>
          </p:nvPr>
        </p:nvGraphicFramePr>
        <p:xfrm>
          <a:off x="713069" y="1077718"/>
          <a:ext cx="10810194" cy="2229256"/>
        </p:xfrm>
        <a:graphic>
          <a:graphicData uri="http://schemas.openxmlformats.org/drawingml/2006/table">
            <a:tbl>
              <a:tblPr/>
              <a:tblGrid>
                <a:gridCol w="205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1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4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95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2580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World Rank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Country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Digits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Rajveer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Meena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March 2015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110257"/>
                  </a:ext>
                </a:extLst>
              </a:tr>
              <a:tr h="4665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Chao Lu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67890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Nov-05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Krishan Chahal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Jun-06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69" y="3499366"/>
            <a:ext cx="4967295" cy="31650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85411" y="368236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The most decimal places of Pi </a:t>
            </a:r>
            <a:r>
              <a:rPr lang="en-US" sz="2400" dirty="0" err="1"/>
              <a:t>memorised</a:t>
            </a:r>
            <a:r>
              <a:rPr lang="en-US" sz="2400" dirty="0"/>
              <a:t> is 70,000, and was achieved by </a:t>
            </a:r>
            <a:r>
              <a:rPr lang="en-US" sz="2400" dirty="0" err="1"/>
              <a:t>Rajveer</a:t>
            </a:r>
            <a:r>
              <a:rPr lang="en-US" sz="2400" dirty="0"/>
              <a:t> </a:t>
            </a:r>
            <a:r>
              <a:rPr lang="en-US" sz="2400" dirty="0" err="1"/>
              <a:t>Meena</a:t>
            </a:r>
            <a:r>
              <a:rPr lang="en-US" sz="2400" dirty="0"/>
              <a:t> (India) at the VIT University, Vellore, India, on 21 March 2015.</a:t>
            </a:r>
          </a:p>
          <a:p>
            <a:endParaRPr lang="en-US" sz="2400" dirty="0"/>
          </a:p>
          <a:p>
            <a:r>
              <a:rPr lang="en-US" sz="2400" dirty="0" err="1"/>
              <a:t>Rajveer</a:t>
            </a:r>
            <a:r>
              <a:rPr lang="en-US" sz="2400" dirty="0"/>
              <a:t> wore a blindfold throughout the entire recall, which took nearly 10 hours.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6579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0525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Over the last four thousand years, many people have tried to find out </a:t>
            </a:r>
          </a:p>
          <a:p>
            <a:pPr algn="ctr"/>
            <a:r>
              <a:rPr lang="en-US" sz="3200" dirty="0"/>
              <a:t>an exact value for pi, and still our best guess is……	</a:t>
            </a:r>
          </a:p>
          <a:p>
            <a:pPr algn="ctr"/>
            <a:r>
              <a:rPr lang="en-US" sz="3200" dirty="0"/>
              <a:t>a bit more than 3!	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823581"/>
              </p:ext>
            </p:extLst>
          </p:nvPr>
        </p:nvGraphicFramePr>
        <p:xfrm>
          <a:off x="670560" y="1900709"/>
          <a:ext cx="10562705" cy="4450215"/>
        </p:xfrm>
        <a:graphic>
          <a:graphicData uri="http://schemas.openxmlformats.org/drawingml/2006/table">
            <a:tbl>
              <a:tblPr/>
              <a:tblGrid>
                <a:gridCol w="3790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3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8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44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Culture/Person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Approximate Time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Value Used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Babylonians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 BC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3.125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Egyptians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2000 BC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3.16045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China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1200 BC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6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Bible mentions it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550 BC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8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Archimedes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250 BC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3.1418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Hon Han Shu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99"/>
                          </a:solidFill>
                          <a:effectLst/>
                          <a:latin typeface="Arial" panose="020B0604020202020204" pitchFamily="34" charset="0"/>
                        </a:rPr>
                        <a:t>3.1622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0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Ptolemy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3.14166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822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222</Words>
  <Application>Microsoft Office PowerPoint</Application>
  <PresentationFormat>Widescreen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2015-11-11T12:10:49Z</dcterms:created>
  <dcterms:modified xsi:type="dcterms:W3CDTF">2023-09-28T08:08:36Z</dcterms:modified>
</cp:coreProperties>
</file>