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244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3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B9075-4DA1-476C-BA6A-6F4020F39B80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F889E-C7C1-4893-81B0-B23BB6CA56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5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61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9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54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104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576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80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74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574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73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6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50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40810-7689-4FEA-BADE-96E8A5B5A0B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6D67A-FE90-47BF-BB2B-BA55CF5E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43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539" t="8252" r="32040" b="7989"/>
          <a:stretch/>
        </p:blipFill>
        <p:spPr>
          <a:xfrm>
            <a:off x="1" y="0"/>
            <a:ext cx="4547489" cy="60671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170636"/>
              </p:ext>
            </p:extLst>
          </p:nvPr>
        </p:nvGraphicFramePr>
        <p:xfrm>
          <a:off x="4646142" y="135924"/>
          <a:ext cx="7173602" cy="6458839"/>
        </p:xfrm>
        <a:graphic>
          <a:graphicData uri="http://schemas.openxmlformats.org/drawingml/2006/table">
            <a:tbl>
              <a:tblPr firstRow="1" firstCol="1" bandRow="1"/>
              <a:tblGrid>
                <a:gridCol w="1793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3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3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5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9.9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Spanner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9.8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Revolver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9.7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Rope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9.6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Candlestick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Kitchen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7.5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Billiard Room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7.6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7.7 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Dining Room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1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3.8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baseline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Gebra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made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murderer recite times tables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3.9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 was </a:t>
                      </a:r>
                      <a:endParaRPr lang="en-GB" sz="16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self-defence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3.7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baseline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Gebra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stole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murderer’s calculator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3.6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baseline="0" dirty="0" err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Gebra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refused to help the </a:t>
                      </a: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murderer </a:t>
                      </a:r>
                      <a:endParaRPr lang="en-GB" sz="1400" b="1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with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HW.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5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5.6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Witness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5.7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Footprint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5.8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Lock of hair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5.9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Finger-prints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5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Professor Plum</a:t>
                      </a:r>
                      <a:endParaRPr lang="en-GB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7030A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Mrs Peacock</a:t>
                      </a:r>
                      <a:endParaRPr lang="en-GB" sz="16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Colonel Mustard</a:t>
                      </a:r>
                      <a:endParaRPr lang="en-GB" sz="16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Miss Scarlett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629" t="33803" r="14765" b="37869"/>
          <a:stretch/>
        </p:blipFill>
        <p:spPr>
          <a:xfrm>
            <a:off x="1455213" y="5455509"/>
            <a:ext cx="3092277" cy="12233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862" t="5336" r="6071" b="7966"/>
          <a:stretch/>
        </p:blipFill>
        <p:spPr>
          <a:xfrm>
            <a:off x="3080072" y="460225"/>
            <a:ext cx="1244793" cy="8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1478" y="2091318"/>
            <a:ext cx="86836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344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39841"/>
              </p:ext>
            </p:extLst>
          </p:nvPr>
        </p:nvGraphicFramePr>
        <p:xfrm>
          <a:off x="550843" y="352539"/>
          <a:ext cx="11071952" cy="6235549"/>
        </p:xfrm>
        <a:graphic>
          <a:graphicData uri="http://schemas.openxmlformats.org/drawingml/2006/table">
            <a:tbl>
              <a:tblPr firstRow="1" firstCol="1" bandRow="1"/>
              <a:tblGrid>
                <a:gridCol w="2767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7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8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8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9.9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Spanner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Revolver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9.7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Rope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9.6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Candlestick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7.4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Kitchen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Billiard Room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7.6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7.7 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Dining Room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9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3.8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GB" sz="2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20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baseline="0" dirty="0" err="1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Gebra</a:t>
                      </a:r>
                      <a:r>
                        <a:rPr lang="en-GB" sz="2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made murderer recite times tables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 was self-defence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3.7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2000" b="1" baseline="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baseline="0" dirty="0" err="1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Gebra</a:t>
                      </a: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stole the murderer’s calculator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3.6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2000" b="1" baseline="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baseline="0" dirty="0" err="1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Gebra</a:t>
                      </a: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refused to help the murderer with HW.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5.6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Witness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5.7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Footprint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5.8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Lock of hair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5.9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Finger-prints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8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Professor Plum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Mrs Peacock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Colonel Mustard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Miss Scarlett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160" marR="46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11847" y="287838"/>
            <a:ext cx="11082969" cy="626859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 smtClean="0">
                <a:solidFill>
                  <a:srgbClr val="FF0000"/>
                </a:solidFill>
              </a:rPr>
              <a:t>Who did it?</a:t>
            </a:r>
            <a:endParaRPr lang="en-GB" sz="1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2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151</Words>
  <Application>Microsoft Office PowerPoint</Application>
  <PresentationFormat>Widescreen</PresentationFormat>
  <Paragraphs>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2016-01-20T10:50:36Z</dcterms:created>
  <dcterms:modified xsi:type="dcterms:W3CDTF">2020-02-02T10:49:26Z</dcterms:modified>
</cp:coreProperties>
</file>