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57" r:id="rId8"/>
    <p:sldId id="258" r:id="rId9"/>
    <p:sldId id="25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7080B8-90AE-4FF4-8D05-18C0FE13ED81}" v="199" dt="2023-10-13T06:03:59.2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92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B7080B8-90AE-4FF4-8D05-18C0FE13ED81}"/>
    <pc:docChg chg="undo redo custSel addSld modSld sldOrd">
      <pc:chgData name="Stewart Gale" userId="3647ddd2-6040-41ae-a96d-232c23482af8" providerId="ADAL" clId="{DB7080B8-90AE-4FF4-8D05-18C0FE13ED81}" dt="2023-10-13T06:03:59.291" v="635"/>
      <pc:docMkLst>
        <pc:docMk/>
      </pc:docMkLst>
      <pc:sldChg chg="delSp modSp mod">
        <pc:chgData name="Stewart Gale" userId="3647ddd2-6040-41ae-a96d-232c23482af8" providerId="ADAL" clId="{DB7080B8-90AE-4FF4-8D05-18C0FE13ED81}" dt="2021-11-12T12:31:09.521" v="19" actId="1076"/>
        <pc:sldMkLst>
          <pc:docMk/>
          <pc:sldMk cId="3688794428" sldId="256"/>
        </pc:sldMkLst>
        <pc:spChg chg="mod">
          <ac:chgData name="Stewart Gale" userId="3647ddd2-6040-41ae-a96d-232c23482af8" providerId="ADAL" clId="{DB7080B8-90AE-4FF4-8D05-18C0FE13ED81}" dt="2021-11-12T12:31:09.521" v="19" actId="1076"/>
          <ac:spMkLst>
            <pc:docMk/>
            <pc:sldMk cId="3688794428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DB7080B8-90AE-4FF4-8D05-18C0FE13ED81}" dt="2021-11-12T12:30:37.039" v="1" actId="478"/>
          <ac:spMkLst>
            <pc:docMk/>
            <pc:sldMk cId="3688794428" sldId="256"/>
            <ac:spMk id="5" creationId="{00000000-0000-0000-0000-000000000000}"/>
          </ac:spMkLst>
        </pc:spChg>
        <pc:spChg chg="del">
          <ac:chgData name="Stewart Gale" userId="3647ddd2-6040-41ae-a96d-232c23482af8" providerId="ADAL" clId="{DB7080B8-90AE-4FF4-8D05-18C0FE13ED81}" dt="2021-11-12T12:30:37.039" v="1" actId="478"/>
          <ac:spMkLst>
            <pc:docMk/>
            <pc:sldMk cId="3688794428" sldId="256"/>
            <ac:spMk id="7" creationId="{00000000-0000-0000-0000-000000000000}"/>
          </ac:spMkLst>
        </pc:spChg>
        <pc:picChg chg="del">
          <ac:chgData name="Stewart Gale" userId="3647ddd2-6040-41ae-a96d-232c23482af8" providerId="ADAL" clId="{DB7080B8-90AE-4FF4-8D05-18C0FE13ED81}" dt="2021-11-12T12:30:37.039" v="1" actId="478"/>
          <ac:picMkLst>
            <pc:docMk/>
            <pc:sldMk cId="3688794428" sldId="256"/>
            <ac:picMk id="6" creationId="{00000000-0000-0000-0000-000000000000}"/>
          </ac:picMkLst>
        </pc:picChg>
      </pc:sldChg>
      <pc:sldChg chg="modSp mod">
        <pc:chgData name="Stewart Gale" userId="3647ddd2-6040-41ae-a96d-232c23482af8" providerId="ADAL" clId="{DB7080B8-90AE-4FF4-8D05-18C0FE13ED81}" dt="2023-10-13T06:03:24.443" v="631" actId="113"/>
        <pc:sldMkLst>
          <pc:docMk/>
          <pc:sldMk cId="4145119673" sldId="257"/>
        </pc:sldMkLst>
        <pc:spChg chg="mod">
          <ac:chgData name="Stewart Gale" userId="3647ddd2-6040-41ae-a96d-232c23482af8" providerId="ADAL" clId="{DB7080B8-90AE-4FF4-8D05-18C0FE13ED81}" dt="2023-10-13T06:03:24.443" v="631" actId="113"/>
          <ac:spMkLst>
            <pc:docMk/>
            <pc:sldMk cId="4145119673" sldId="257"/>
            <ac:spMk id="8" creationId="{00000000-0000-0000-0000-000000000000}"/>
          </ac:spMkLst>
        </pc:spChg>
        <pc:spChg chg="mod">
          <ac:chgData name="Stewart Gale" userId="3647ddd2-6040-41ae-a96d-232c23482af8" providerId="ADAL" clId="{DB7080B8-90AE-4FF4-8D05-18C0FE13ED81}" dt="2023-10-13T05:21:26.663" v="279" actId="20577"/>
          <ac:spMkLst>
            <pc:docMk/>
            <pc:sldMk cId="4145119673" sldId="257"/>
            <ac:spMk id="13" creationId="{00000000-0000-0000-0000-000000000000}"/>
          </ac:spMkLst>
        </pc:spChg>
        <pc:spChg chg="mod">
          <ac:chgData name="Stewart Gale" userId="3647ddd2-6040-41ae-a96d-232c23482af8" providerId="ADAL" clId="{DB7080B8-90AE-4FF4-8D05-18C0FE13ED81}" dt="2023-10-13T05:21:33.326" v="281" actId="1076"/>
          <ac:spMkLst>
            <pc:docMk/>
            <pc:sldMk cId="4145119673" sldId="257"/>
            <ac:spMk id="14" creationId="{00000000-0000-0000-0000-000000000000}"/>
          </ac:spMkLst>
        </pc:spChg>
        <pc:spChg chg="mod">
          <ac:chgData name="Stewart Gale" userId="3647ddd2-6040-41ae-a96d-232c23482af8" providerId="ADAL" clId="{DB7080B8-90AE-4FF4-8D05-18C0FE13ED81}" dt="2023-10-13T05:21:45.145" v="285" actId="1076"/>
          <ac:spMkLst>
            <pc:docMk/>
            <pc:sldMk cId="4145119673" sldId="257"/>
            <ac:spMk id="15" creationId="{00000000-0000-0000-0000-000000000000}"/>
          </ac:spMkLst>
        </pc:spChg>
      </pc:sldChg>
      <pc:sldChg chg="modSp mod modAnim">
        <pc:chgData name="Stewart Gale" userId="3647ddd2-6040-41ae-a96d-232c23482af8" providerId="ADAL" clId="{DB7080B8-90AE-4FF4-8D05-18C0FE13ED81}" dt="2023-10-13T06:03:32.374" v="634" actId="14100"/>
        <pc:sldMkLst>
          <pc:docMk/>
          <pc:sldMk cId="1323265258" sldId="258"/>
        </pc:sldMkLst>
        <pc:spChg chg="mod">
          <ac:chgData name="Stewart Gale" userId="3647ddd2-6040-41ae-a96d-232c23482af8" providerId="ADAL" clId="{DB7080B8-90AE-4FF4-8D05-18C0FE13ED81}" dt="2023-10-13T06:03:32.374" v="634" actId="14100"/>
          <ac:spMkLst>
            <pc:docMk/>
            <pc:sldMk cId="1323265258" sldId="258"/>
            <ac:spMk id="8" creationId="{00000000-0000-0000-0000-000000000000}"/>
          </ac:spMkLst>
        </pc:spChg>
        <pc:spChg chg="mod">
          <ac:chgData name="Stewart Gale" userId="3647ddd2-6040-41ae-a96d-232c23482af8" providerId="ADAL" clId="{DB7080B8-90AE-4FF4-8D05-18C0FE13ED81}" dt="2023-10-13T05:21:11.278" v="275" actId="20577"/>
          <ac:spMkLst>
            <pc:docMk/>
            <pc:sldMk cId="1323265258" sldId="258"/>
            <ac:spMk id="13" creationId="{00000000-0000-0000-0000-000000000000}"/>
          </ac:spMkLst>
        </pc:spChg>
        <pc:spChg chg="mod">
          <ac:chgData name="Stewart Gale" userId="3647ddd2-6040-41ae-a96d-232c23482af8" providerId="ADAL" clId="{DB7080B8-90AE-4FF4-8D05-18C0FE13ED81}" dt="2022-11-16T07:59:57.100" v="51" actId="20577"/>
          <ac:spMkLst>
            <pc:docMk/>
            <pc:sldMk cId="1323265258" sldId="258"/>
            <ac:spMk id="14" creationId="{00000000-0000-0000-0000-000000000000}"/>
          </ac:spMkLst>
        </pc:spChg>
        <pc:spChg chg="mod">
          <ac:chgData name="Stewart Gale" userId="3647ddd2-6040-41ae-a96d-232c23482af8" providerId="ADAL" clId="{DB7080B8-90AE-4FF4-8D05-18C0FE13ED81}" dt="2023-10-13T05:54:11.122" v="404" actId="113"/>
          <ac:spMkLst>
            <pc:docMk/>
            <pc:sldMk cId="1323265258" sldId="258"/>
            <ac:spMk id="15" creationId="{00000000-0000-0000-0000-000000000000}"/>
          </ac:spMkLst>
        </pc:spChg>
      </pc:sldChg>
      <pc:sldChg chg="modSp mod">
        <pc:chgData name="Stewart Gale" userId="3647ddd2-6040-41ae-a96d-232c23482af8" providerId="ADAL" clId="{DB7080B8-90AE-4FF4-8D05-18C0FE13ED81}" dt="2023-10-13T05:53:45.882" v="402" actId="1076"/>
        <pc:sldMkLst>
          <pc:docMk/>
          <pc:sldMk cId="3920447710" sldId="259"/>
        </pc:sldMkLst>
        <pc:spChg chg="mod">
          <ac:chgData name="Stewart Gale" userId="3647ddd2-6040-41ae-a96d-232c23482af8" providerId="ADAL" clId="{DB7080B8-90AE-4FF4-8D05-18C0FE13ED81}" dt="2023-10-13T05:52:52.118" v="381" actId="20577"/>
          <ac:spMkLst>
            <pc:docMk/>
            <pc:sldMk cId="3920447710" sldId="259"/>
            <ac:spMk id="11" creationId="{00000000-0000-0000-0000-000000000000}"/>
          </ac:spMkLst>
        </pc:spChg>
        <pc:spChg chg="mod">
          <ac:chgData name="Stewart Gale" userId="3647ddd2-6040-41ae-a96d-232c23482af8" providerId="ADAL" clId="{DB7080B8-90AE-4FF4-8D05-18C0FE13ED81}" dt="2023-10-13T05:53:12.787" v="387" actId="20577"/>
          <ac:spMkLst>
            <pc:docMk/>
            <pc:sldMk cId="3920447710" sldId="259"/>
            <ac:spMk id="12" creationId="{00000000-0000-0000-0000-000000000000}"/>
          </ac:spMkLst>
        </pc:spChg>
        <pc:spChg chg="mod">
          <ac:chgData name="Stewart Gale" userId="3647ddd2-6040-41ae-a96d-232c23482af8" providerId="ADAL" clId="{DB7080B8-90AE-4FF4-8D05-18C0FE13ED81}" dt="2023-10-13T05:53:22.002" v="389" actId="1076"/>
          <ac:spMkLst>
            <pc:docMk/>
            <pc:sldMk cId="3920447710" sldId="259"/>
            <ac:spMk id="14" creationId="{00000000-0000-0000-0000-000000000000}"/>
          </ac:spMkLst>
        </pc:spChg>
        <pc:spChg chg="mod">
          <ac:chgData name="Stewart Gale" userId="3647ddd2-6040-41ae-a96d-232c23482af8" providerId="ADAL" clId="{DB7080B8-90AE-4FF4-8D05-18C0FE13ED81}" dt="2023-10-13T05:53:22.002" v="389" actId="1076"/>
          <ac:spMkLst>
            <pc:docMk/>
            <pc:sldMk cId="3920447710" sldId="259"/>
            <ac:spMk id="15" creationId="{00000000-0000-0000-0000-000000000000}"/>
          </ac:spMkLst>
        </pc:spChg>
        <pc:spChg chg="mod">
          <ac:chgData name="Stewart Gale" userId="3647ddd2-6040-41ae-a96d-232c23482af8" providerId="ADAL" clId="{DB7080B8-90AE-4FF4-8D05-18C0FE13ED81}" dt="2023-10-13T05:53:22.002" v="389" actId="1076"/>
          <ac:spMkLst>
            <pc:docMk/>
            <pc:sldMk cId="3920447710" sldId="259"/>
            <ac:spMk id="16" creationId="{00000000-0000-0000-0000-000000000000}"/>
          </ac:spMkLst>
        </pc:spChg>
        <pc:spChg chg="mod">
          <ac:chgData name="Stewart Gale" userId="3647ddd2-6040-41ae-a96d-232c23482af8" providerId="ADAL" clId="{DB7080B8-90AE-4FF4-8D05-18C0FE13ED81}" dt="2023-10-13T05:53:28.085" v="396" actId="20577"/>
          <ac:spMkLst>
            <pc:docMk/>
            <pc:sldMk cId="3920447710" sldId="259"/>
            <ac:spMk id="17" creationId="{00000000-0000-0000-0000-000000000000}"/>
          </ac:spMkLst>
        </pc:spChg>
        <pc:spChg chg="mod">
          <ac:chgData name="Stewart Gale" userId="3647ddd2-6040-41ae-a96d-232c23482af8" providerId="ADAL" clId="{DB7080B8-90AE-4FF4-8D05-18C0FE13ED81}" dt="2023-10-13T05:53:43.585" v="401" actId="1076"/>
          <ac:spMkLst>
            <pc:docMk/>
            <pc:sldMk cId="3920447710" sldId="259"/>
            <ac:spMk id="18" creationId="{00000000-0000-0000-0000-000000000000}"/>
          </ac:spMkLst>
        </pc:spChg>
        <pc:spChg chg="mod">
          <ac:chgData name="Stewart Gale" userId="3647ddd2-6040-41ae-a96d-232c23482af8" providerId="ADAL" clId="{DB7080B8-90AE-4FF4-8D05-18C0FE13ED81}" dt="2023-10-13T05:53:45.882" v="402" actId="1076"/>
          <ac:spMkLst>
            <pc:docMk/>
            <pc:sldMk cId="3920447710" sldId="259"/>
            <ac:spMk id="19" creationId="{00000000-0000-0000-0000-000000000000}"/>
          </ac:spMkLst>
        </pc:spChg>
        <pc:picChg chg="mod">
          <ac:chgData name="Stewart Gale" userId="3647ddd2-6040-41ae-a96d-232c23482af8" providerId="ADAL" clId="{DB7080B8-90AE-4FF4-8D05-18C0FE13ED81}" dt="2023-10-13T05:53:16.824" v="388" actId="1076"/>
          <ac:picMkLst>
            <pc:docMk/>
            <pc:sldMk cId="3920447710" sldId="259"/>
            <ac:picMk id="10" creationId="{00000000-0000-0000-0000-000000000000}"/>
          </ac:picMkLst>
        </pc:picChg>
      </pc:sldChg>
      <pc:sldChg chg="addSp delSp modSp add mod ord">
        <pc:chgData name="Stewart Gale" userId="3647ddd2-6040-41ae-a96d-232c23482af8" providerId="ADAL" clId="{DB7080B8-90AE-4FF4-8D05-18C0FE13ED81}" dt="2023-10-13T05:20:31.487" v="268"/>
        <pc:sldMkLst>
          <pc:docMk/>
          <pc:sldMk cId="1372851602" sldId="260"/>
        </pc:sldMkLst>
        <pc:spChg chg="add mod">
          <ac:chgData name="Stewart Gale" userId="3647ddd2-6040-41ae-a96d-232c23482af8" providerId="ADAL" clId="{DB7080B8-90AE-4FF4-8D05-18C0FE13ED81}" dt="2021-11-12T12:32:06.180" v="34" actId="164"/>
          <ac:spMkLst>
            <pc:docMk/>
            <pc:sldMk cId="1372851602" sldId="260"/>
            <ac:spMk id="2" creationId="{EF74018E-E5D0-44B1-B30E-0745E8ED4851}"/>
          </ac:spMkLst>
        </pc:spChg>
        <pc:spChg chg="del mod">
          <ac:chgData name="Stewart Gale" userId="3647ddd2-6040-41ae-a96d-232c23482af8" providerId="ADAL" clId="{DB7080B8-90AE-4FF4-8D05-18C0FE13ED81}" dt="2021-11-12T12:31:13.323" v="21" actId="478"/>
          <ac:spMkLst>
            <pc:docMk/>
            <pc:sldMk cId="1372851602" sldId="260"/>
            <ac:spMk id="4" creationId="{00000000-0000-0000-0000-000000000000}"/>
          </ac:spMkLst>
        </pc:spChg>
        <pc:spChg chg="mod">
          <ac:chgData name="Stewart Gale" userId="3647ddd2-6040-41ae-a96d-232c23482af8" providerId="ADAL" clId="{DB7080B8-90AE-4FF4-8D05-18C0FE13ED81}" dt="2021-11-12T12:31:45.889" v="29" actId="1076"/>
          <ac:spMkLst>
            <pc:docMk/>
            <pc:sldMk cId="1372851602" sldId="260"/>
            <ac:spMk id="5" creationId="{00000000-0000-0000-0000-000000000000}"/>
          </ac:spMkLst>
        </pc:spChg>
        <pc:spChg chg="mod">
          <ac:chgData name="Stewart Gale" userId="3647ddd2-6040-41ae-a96d-232c23482af8" providerId="ADAL" clId="{DB7080B8-90AE-4FF4-8D05-18C0FE13ED81}" dt="2021-11-12T12:32:06.180" v="34" actId="164"/>
          <ac:spMkLst>
            <pc:docMk/>
            <pc:sldMk cId="1372851602" sldId="260"/>
            <ac:spMk id="7" creationId="{00000000-0000-0000-0000-000000000000}"/>
          </ac:spMkLst>
        </pc:spChg>
        <pc:grpChg chg="add mod">
          <ac:chgData name="Stewart Gale" userId="3647ddd2-6040-41ae-a96d-232c23482af8" providerId="ADAL" clId="{DB7080B8-90AE-4FF4-8D05-18C0FE13ED81}" dt="2021-11-12T12:32:06.180" v="34" actId="164"/>
          <ac:grpSpMkLst>
            <pc:docMk/>
            <pc:sldMk cId="1372851602" sldId="260"/>
            <ac:grpSpMk id="3" creationId="{92729F15-61AF-48DA-B447-9EC7CBB33807}"/>
          </ac:grpSpMkLst>
        </pc:grpChg>
        <pc:picChg chg="mod">
          <ac:chgData name="Stewart Gale" userId="3647ddd2-6040-41ae-a96d-232c23482af8" providerId="ADAL" clId="{DB7080B8-90AE-4FF4-8D05-18C0FE13ED81}" dt="2021-11-12T12:31:47.934" v="30" actId="1076"/>
          <ac:picMkLst>
            <pc:docMk/>
            <pc:sldMk cId="1372851602" sldId="260"/>
            <ac:picMk id="6" creationId="{00000000-0000-0000-0000-000000000000}"/>
          </ac:picMkLst>
        </pc:picChg>
      </pc:sldChg>
      <pc:sldChg chg="addSp delSp modSp new mod modAnim">
        <pc:chgData name="Stewart Gale" userId="3647ddd2-6040-41ae-a96d-232c23482af8" providerId="ADAL" clId="{DB7080B8-90AE-4FF4-8D05-18C0FE13ED81}" dt="2023-10-13T06:01:42.535" v="607" actId="1076"/>
        <pc:sldMkLst>
          <pc:docMk/>
          <pc:sldMk cId="2182090289" sldId="261"/>
        </pc:sldMkLst>
        <pc:spChg chg="del mod">
          <ac:chgData name="Stewart Gale" userId="3647ddd2-6040-41ae-a96d-232c23482af8" providerId="ADAL" clId="{DB7080B8-90AE-4FF4-8D05-18C0FE13ED81}" dt="2023-10-13T04:40:36.033" v="58" actId="478"/>
          <ac:spMkLst>
            <pc:docMk/>
            <pc:sldMk cId="2182090289" sldId="261"/>
            <ac:spMk id="2" creationId="{85D0B4FD-142F-3119-8632-6CDE1313B753}"/>
          </ac:spMkLst>
        </pc:spChg>
        <pc:spChg chg="del mod">
          <ac:chgData name="Stewart Gale" userId="3647ddd2-6040-41ae-a96d-232c23482af8" providerId="ADAL" clId="{DB7080B8-90AE-4FF4-8D05-18C0FE13ED81}" dt="2023-10-13T04:40:36.033" v="58" actId="478"/>
          <ac:spMkLst>
            <pc:docMk/>
            <pc:sldMk cId="2182090289" sldId="261"/>
            <ac:spMk id="3" creationId="{97361768-D4D7-FF05-1197-0043F83D177B}"/>
          </ac:spMkLst>
        </pc:spChg>
        <pc:spChg chg="add mod">
          <ac:chgData name="Stewart Gale" userId="3647ddd2-6040-41ae-a96d-232c23482af8" providerId="ADAL" clId="{DB7080B8-90AE-4FF4-8D05-18C0FE13ED81}" dt="2023-10-13T04:44:04.078" v="88" actId="164"/>
          <ac:spMkLst>
            <pc:docMk/>
            <pc:sldMk cId="2182090289" sldId="261"/>
            <ac:spMk id="11" creationId="{E01172C4-D1D8-2D88-B8A0-38BAFD7D15A6}"/>
          </ac:spMkLst>
        </pc:spChg>
        <pc:spChg chg="add mod">
          <ac:chgData name="Stewart Gale" userId="3647ddd2-6040-41ae-a96d-232c23482af8" providerId="ADAL" clId="{DB7080B8-90AE-4FF4-8D05-18C0FE13ED81}" dt="2023-10-13T04:44:04.078" v="88" actId="164"/>
          <ac:spMkLst>
            <pc:docMk/>
            <pc:sldMk cId="2182090289" sldId="261"/>
            <ac:spMk id="12" creationId="{AFD9D796-79BD-8D46-32BE-C48DBD00F46A}"/>
          </ac:spMkLst>
        </pc:spChg>
        <pc:spChg chg="add mod">
          <ac:chgData name="Stewart Gale" userId="3647ddd2-6040-41ae-a96d-232c23482af8" providerId="ADAL" clId="{DB7080B8-90AE-4FF4-8D05-18C0FE13ED81}" dt="2023-10-13T06:01:28.499" v="602" actId="1076"/>
          <ac:spMkLst>
            <pc:docMk/>
            <pc:sldMk cId="2182090289" sldId="261"/>
            <ac:spMk id="19" creationId="{6D13304C-F11A-D9D2-2AFC-561623A72E2C}"/>
          </ac:spMkLst>
        </pc:spChg>
        <pc:spChg chg="add mod">
          <ac:chgData name="Stewart Gale" userId="3647ddd2-6040-41ae-a96d-232c23482af8" providerId="ADAL" clId="{DB7080B8-90AE-4FF4-8D05-18C0FE13ED81}" dt="2023-10-13T06:01:28.499" v="602" actId="1076"/>
          <ac:spMkLst>
            <pc:docMk/>
            <pc:sldMk cId="2182090289" sldId="261"/>
            <ac:spMk id="20" creationId="{3A36D033-042C-2AA2-2D24-B4EC607A2D68}"/>
          </ac:spMkLst>
        </pc:spChg>
        <pc:spChg chg="add mod">
          <ac:chgData name="Stewart Gale" userId="3647ddd2-6040-41ae-a96d-232c23482af8" providerId="ADAL" clId="{DB7080B8-90AE-4FF4-8D05-18C0FE13ED81}" dt="2023-10-13T06:01:28.499" v="602" actId="1076"/>
          <ac:spMkLst>
            <pc:docMk/>
            <pc:sldMk cId="2182090289" sldId="261"/>
            <ac:spMk id="21" creationId="{E04D5458-A18A-3AFB-A02C-4E8A245669CB}"/>
          </ac:spMkLst>
        </pc:spChg>
        <pc:spChg chg="add mod">
          <ac:chgData name="Stewart Gale" userId="3647ddd2-6040-41ae-a96d-232c23482af8" providerId="ADAL" clId="{DB7080B8-90AE-4FF4-8D05-18C0FE13ED81}" dt="2023-10-13T06:01:28.499" v="602" actId="1076"/>
          <ac:spMkLst>
            <pc:docMk/>
            <pc:sldMk cId="2182090289" sldId="261"/>
            <ac:spMk id="22" creationId="{79D374B0-514B-E05B-BDE2-533AE687DF5F}"/>
          </ac:spMkLst>
        </pc:spChg>
        <pc:spChg chg="add mod">
          <ac:chgData name="Stewart Gale" userId="3647ddd2-6040-41ae-a96d-232c23482af8" providerId="ADAL" clId="{DB7080B8-90AE-4FF4-8D05-18C0FE13ED81}" dt="2023-10-13T06:01:28.499" v="602" actId="1076"/>
          <ac:spMkLst>
            <pc:docMk/>
            <pc:sldMk cId="2182090289" sldId="261"/>
            <ac:spMk id="23" creationId="{20285C44-994C-38EB-76F3-E609520C518A}"/>
          </ac:spMkLst>
        </pc:spChg>
        <pc:spChg chg="add mod">
          <ac:chgData name="Stewart Gale" userId="3647ddd2-6040-41ae-a96d-232c23482af8" providerId="ADAL" clId="{DB7080B8-90AE-4FF4-8D05-18C0FE13ED81}" dt="2023-10-13T06:01:28.499" v="602" actId="1076"/>
          <ac:spMkLst>
            <pc:docMk/>
            <pc:sldMk cId="2182090289" sldId="261"/>
            <ac:spMk id="24" creationId="{DE4B4B51-5BD3-7959-553A-6FF5BB39E9AF}"/>
          </ac:spMkLst>
        </pc:spChg>
        <pc:spChg chg="add mod">
          <ac:chgData name="Stewart Gale" userId="3647ddd2-6040-41ae-a96d-232c23482af8" providerId="ADAL" clId="{DB7080B8-90AE-4FF4-8D05-18C0FE13ED81}" dt="2023-10-13T06:01:42.535" v="607" actId="1076"/>
          <ac:spMkLst>
            <pc:docMk/>
            <pc:sldMk cId="2182090289" sldId="261"/>
            <ac:spMk id="25" creationId="{CA28490B-D576-ECBD-975D-3D394693A892}"/>
          </ac:spMkLst>
        </pc:spChg>
        <pc:spChg chg="add mod">
          <ac:chgData name="Stewart Gale" userId="3647ddd2-6040-41ae-a96d-232c23482af8" providerId="ADAL" clId="{DB7080B8-90AE-4FF4-8D05-18C0FE13ED81}" dt="2023-10-13T06:01:28.499" v="602" actId="1076"/>
          <ac:spMkLst>
            <pc:docMk/>
            <pc:sldMk cId="2182090289" sldId="261"/>
            <ac:spMk id="26" creationId="{6D751877-A377-38BD-490D-343D7D6D4902}"/>
          </ac:spMkLst>
        </pc:spChg>
        <pc:spChg chg="add mod">
          <ac:chgData name="Stewart Gale" userId="3647ddd2-6040-41ae-a96d-232c23482af8" providerId="ADAL" clId="{DB7080B8-90AE-4FF4-8D05-18C0FE13ED81}" dt="2023-10-13T06:01:28.499" v="602" actId="1076"/>
          <ac:spMkLst>
            <pc:docMk/>
            <pc:sldMk cId="2182090289" sldId="261"/>
            <ac:spMk id="27" creationId="{58D40F22-984F-DE13-7028-D50C01C26609}"/>
          </ac:spMkLst>
        </pc:spChg>
        <pc:spChg chg="add mod">
          <ac:chgData name="Stewart Gale" userId="3647ddd2-6040-41ae-a96d-232c23482af8" providerId="ADAL" clId="{DB7080B8-90AE-4FF4-8D05-18C0FE13ED81}" dt="2023-10-13T06:01:28.499" v="602" actId="1076"/>
          <ac:spMkLst>
            <pc:docMk/>
            <pc:sldMk cId="2182090289" sldId="261"/>
            <ac:spMk id="28" creationId="{EE5EEBBF-A6B4-755A-6155-B2163E66E283}"/>
          </ac:spMkLst>
        </pc:spChg>
        <pc:spChg chg="add mod">
          <ac:chgData name="Stewart Gale" userId="3647ddd2-6040-41ae-a96d-232c23482af8" providerId="ADAL" clId="{DB7080B8-90AE-4FF4-8D05-18C0FE13ED81}" dt="2023-10-13T06:01:28.499" v="602" actId="1076"/>
          <ac:spMkLst>
            <pc:docMk/>
            <pc:sldMk cId="2182090289" sldId="261"/>
            <ac:spMk id="29" creationId="{DC88E1BF-FE81-E580-BB75-6CD1D6BFB383}"/>
          </ac:spMkLst>
        </pc:spChg>
        <pc:spChg chg="add mod">
          <ac:chgData name="Stewart Gale" userId="3647ddd2-6040-41ae-a96d-232c23482af8" providerId="ADAL" clId="{DB7080B8-90AE-4FF4-8D05-18C0FE13ED81}" dt="2023-10-13T06:01:28.499" v="602" actId="1076"/>
          <ac:spMkLst>
            <pc:docMk/>
            <pc:sldMk cId="2182090289" sldId="261"/>
            <ac:spMk id="30" creationId="{69D315E6-6522-E960-CCC8-0F3AF90DCC55}"/>
          </ac:spMkLst>
        </pc:spChg>
        <pc:spChg chg="add mod">
          <ac:chgData name="Stewart Gale" userId="3647ddd2-6040-41ae-a96d-232c23482af8" providerId="ADAL" clId="{DB7080B8-90AE-4FF4-8D05-18C0FE13ED81}" dt="2023-10-13T06:01:28.499" v="602" actId="1076"/>
          <ac:spMkLst>
            <pc:docMk/>
            <pc:sldMk cId="2182090289" sldId="261"/>
            <ac:spMk id="31" creationId="{F7F1A9AB-415F-05B8-F7E5-4529295B1545}"/>
          </ac:spMkLst>
        </pc:spChg>
        <pc:spChg chg="add mod">
          <ac:chgData name="Stewart Gale" userId="3647ddd2-6040-41ae-a96d-232c23482af8" providerId="ADAL" clId="{DB7080B8-90AE-4FF4-8D05-18C0FE13ED81}" dt="2023-10-13T06:01:28.499" v="602" actId="1076"/>
          <ac:spMkLst>
            <pc:docMk/>
            <pc:sldMk cId="2182090289" sldId="261"/>
            <ac:spMk id="32" creationId="{496E8396-1DFD-C6DB-5B4E-C3CF2088330E}"/>
          </ac:spMkLst>
        </pc:spChg>
        <pc:spChg chg="add mod">
          <ac:chgData name="Stewart Gale" userId="3647ddd2-6040-41ae-a96d-232c23482af8" providerId="ADAL" clId="{DB7080B8-90AE-4FF4-8D05-18C0FE13ED81}" dt="2023-10-13T06:01:37.389" v="606" actId="1076"/>
          <ac:spMkLst>
            <pc:docMk/>
            <pc:sldMk cId="2182090289" sldId="261"/>
            <ac:spMk id="33" creationId="{F4E6B490-20E1-1EA8-A2F1-1EF3048BB11D}"/>
          </ac:spMkLst>
        </pc:spChg>
        <pc:grpChg chg="add mod">
          <ac:chgData name="Stewart Gale" userId="3647ddd2-6040-41ae-a96d-232c23482af8" providerId="ADAL" clId="{DB7080B8-90AE-4FF4-8D05-18C0FE13ED81}" dt="2023-10-13T06:01:28.499" v="602" actId="1076"/>
          <ac:grpSpMkLst>
            <pc:docMk/>
            <pc:sldMk cId="2182090289" sldId="261"/>
            <ac:grpSpMk id="17" creationId="{5463D726-D1A3-0856-5066-B4EC641B43F8}"/>
          </ac:grpSpMkLst>
        </pc:grpChg>
        <pc:cxnChg chg="add mod">
          <ac:chgData name="Stewart Gale" userId="3647ddd2-6040-41ae-a96d-232c23482af8" providerId="ADAL" clId="{DB7080B8-90AE-4FF4-8D05-18C0FE13ED81}" dt="2023-10-13T06:01:28.499" v="602" actId="1076"/>
          <ac:cxnSpMkLst>
            <pc:docMk/>
            <pc:sldMk cId="2182090289" sldId="261"/>
            <ac:cxnSpMk id="5" creationId="{6E1C9610-F6A7-DFF7-0481-AB87B7B02F27}"/>
          </ac:cxnSpMkLst>
        </pc:cxnChg>
        <pc:cxnChg chg="add mod">
          <ac:chgData name="Stewart Gale" userId="3647ddd2-6040-41ae-a96d-232c23482af8" providerId="ADAL" clId="{DB7080B8-90AE-4FF4-8D05-18C0FE13ED81}" dt="2023-10-13T06:01:28.499" v="602" actId="1076"/>
          <ac:cxnSpMkLst>
            <pc:docMk/>
            <pc:sldMk cId="2182090289" sldId="261"/>
            <ac:cxnSpMk id="7" creationId="{245936CC-2E18-0476-6DC5-A5DEFA9CEE6F}"/>
          </ac:cxnSpMkLst>
        </pc:cxnChg>
        <pc:cxnChg chg="add mod">
          <ac:chgData name="Stewart Gale" userId="3647ddd2-6040-41ae-a96d-232c23482af8" providerId="ADAL" clId="{DB7080B8-90AE-4FF4-8D05-18C0FE13ED81}" dt="2023-10-13T04:44:04.078" v="88" actId="164"/>
          <ac:cxnSpMkLst>
            <pc:docMk/>
            <pc:sldMk cId="2182090289" sldId="261"/>
            <ac:cxnSpMk id="14" creationId="{60E061C3-6EE8-4016-C151-80F8D4B0CE1D}"/>
          </ac:cxnSpMkLst>
        </pc:cxnChg>
      </pc:sldChg>
      <pc:sldChg chg="addSp delSp modSp add mod modAnim">
        <pc:chgData name="Stewart Gale" userId="3647ddd2-6040-41ae-a96d-232c23482af8" providerId="ADAL" clId="{DB7080B8-90AE-4FF4-8D05-18C0FE13ED81}" dt="2023-10-13T06:02:03.684" v="611" actId="1076"/>
        <pc:sldMkLst>
          <pc:docMk/>
          <pc:sldMk cId="2031121796" sldId="262"/>
        </pc:sldMkLst>
        <pc:spChg chg="add mod">
          <ac:chgData name="Stewart Gale" userId="3647ddd2-6040-41ae-a96d-232c23482af8" providerId="ADAL" clId="{DB7080B8-90AE-4FF4-8D05-18C0FE13ED81}" dt="2023-10-13T06:02:00.248" v="610" actId="1076"/>
          <ac:spMkLst>
            <pc:docMk/>
            <pc:sldMk cId="2031121796" sldId="262"/>
            <ac:spMk id="2" creationId="{63BB4FA8-AA9C-26C8-0BAE-853D2C3BF8BB}"/>
          </ac:spMkLst>
        </pc:spChg>
        <pc:spChg chg="add mod">
          <ac:chgData name="Stewart Gale" userId="3647ddd2-6040-41ae-a96d-232c23482af8" providerId="ADAL" clId="{DB7080B8-90AE-4FF4-8D05-18C0FE13ED81}" dt="2023-10-13T06:02:00.248" v="610" actId="1076"/>
          <ac:spMkLst>
            <pc:docMk/>
            <pc:sldMk cId="2031121796" sldId="262"/>
            <ac:spMk id="3" creationId="{063C3A06-4E20-F57B-8A6D-11D67B35AFC4}"/>
          </ac:spMkLst>
        </pc:spChg>
        <pc:spChg chg="add mod">
          <ac:chgData name="Stewart Gale" userId="3647ddd2-6040-41ae-a96d-232c23482af8" providerId="ADAL" clId="{DB7080B8-90AE-4FF4-8D05-18C0FE13ED81}" dt="2023-10-13T06:02:00.248" v="610" actId="1076"/>
          <ac:spMkLst>
            <pc:docMk/>
            <pc:sldMk cId="2031121796" sldId="262"/>
            <ac:spMk id="4" creationId="{E4ED8B9A-C346-C557-7384-F73C949B68F0}"/>
          </ac:spMkLst>
        </pc:spChg>
        <pc:spChg chg="add mod">
          <ac:chgData name="Stewart Gale" userId="3647ddd2-6040-41ae-a96d-232c23482af8" providerId="ADAL" clId="{DB7080B8-90AE-4FF4-8D05-18C0FE13ED81}" dt="2023-10-13T06:02:00.248" v="610" actId="1076"/>
          <ac:spMkLst>
            <pc:docMk/>
            <pc:sldMk cId="2031121796" sldId="262"/>
            <ac:spMk id="6" creationId="{0E6F304E-9E3F-E928-C97B-6D5FDA10A0FC}"/>
          </ac:spMkLst>
        </pc:spChg>
        <pc:spChg chg="add mod">
          <ac:chgData name="Stewart Gale" userId="3647ddd2-6040-41ae-a96d-232c23482af8" providerId="ADAL" clId="{DB7080B8-90AE-4FF4-8D05-18C0FE13ED81}" dt="2023-10-13T06:02:00.248" v="610" actId="1076"/>
          <ac:spMkLst>
            <pc:docMk/>
            <pc:sldMk cId="2031121796" sldId="262"/>
            <ac:spMk id="8" creationId="{892B53DA-7855-23C1-0B5B-2F5B71C95022}"/>
          </ac:spMkLst>
        </pc:spChg>
        <pc:spChg chg="add mod">
          <ac:chgData name="Stewart Gale" userId="3647ddd2-6040-41ae-a96d-232c23482af8" providerId="ADAL" clId="{DB7080B8-90AE-4FF4-8D05-18C0FE13ED81}" dt="2023-10-13T06:02:00.248" v="610" actId="1076"/>
          <ac:spMkLst>
            <pc:docMk/>
            <pc:sldMk cId="2031121796" sldId="262"/>
            <ac:spMk id="9" creationId="{756811CB-9771-D893-2FB3-3F6AC75FEE6C}"/>
          </ac:spMkLst>
        </pc:spChg>
        <pc:spChg chg="add mod">
          <ac:chgData name="Stewart Gale" userId="3647ddd2-6040-41ae-a96d-232c23482af8" providerId="ADAL" clId="{DB7080B8-90AE-4FF4-8D05-18C0FE13ED81}" dt="2023-10-13T06:02:00.248" v="610" actId="1076"/>
          <ac:spMkLst>
            <pc:docMk/>
            <pc:sldMk cId="2031121796" sldId="262"/>
            <ac:spMk id="10" creationId="{E4C1B0C3-30EB-40F0-5815-746F57896545}"/>
          </ac:spMkLst>
        </pc:spChg>
        <pc:spChg chg="add mod">
          <ac:chgData name="Stewart Gale" userId="3647ddd2-6040-41ae-a96d-232c23482af8" providerId="ADAL" clId="{DB7080B8-90AE-4FF4-8D05-18C0FE13ED81}" dt="2023-10-13T06:02:00.248" v="610" actId="1076"/>
          <ac:spMkLst>
            <pc:docMk/>
            <pc:sldMk cId="2031121796" sldId="262"/>
            <ac:spMk id="13" creationId="{1F1DC651-E3BE-D3FA-C37C-AE4D7B5D0C42}"/>
          </ac:spMkLst>
        </pc:spChg>
        <pc:spChg chg="add mod">
          <ac:chgData name="Stewart Gale" userId="3647ddd2-6040-41ae-a96d-232c23482af8" providerId="ADAL" clId="{DB7080B8-90AE-4FF4-8D05-18C0FE13ED81}" dt="2023-10-13T06:02:03.684" v="611" actId="1076"/>
          <ac:spMkLst>
            <pc:docMk/>
            <pc:sldMk cId="2031121796" sldId="262"/>
            <ac:spMk id="15" creationId="{5E328281-AB25-4DA8-274C-D2439D4178FB}"/>
          </ac:spMkLst>
        </pc:spChg>
        <pc:spChg chg="del">
          <ac:chgData name="Stewart Gale" userId="3647ddd2-6040-41ae-a96d-232c23482af8" providerId="ADAL" clId="{DB7080B8-90AE-4FF4-8D05-18C0FE13ED81}" dt="2023-10-13T04:46:48.818" v="148" actId="478"/>
          <ac:spMkLst>
            <pc:docMk/>
            <pc:sldMk cId="2031121796" sldId="262"/>
            <ac:spMk id="19" creationId="{6D13304C-F11A-D9D2-2AFC-561623A72E2C}"/>
          </ac:spMkLst>
        </pc:spChg>
        <pc:spChg chg="del">
          <ac:chgData name="Stewart Gale" userId="3647ddd2-6040-41ae-a96d-232c23482af8" providerId="ADAL" clId="{DB7080B8-90AE-4FF4-8D05-18C0FE13ED81}" dt="2023-10-13T04:46:48.818" v="148" actId="478"/>
          <ac:spMkLst>
            <pc:docMk/>
            <pc:sldMk cId="2031121796" sldId="262"/>
            <ac:spMk id="20" creationId="{3A36D033-042C-2AA2-2D24-B4EC607A2D68}"/>
          </ac:spMkLst>
        </pc:spChg>
        <pc:spChg chg="mod">
          <ac:chgData name="Stewart Gale" userId="3647ddd2-6040-41ae-a96d-232c23482af8" providerId="ADAL" clId="{DB7080B8-90AE-4FF4-8D05-18C0FE13ED81}" dt="2023-10-13T06:02:00.248" v="610" actId="1076"/>
          <ac:spMkLst>
            <pc:docMk/>
            <pc:sldMk cId="2031121796" sldId="262"/>
            <ac:spMk id="21" creationId="{E04D5458-A18A-3AFB-A02C-4E8A245669CB}"/>
          </ac:spMkLst>
        </pc:spChg>
        <pc:spChg chg="del">
          <ac:chgData name="Stewart Gale" userId="3647ddd2-6040-41ae-a96d-232c23482af8" providerId="ADAL" clId="{DB7080B8-90AE-4FF4-8D05-18C0FE13ED81}" dt="2023-10-13T04:46:51.412" v="149" actId="478"/>
          <ac:spMkLst>
            <pc:docMk/>
            <pc:sldMk cId="2031121796" sldId="262"/>
            <ac:spMk id="22" creationId="{79D374B0-514B-E05B-BDE2-533AE687DF5F}"/>
          </ac:spMkLst>
        </pc:spChg>
        <pc:spChg chg="mod">
          <ac:chgData name="Stewart Gale" userId="3647ddd2-6040-41ae-a96d-232c23482af8" providerId="ADAL" clId="{DB7080B8-90AE-4FF4-8D05-18C0FE13ED81}" dt="2023-10-13T06:02:00.248" v="610" actId="1076"/>
          <ac:spMkLst>
            <pc:docMk/>
            <pc:sldMk cId="2031121796" sldId="262"/>
            <ac:spMk id="23" creationId="{20285C44-994C-38EB-76F3-E609520C518A}"/>
          </ac:spMkLst>
        </pc:spChg>
        <pc:spChg chg="del">
          <ac:chgData name="Stewart Gale" userId="3647ddd2-6040-41ae-a96d-232c23482af8" providerId="ADAL" clId="{DB7080B8-90AE-4FF4-8D05-18C0FE13ED81}" dt="2023-10-13T04:46:54.473" v="150" actId="478"/>
          <ac:spMkLst>
            <pc:docMk/>
            <pc:sldMk cId="2031121796" sldId="262"/>
            <ac:spMk id="24" creationId="{DE4B4B51-5BD3-7959-553A-6FF5BB39E9AF}"/>
          </ac:spMkLst>
        </pc:spChg>
        <pc:spChg chg="mod">
          <ac:chgData name="Stewart Gale" userId="3647ddd2-6040-41ae-a96d-232c23482af8" providerId="ADAL" clId="{DB7080B8-90AE-4FF4-8D05-18C0FE13ED81}" dt="2023-10-13T06:02:00.248" v="610" actId="1076"/>
          <ac:spMkLst>
            <pc:docMk/>
            <pc:sldMk cId="2031121796" sldId="262"/>
            <ac:spMk id="25" creationId="{CA28490B-D576-ECBD-975D-3D394693A892}"/>
          </ac:spMkLst>
        </pc:spChg>
        <pc:spChg chg="mod">
          <ac:chgData name="Stewart Gale" userId="3647ddd2-6040-41ae-a96d-232c23482af8" providerId="ADAL" clId="{DB7080B8-90AE-4FF4-8D05-18C0FE13ED81}" dt="2023-10-13T06:02:00.248" v="610" actId="1076"/>
          <ac:spMkLst>
            <pc:docMk/>
            <pc:sldMk cId="2031121796" sldId="262"/>
            <ac:spMk id="26" creationId="{6D751877-A377-38BD-490D-343D7D6D4902}"/>
          </ac:spMkLst>
        </pc:spChg>
        <pc:grpChg chg="mod">
          <ac:chgData name="Stewart Gale" userId="3647ddd2-6040-41ae-a96d-232c23482af8" providerId="ADAL" clId="{DB7080B8-90AE-4FF4-8D05-18C0FE13ED81}" dt="2023-10-13T06:02:00.248" v="610" actId="1076"/>
          <ac:grpSpMkLst>
            <pc:docMk/>
            <pc:sldMk cId="2031121796" sldId="262"/>
            <ac:grpSpMk id="17" creationId="{5463D726-D1A3-0856-5066-B4EC641B43F8}"/>
          </ac:grpSpMkLst>
        </pc:grpChg>
        <pc:cxnChg chg="mod">
          <ac:chgData name="Stewart Gale" userId="3647ddd2-6040-41ae-a96d-232c23482af8" providerId="ADAL" clId="{DB7080B8-90AE-4FF4-8D05-18C0FE13ED81}" dt="2023-10-13T06:02:00.248" v="610" actId="1076"/>
          <ac:cxnSpMkLst>
            <pc:docMk/>
            <pc:sldMk cId="2031121796" sldId="262"/>
            <ac:cxnSpMk id="5" creationId="{6E1C9610-F6A7-DFF7-0481-AB87B7B02F27}"/>
          </ac:cxnSpMkLst>
        </pc:cxnChg>
        <pc:cxnChg chg="mod">
          <ac:chgData name="Stewart Gale" userId="3647ddd2-6040-41ae-a96d-232c23482af8" providerId="ADAL" clId="{DB7080B8-90AE-4FF4-8D05-18C0FE13ED81}" dt="2023-10-13T06:02:00.248" v="610" actId="1076"/>
          <ac:cxnSpMkLst>
            <pc:docMk/>
            <pc:sldMk cId="2031121796" sldId="262"/>
            <ac:cxnSpMk id="7" creationId="{245936CC-2E18-0476-6DC5-A5DEFA9CEE6F}"/>
          </ac:cxnSpMkLst>
        </pc:cxnChg>
      </pc:sldChg>
      <pc:sldChg chg="addSp delSp modSp add mod modAnim">
        <pc:chgData name="Stewart Gale" userId="3647ddd2-6040-41ae-a96d-232c23482af8" providerId="ADAL" clId="{DB7080B8-90AE-4FF4-8D05-18C0FE13ED81}" dt="2023-10-13T06:03:59.291" v="635"/>
        <pc:sldMkLst>
          <pc:docMk/>
          <pc:sldMk cId="3094152171" sldId="263"/>
        </pc:sldMkLst>
        <pc:spChg chg="mod">
          <ac:chgData name="Stewart Gale" userId="3647ddd2-6040-41ae-a96d-232c23482af8" providerId="ADAL" clId="{DB7080B8-90AE-4FF4-8D05-18C0FE13ED81}" dt="2023-10-13T06:02:15.760" v="615" actId="1076"/>
          <ac:spMkLst>
            <pc:docMk/>
            <pc:sldMk cId="3094152171" sldId="263"/>
            <ac:spMk id="2" creationId="{63BB4FA8-AA9C-26C8-0BAE-853D2C3BF8BB}"/>
          </ac:spMkLst>
        </pc:spChg>
        <pc:spChg chg="add mod">
          <ac:chgData name="Stewart Gale" userId="3647ddd2-6040-41ae-a96d-232c23482af8" providerId="ADAL" clId="{DB7080B8-90AE-4FF4-8D05-18C0FE13ED81}" dt="2023-10-13T06:02:15.760" v="615" actId="1076"/>
          <ac:spMkLst>
            <pc:docMk/>
            <pc:sldMk cId="3094152171" sldId="263"/>
            <ac:spMk id="3" creationId="{23740D2A-92D4-12EE-6F33-B64C7530FB7E}"/>
          </ac:spMkLst>
        </pc:spChg>
        <pc:spChg chg="add mod">
          <ac:chgData name="Stewart Gale" userId="3647ddd2-6040-41ae-a96d-232c23482af8" providerId="ADAL" clId="{DB7080B8-90AE-4FF4-8D05-18C0FE13ED81}" dt="2023-10-13T06:02:15.760" v="615" actId="1076"/>
          <ac:spMkLst>
            <pc:docMk/>
            <pc:sldMk cId="3094152171" sldId="263"/>
            <ac:spMk id="4" creationId="{6244CB41-E349-BD75-B324-BB1C5D2C5BB1}"/>
          </ac:spMkLst>
        </pc:spChg>
        <pc:spChg chg="add mod">
          <ac:chgData name="Stewart Gale" userId="3647ddd2-6040-41ae-a96d-232c23482af8" providerId="ADAL" clId="{DB7080B8-90AE-4FF4-8D05-18C0FE13ED81}" dt="2023-10-13T06:02:15.760" v="615" actId="1076"/>
          <ac:spMkLst>
            <pc:docMk/>
            <pc:sldMk cId="3094152171" sldId="263"/>
            <ac:spMk id="6" creationId="{67D926F2-E3C8-EC70-F2B5-9E36AD5F4A79}"/>
          </ac:spMkLst>
        </pc:spChg>
        <pc:spChg chg="add mod">
          <ac:chgData name="Stewart Gale" userId="3647ddd2-6040-41ae-a96d-232c23482af8" providerId="ADAL" clId="{DB7080B8-90AE-4FF4-8D05-18C0FE13ED81}" dt="2023-10-13T06:02:15.760" v="615" actId="1076"/>
          <ac:spMkLst>
            <pc:docMk/>
            <pc:sldMk cId="3094152171" sldId="263"/>
            <ac:spMk id="8" creationId="{955D2C21-E25D-0773-CC8C-DAB2AA897B77}"/>
          </ac:spMkLst>
        </pc:spChg>
        <pc:spChg chg="add mod">
          <ac:chgData name="Stewart Gale" userId="3647ddd2-6040-41ae-a96d-232c23482af8" providerId="ADAL" clId="{DB7080B8-90AE-4FF4-8D05-18C0FE13ED81}" dt="2023-10-13T06:02:15.760" v="615" actId="1076"/>
          <ac:spMkLst>
            <pc:docMk/>
            <pc:sldMk cId="3094152171" sldId="263"/>
            <ac:spMk id="9" creationId="{54D8CB78-0BF1-5C82-F6D7-4321A2464B8D}"/>
          </ac:spMkLst>
        </pc:spChg>
        <pc:spChg chg="add mod">
          <ac:chgData name="Stewart Gale" userId="3647ddd2-6040-41ae-a96d-232c23482af8" providerId="ADAL" clId="{DB7080B8-90AE-4FF4-8D05-18C0FE13ED81}" dt="2023-10-13T06:02:15.760" v="615" actId="1076"/>
          <ac:spMkLst>
            <pc:docMk/>
            <pc:sldMk cId="3094152171" sldId="263"/>
            <ac:spMk id="10" creationId="{84C5257F-1BE2-9E67-ACAD-73D929F4CD7A}"/>
          </ac:spMkLst>
        </pc:spChg>
        <pc:spChg chg="add mod">
          <ac:chgData name="Stewart Gale" userId="3647ddd2-6040-41ae-a96d-232c23482af8" providerId="ADAL" clId="{DB7080B8-90AE-4FF4-8D05-18C0FE13ED81}" dt="2023-10-13T06:02:15.760" v="615" actId="1076"/>
          <ac:spMkLst>
            <pc:docMk/>
            <pc:sldMk cId="3094152171" sldId="263"/>
            <ac:spMk id="13" creationId="{DAD210D7-03D8-1917-2106-E96EE8985132}"/>
          </ac:spMkLst>
        </pc:spChg>
        <pc:spChg chg="add mod">
          <ac:chgData name="Stewart Gale" userId="3647ddd2-6040-41ae-a96d-232c23482af8" providerId="ADAL" clId="{DB7080B8-90AE-4FF4-8D05-18C0FE13ED81}" dt="2023-10-13T06:02:08.960" v="613" actId="1076"/>
          <ac:spMkLst>
            <pc:docMk/>
            <pc:sldMk cId="3094152171" sldId="263"/>
            <ac:spMk id="15" creationId="{19A49939-14F6-4A6E-0655-C07BC5DD6D05}"/>
          </ac:spMkLst>
        </pc:spChg>
        <pc:spChg chg="mod">
          <ac:chgData name="Stewart Gale" userId="3647ddd2-6040-41ae-a96d-232c23482af8" providerId="ADAL" clId="{DB7080B8-90AE-4FF4-8D05-18C0FE13ED81}" dt="2023-10-13T06:02:15.760" v="615" actId="1076"/>
          <ac:spMkLst>
            <pc:docMk/>
            <pc:sldMk cId="3094152171" sldId="263"/>
            <ac:spMk id="21" creationId="{E04D5458-A18A-3AFB-A02C-4E8A245669CB}"/>
          </ac:spMkLst>
        </pc:spChg>
        <pc:spChg chg="mod">
          <ac:chgData name="Stewart Gale" userId="3647ddd2-6040-41ae-a96d-232c23482af8" providerId="ADAL" clId="{DB7080B8-90AE-4FF4-8D05-18C0FE13ED81}" dt="2023-10-13T06:02:15.760" v="615" actId="1076"/>
          <ac:spMkLst>
            <pc:docMk/>
            <pc:sldMk cId="3094152171" sldId="263"/>
            <ac:spMk id="23" creationId="{20285C44-994C-38EB-76F3-E609520C518A}"/>
          </ac:spMkLst>
        </pc:spChg>
        <pc:spChg chg="mod">
          <ac:chgData name="Stewart Gale" userId="3647ddd2-6040-41ae-a96d-232c23482af8" providerId="ADAL" clId="{DB7080B8-90AE-4FF4-8D05-18C0FE13ED81}" dt="2023-10-13T06:02:15.760" v="615" actId="1076"/>
          <ac:spMkLst>
            <pc:docMk/>
            <pc:sldMk cId="3094152171" sldId="263"/>
            <ac:spMk id="25" creationId="{CA28490B-D576-ECBD-975D-3D394693A892}"/>
          </ac:spMkLst>
        </pc:spChg>
        <pc:spChg chg="mod">
          <ac:chgData name="Stewart Gale" userId="3647ddd2-6040-41ae-a96d-232c23482af8" providerId="ADAL" clId="{DB7080B8-90AE-4FF4-8D05-18C0FE13ED81}" dt="2023-10-13T06:02:15.760" v="615" actId="1076"/>
          <ac:spMkLst>
            <pc:docMk/>
            <pc:sldMk cId="3094152171" sldId="263"/>
            <ac:spMk id="26" creationId="{6D751877-A377-38BD-490D-343D7D6D4902}"/>
          </ac:spMkLst>
        </pc:spChg>
        <pc:grpChg chg="mod">
          <ac:chgData name="Stewart Gale" userId="3647ddd2-6040-41ae-a96d-232c23482af8" providerId="ADAL" clId="{DB7080B8-90AE-4FF4-8D05-18C0FE13ED81}" dt="2023-10-13T06:02:15.760" v="615" actId="1076"/>
          <ac:grpSpMkLst>
            <pc:docMk/>
            <pc:sldMk cId="3094152171" sldId="263"/>
            <ac:grpSpMk id="17" creationId="{5463D726-D1A3-0856-5066-B4EC641B43F8}"/>
          </ac:grpSpMkLst>
        </pc:grpChg>
        <pc:cxnChg chg="mod">
          <ac:chgData name="Stewart Gale" userId="3647ddd2-6040-41ae-a96d-232c23482af8" providerId="ADAL" clId="{DB7080B8-90AE-4FF4-8D05-18C0FE13ED81}" dt="2023-10-13T06:02:15.760" v="615" actId="1076"/>
          <ac:cxnSpMkLst>
            <pc:docMk/>
            <pc:sldMk cId="3094152171" sldId="263"/>
            <ac:cxnSpMk id="5" creationId="{6E1C9610-F6A7-DFF7-0481-AB87B7B02F27}"/>
          </ac:cxnSpMkLst>
        </pc:cxnChg>
        <pc:cxnChg chg="mod">
          <ac:chgData name="Stewart Gale" userId="3647ddd2-6040-41ae-a96d-232c23482af8" providerId="ADAL" clId="{DB7080B8-90AE-4FF4-8D05-18C0FE13ED81}" dt="2023-10-13T06:02:15.760" v="615" actId="1076"/>
          <ac:cxnSpMkLst>
            <pc:docMk/>
            <pc:sldMk cId="3094152171" sldId="263"/>
            <ac:cxnSpMk id="7" creationId="{245936CC-2E18-0476-6DC5-A5DEFA9CEE6F}"/>
          </ac:cxnSpMkLst>
        </pc:cxnChg>
        <pc:cxnChg chg="del">
          <ac:chgData name="Stewart Gale" userId="3647ddd2-6040-41ae-a96d-232c23482af8" providerId="ADAL" clId="{DB7080B8-90AE-4FF4-8D05-18C0FE13ED81}" dt="2023-10-13T04:47:59.250" v="177" actId="478"/>
          <ac:cxnSpMkLst>
            <pc:docMk/>
            <pc:sldMk cId="3094152171" sldId="263"/>
            <ac:cxnSpMk id="14" creationId="{60E061C3-6EE8-4016-C151-80F8D4B0CE1D}"/>
          </ac:cxnSpMkLst>
        </pc:cxnChg>
      </pc:sldChg>
      <pc:sldChg chg="addSp delSp modSp add mod modAnim">
        <pc:chgData name="Stewart Gale" userId="3647ddd2-6040-41ae-a96d-232c23482af8" providerId="ADAL" clId="{DB7080B8-90AE-4FF4-8D05-18C0FE13ED81}" dt="2023-10-13T06:03:20.229" v="630" actId="1076"/>
        <pc:sldMkLst>
          <pc:docMk/>
          <pc:sldMk cId="3946563816" sldId="264"/>
        </pc:sldMkLst>
        <pc:spChg chg="mod">
          <ac:chgData name="Stewart Gale" userId="3647ddd2-6040-41ae-a96d-232c23482af8" providerId="ADAL" clId="{DB7080B8-90AE-4FF4-8D05-18C0FE13ED81}" dt="2023-10-13T06:03:06.179" v="627" actId="1076"/>
          <ac:spMkLst>
            <pc:docMk/>
            <pc:sldMk cId="3946563816" sldId="264"/>
            <ac:spMk id="2" creationId="{63BB4FA8-AA9C-26C8-0BAE-853D2C3BF8BB}"/>
          </ac:spMkLst>
        </pc:spChg>
        <pc:spChg chg="mod">
          <ac:chgData name="Stewart Gale" userId="3647ddd2-6040-41ae-a96d-232c23482af8" providerId="ADAL" clId="{DB7080B8-90AE-4FF4-8D05-18C0FE13ED81}" dt="2023-10-13T06:03:06.179" v="627" actId="1076"/>
          <ac:spMkLst>
            <pc:docMk/>
            <pc:sldMk cId="3946563816" sldId="264"/>
            <ac:spMk id="3" creationId="{23740D2A-92D4-12EE-6F33-B64C7530FB7E}"/>
          </ac:spMkLst>
        </pc:spChg>
        <pc:spChg chg="add del mod">
          <ac:chgData name="Stewart Gale" userId="3647ddd2-6040-41ae-a96d-232c23482af8" providerId="ADAL" clId="{DB7080B8-90AE-4FF4-8D05-18C0FE13ED81}" dt="2023-10-13T06:02:45.740" v="621" actId="478"/>
          <ac:spMkLst>
            <pc:docMk/>
            <pc:sldMk cId="3946563816" sldId="264"/>
            <ac:spMk id="6" creationId="{38FB00BD-7BAB-6969-AA42-5EC17D8447C7}"/>
          </ac:spMkLst>
        </pc:spChg>
        <pc:spChg chg="add mod">
          <ac:chgData name="Stewart Gale" userId="3647ddd2-6040-41ae-a96d-232c23482af8" providerId="ADAL" clId="{DB7080B8-90AE-4FF4-8D05-18C0FE13ED81}" dt="2023-10-13T06:03:06.179" v="627" actId="1076"/>
          <ac:spMkLst>
            <pc:docMk/>
            <pc:sldMk cId="3946563816" sldId="264"/>
            <ac:spMk id="8" creationId="{3B213AC9-8AEB-86F2-55C6-33486045CEF0}"/>
          </ac:spMkLst>
        </pc:spChg>
        <pc:spChg chg="add mod">
          <ac:chgData name="Stewart Gale" userId="3647ddd2-6040-41ae-a96d-232c23482af8" providerId="ADAL" clId="{DB7080B8-90AE-4FF4-8D05-18C0FE13ED81}" dt="2023-10-13T06:03:06.179" v="627" actId="1076"/>
          <ac:spMkLst>
            <pc:docMk/>
            <pc:sldMk cId="3946563816" sldId="264"/>
            <ac:spMk id="9" creationId="{7111F178-1728-9EA9-286E-49BAF985A6AB}"/>
          </ac:spMkLst>
        </pc:spChg>
        <pc:spChg chg="add mod">
          <ac:chgData name="Stewart Gale" userId="3647ddd2-6040-41ae-a96d-232c23482af8" providerId="ADAL" clId="{DB7080B8-90AE-4FF4-8D05-18C0FE13ED81}" dt="2023-10-13T06:03:06.179" v="627" actId="1076"/>
          <ac:spMkLst>
            <pc:docMk/>
            <pc:sldMk cId="3946563816" sldId="264"/>
            <ac:spMk id="10" creationId="{80C91FCD-0608-64C7-E4D6-BA9C40448BA3}"/>
          </ac:spMkLst>
        </pc:spChg>
        <pc:spChg chg="add mod">
          <ac:chgData name="Stewart Gale" userId="3647ddd2-6040-41ae-a96d-232c23482af8" providerId="ADAL" clId="{DB7080B8-90AE-4FF4-8D05-18C0FE13ED81}" dt="2023-10-13T06:03:20.229" v="630" actId="1076"/>
          <ac:spMkLst>
            <pc:docMk/>
            <pc:sldMk cId="3946563816" sldId="264"/>
            <ac:spMk id="13" creationId="{E48DFCE9-B8A4-DD34-F7F6-1E7326796760}"/>
          </ac:spMkLst>
        </pc:spChg>
        <pc:spChg chg="add mod">
          <ac:chgData name="Stewart Gale" userId="3647ddd2-6040-41ae-a96d-232c23482af8" providerId="ADAL" clId="{DB7080B8-90AE-4FF4-8D05-18C0FE13ED81}" dt="2023-10-13T06:03:20.229" v="630" actId="1076"/>
          <ac:spMkLst>
            <pc:docMk/>
            <pc:sldMk cId="3946563816" sldId="264"/>
            <ac:spMk id="14" creationId="{B9F758BC-B029-F256-FC21-E3BE4E75925A}"/>
          </ac:spMkLst>
        </pc:spChg>
        <pc:spChg chg="add mod">
          <ac:chgData name="Stewart Gale" userId="3647ddd2-6040-41ae-a96d-232c23482af8" providerId="ADAL" clId="{DB7080B8-90AE-4FF4-8D05-18C0FE13ED81}" dt="2023-10-13T06:03:20.229" v="630" actId="1076"/>
          <ac:spMkLst>
            <pc:docMk/>
            <pc:sldMk cId="3946563816" sldId="264"/>
            <ac:spMk id="15" creationId="{5DFAC0CF-937B-E38C-3262-C9DBBC7E3603}"/>
          </ac:spMkLst>
        </pc:spChg>
        <pc:spChg chg="add mod">
          <ac:chgData name="Stewart Gale" userId="3647ddd2-6040-41ae-a96d-232c23482af8" providerId="ADAL" clId="{DB7080B8-90AE-4FF4-8D05-18C0FE13ED81}" dt="2023-10-13T06:02:49.204" v="622" actId="1076"/>
          <ac:spMkLst>
            <pc:docMk/>
            <pc:sldMk cId="3946563816" sldId="264"/>
            <ac:spMk id="16" creationId="{AE14C20F-5917-B703-E26B-B9C6831064E3}"/>
          </ac:spMkLst>
        </pc:spChg>
        <pc:spChg chg="mod">
          <ac:chgData name="Stewart Gale" userId="3647ddd2-6040-41ae-a96d-232c23482af8" providerId="ADAL" clId="{DB7080B8-90AE-4FF4-8D05-18C0FE13ED81}" dt="2023-10-13T06:03:06.179" v="627" actId="1076"/>
          <ac:spMkLst>
            <pc:docMk/>
            <pc:sldMk cId="3946563816" sldId="264"/>
            <ac:spMk id="21" creationId="{E04D5458-A18A-3AFB-A02C-4E8A245669CB}"/>
          </ac:spMkLst>
        </pc:spChg>
        <pc:spChg chg="mod">
          <ac:chgData name="Stewart Gale" userId="3647ddd2-6040-41ae-a96d-232c23482af8" providerId="ADAL" clId="{DB7080B8-90AE-4FF4-8D05-18C0FE13ED81}" dt="2023-10-13T06:03:06.179" v="627" actId="1076"/>
          <ac:spMkLst>
            <pc:docMk/>
            <pc:sldMk cId="3946563816" sldId="264"/>
            <ac:spMk id="23" creationId="{20285C44-994C-38EB-76F3-E609520C518A}"/>
          </ac:spMkLst>
        </pc:spChg>
        <pc:spChg chg="mod">
          <ac:chgData name="Stewart Gale" userId="3647ddd2-6040-41ae-a96d-232c23482af8" providerId="ADAL" clId="{DB7080B8-90AE-4FF4-8D05-18C0FE13ED81}" dt="2023-10-13T06:03:06.179" v="627" actId="1076"/>
          <ac:spMkLst>
            <pc:docMk/>
            <pc:sldMk cId="3946563816" sldId="264"/>
            <ac:spMk id="25" creationId="{CA28490B-D576-ECBD-975D-3D394693A892}"/>
          </ac:spMkLst>
        </pc:spChg>
        <pc:spChg chg="mod">
          <ac:chgData name="Stewart Gale" userId="3647ddd2-6040-41ae-a96d-232c23482af8" providerId="ADAL" clId="{DB7080B8-90AE-4FF4-8D05-18C0FE13ED81}" dt="2023-10-13T06:03:06.179" v="627" actId="1076"/>
          <ac:spMkLst>
            <pc:docMk/>
            <pc:sldMk cId="3946563816" sldId="264"/>
            <ac:spMk id="26" creationId="{6D751877-A377-38BD-490D-343D7D6D4902}"/>
          </ac:spMkLst>
        </pc:spChg>
        <pc:grpChg chg="mod">
          <ac:chgData name="Stewart Gale" userId="3647ddd2-6040-41ae-a96d-232c23482af8" providerId="ADAL" clId="{DB7080B8-90AE-4FF4-8D05-18C0FE13ED81}" dt="2023-10-13T06:03:06.179" v="627" actId="1076"/>
          <ac:grpSpMkLst>
            <pc:docMk/>
            <pc:sldMk cId="3946563816" sldId="264"/>
            <ac:grpSpMk id="17" creationId="{5463D726-D1A3-0856-5066-B4EC641B43F8}"/>
          </ac:grpSpMkLst>
        </pc:grpChg>
        <pc:cxnChg chg="mod">
          <ac:chgData name="Stewart Gale" userId="3647ddd2-6040-41ae-a96d-232c23482af8" providerId="ADAL" clId="{DB7080B8-90AE-4FF4-8D05-18C0FE13ED81}" dt="2023-10-13T06:03:06.179" v="627" actId="1076"/>
          <ac:cxnSpMkLst>
            <pc:docMk/>
            <pc:sldMk cId="3946563816" sldId="264"/>
            <ac:cxnSpMk id="5" creationId="{6E1C9610-F6A7-DFF7-0481-AB87B7B02F27}"/>
          </ac:cxnSpMkLst>
        </pc:cxnChg>
        <pc:cxnChg chg="mod">
          <ac:chgData name="Stewart Gale" userId="3647ddd2-6040-41ae-a96d-232c23482af8" providerId="ADAL" clId="{DB7080B8-90AE-4FF4-8D05-18C0FE13ED81}" dt="2023-10-13T06:03:06.179" v="627" actId="1076"/>
          <ac:cxnSpMkLst>
            <pc:docMk/>
            <pc:sldMk cId="3946563816" sldId="264"/>
            <ac:cxnSpMk id="7" creationId="{245936CC-2E18-0476-6DC5-A5DEFA9CEE6F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04684-E4D9-47D9-9602-14D43A98D326}" type="datetimeFigureOut">
              <a:rPr lang="en-GB" smtClean="0"/>
              <a:t>13/10/2023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DB43-A1F1-4692-A999-85DC3E22D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309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04684-E4D9-47D9-9602-14D43A98D326}" type="datetimeFigureOut">
              <a:rPr lang="en-GB" smtClean="0"/>
              <a:t>13/10/2023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DB43-A1F1-4692-A999-85DC3E22D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666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04684-E4D9-47D9-9602-14D43A98D326}" type="datetimeFigureOut">
              <a:rPr lang="en-GB" smtClean="0"/>
              <a:t>13/10/2023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DB43-A1F1-4692-A999-85DC3E22D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954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04684-E4D9-47D9-9602-14D43A98D326}" type="datetimeFigureOut">
              <a:rPr lang="en-GB" smtClean="0"/>
              <a:t>13/10/2023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DB43-A1F1-4692-A999-85DC3E22D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117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04684-E4D9-47D9-9602-14D43A98D326}" type="datetimeFigureOut">
              <a:rPr lang="en-GB" smtClean="0"/>
              <a:t>13/10/2023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DB43-A1F1-4692-A999-85DC3E22D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817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04684-E4D9-47D9-9602-14D43A98D326}" type="datetimeFigureOut">
              <a:rPr lang="en-GB" smtClean="0"/>
              <a:t>13/10/2023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DB43-A1F1-4692-A999-85DC3E22D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07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04684-E4D9-47D9-9602-14D43A98D326}" type="datetimeFigureOut">
              <a:rPr lang="en-GB" smtClean="0"/>
              <a:t>13/10/2023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DB43-A1F1-4692-A999-85DC3E22D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109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04684-E4D9-47D9-9602-14D43A98D326}" type="datetimeFigureOut">
              <a:rPr lang="en-GB" smtClean="0"/>
              <a:t>13/10/2023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DB43-A1F1-4692-A999-85DC3E22D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816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04684-E4D9-47D9-9602-14D43A98D326}" type="datetimeFigureOut">
              <a:rPr lang="en-GB" smtClean="0"/>
              <a:t>13/10/2023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DB43-A1F1-4692-A999-85DC3E22D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195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04684-E4D9-47D9-9602-14D43A98D326}" type="datetimeFigureOut">
              <a:rPr lang="en-GB" smtClean="0"/>
              <a:t>13/10/2023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DB43-A1F1-4692-A999-85DC3E22D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345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04684-E4D9-47D9-9602-14D43A98D326}" type="datetimeFigureOut">
              <a:rPr lang="en-GB" smtClean="0"/>
              <a:t>13/10/2023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DB43-A1F1-4692-A999-85DC3E22D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745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04684-E4D9-47D9-9602-14D43A98D326}" type="datetimeFigureOut">
              <a:rPr lang="en-GB" smtClean="0"/>
              <a:t>13/10/2023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1DB43-A1F1-4692-A999-85DC3E22D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8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2974" y="1330037"/>
            <a:ext cx="1120001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u="sng" dirty="0"/>
              <a:t>LO: Pythagoras</a:t>
            </a:r>
          </a:p>
          <a:p>
            <a:pPr algn="ctr"/>
            <a:r>
              <a:rPr lang="en-US" sz="11500" b="1" dirty="0"/>
              <a:t>Applied Problems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3688794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4909" y="382386"/>
            <a:ext cx="1122218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If you want to use Pythagoras theorem </a:t>
            </a:r>
          </a:p>
          <a:p>
            <a:pPr algn="ctr"/>
            <a:r>
              <a:rPr lang="en-US" sz="5400" dirty="0"/>
              <a:t>then you need to be on the </a:t>
            </a:r>
          </a:p>
          <a:p>
            <a:pPr algn="ctr"/>
            <a:r>
              <a:rPr lang="en-US" sz="5400" dirty="0"/>
              <a:t>look out for </a:t>
            </a:r>
            <a:r>
              <a:rPr lang="en-US" sz="5400" b="1" dirty="0">
                <a:solidFill>
                  <a:srgbClr val="FF0000"/>
                </a:solidFill>
              </a:rPr>
              <a:t>right angle triangles</a:t>
            </a:r>
            <a:r>
              <a:rPr lang="en-US" sz="5400" dirty="0"/>
              <a:t>. </a:t>
            </a:r>
            <a:endParaRPr lang="en-GB" sz="5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186" y="3740661"/>
            <a:ext cx="4265990" cy="213299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2729F15-61AF-48DA-B447-9EC7CBB33807}"/>
              </a:ext>
            </a:extLst>
          </p:cNvPr>
          <p:cNvGrpSpPr/>
          <p:nvPr/>
        </p:nvGrpSpPr>
        <p:grpSpPr>
          <a:xfrm>
            <a:off x="6993774" y="3398846"/>
            <a:ext cx="3513513" cy="2816627"/>
            <a:chOff x="6993774" y="3398846"/>
            <a:chExt cx="3513513" cy="2816627"/>
          </a:xfrm>
        </p:grpSpPr>
        <p:sp>
          <p:nvSpPr>
            <p:cNvPr id="7" name="Right Triangle 6"/>
            <p:cNvSpPr/>
            <p:nvPr/>
          </p:nvSpPr>
          <p:spPr>
            <a:xfrm>
              <a:off x="6993774" y="3398846"/>
              <a:ext cx="3513513" cy="2816627"/>
            </a:xfrm>
            <a:prstGeom prst="rtTriangl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F74018E-E5D0-44B1-B30E-0745E8ED4851}"/>
                </a:ext>
              </a:extLst>
            </p:cNvPr>
            <p:cNvSpPr/>
            <p:nvPr/>
          </p:nvSpPr>
          <p:spPr>
            <a:xfrm>
              <a:off x="6993774" y="5902036"/>
              <a:ext cx="338051" cy="31343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372851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E1C9610-F6A7-DFF7-0481-AB87B7B02F27}"/>
              </a:ext>
            </a:extLst>
          </p:cNvPr>
          <p:cNvCxnSpPr>
            <a:cxnSpLocks/>
          </p:cNvCxnSpPr>
          <p:nvPr/>
        </p:nvCxnSpPr>
        <p:spPr>
          <a:xfrm flipV="1">
            <a:off x="1650783" y="1443183"/>
            <a:ext cx="0" cy="4583085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45936CC-2E18-0476-6DC5-A5DEFA9CEE6F}"/>
              </a:ext>
            </a:extLst>
          </p:cNvPr>
          <p:cNvCxnSpPr>
            <a:cxnSpLocks/>
          </p:cNvCxnSpPr>
          <p:nvPr/>
        </p:nvCxnSpPr>
        <p:spPr>
          <a:xfrm>
            <a:off x="1650783" y="6026268"/>
            <a:ext cx="8534400" cy="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463D726-D1A3-0856-5066-B4EC641B43F8}"/>
              </a:ext>
            </a:extLst>
          </p:cNvPr>
          <p:cNvGrpSpPr/>
          <p:nvPr/>
        </p:nvGrpSpPr>
        <p:grpSpPr>
          <a:xfrm>
            <a:off x="3263450" y="2332643"/>
            <a:ext cx="4245033" cy="2773677"/>
            <a:chOff x="3419300" y="1909157"/>
            <a:chExt cx="3616038" cy="215853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01172C4-D1D8-2D88-B8A0-38BAFD7D15A6}"/>
                </a:ext>
              </a:extLst>
            </p:cNvPr>
            <p:cNvSpPr/>
            <p:nvPr/>
          </p:nvSpPr>
          <p:spPr>
            <a:xfrm>
              <a:off x="3419300" y="3884815"/>
              <a:ext cx="199506" cy="18288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FD9D796-79BD-8D46-32BE-C48DBD00F46A}"/>
                </a:ext>
              </a:extLst>
            </p:cNvPr>
            <p:cNvSpPr/>
            <p:nvPr/>
          </p:nvSpPr>
          <p:spPr>
            <a:xfrm>
              <a:off x="6835832" y="1909157"/>
              <a:ext cx="199506" cy="18288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0E061C3-6EE8-4016-C151-80F8D4B0CE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03691" y="1961805"/>
              <a:ext cx="3517792" cy="200244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D13304C-F11A-D9D2-2AFC-561623A72E2C}"/>
              </a:ext>
            </a:extLst>
          </p:cNvPr>
          <p:cNvSpPr txBox="1"/>
          <p:nvPr/>
        </p:nvSpPr>
        <p:spPr>
          <a:xfrm>
            <a:off x="3155385" y="6087227"/>
            <a:ext cx="450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A36D033-042C-2AA2-2D24-B4EC607A2D68}"/>
              </a:ext>
            </a:extLst>
          </p:cNvPr>
          <p:cNvSpPr txBox="1"/>
          <p:nvPr/>
        </p:nvSpPr>
        <p:spPr>
          <a:xfrm>
            <a:off x="7391378" y="6074081"/>
            <a:ext cx="450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4D5458-A18A-3AFB-A02C-4E8A245669CB}"/>
              </a:ext>
            </a:extLst>
          </p:cNvPr>
          <p:cNvSpPr txBox="1"/>
          <p:nvPr/>
        </p:nvSpPr>
        <p:spPr>
          <a:xfrm>
            <a:off x="983410" y="4665655"/>
            <a:ext cx="450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9D374B0-514B-E05B-BDE2-533AE687DF5F}"/>
              </a:ext>
            </a:extLst>
          </p:cNvPr>
          <p:cNvSpPr txBox="1"/>
          <p:nvPr/>
        </p:nvSpPr>
        <p:spPr>
          <a:xfrm>
            <a:off x="983410" y="2126975"/>
            <a:ext cx="450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285C44-994C-38EB-76F3-E609520C518A}"/>
              </a:ext>
            </a:extLst>
          </p:cNvPr>
          <p:cNvSpPr txBox="1"/>
          <p:nvPr/>
        </p:nvSpPr>
        <p:spPr>
          <a:xfrm>
            <a:off x="2929495" y="4265503"/>
            <a:ext cx="50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E4B4B51-5BD3-7959-553A-6FF5BB39E9AF}"/>
              </a:ext>
            </a:extLst>
          </p:cNvPr>
          <p:cNvSpPr txBox="1"/>
          <p:nvPr/>
        </p:nvSpPr>
        <p:spPr>
          <a:xfrm>
            <a:off x="6905743" y="1657828"/>
            <a:ext cx="50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28490B-D576-ECBD-975D-3D394693A892}"/>
              </a:ext>
            </a:extLst>
          </p:cNvPr>
          <p:cNvSpPr txBox="1"/>
          <p:nvPr/>
        </p:nvSpPr>
        <p:spPr>
          <a:xfrm>
            <a:off x="1151449" y="979205"/>
            <a:ext cx="50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751877-A377-38BD-490D-343D7D6D4902}"/>
              </a:ext>
            </a:extLst>
          </p:cNvPr>
          <p:cNvSpPr txBox="1"/>
          <p:nvPr/>
        </p:nvSpPr>
        <p:spPr>
          <a:xfrm>
            <a:off x="10264636" y="5672326"/>
            <a:ext cx="50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7" name="Right Triangle 26">
            <a:extLst>
              <a:ext uri="{FF2B5EF4-FFF2-40B4-BE49-F238E27FC236}">
                <a16:creationId xmlns:a16="http://schemas.microsoft.com/office/drawing/2014/main" id="{58D40F22-984F-DE13-7028-D50C01C26609}"/>
              </a:ext>
            </a:extLst>
          </p:cNvPr>
          <p:cNvSpPr/>
          <p:nvPr/>
        </p:nvSpPr>
        <p:spPr>
          <a:xfrm flipH="1">
            <a:off x="3362518" y="2433366"/>
            <a:ext cx="4028857" cy="2540023"/>
          </a:xfrm>
          <a:prstGeom prst="rtTriangl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5EEBBF-A6B4-755A-6155-B2163E66E283}"/>
              </a:ext>
            </a:extLst>
          </p:cNvPr>
          <p:cNvSpPr txBox="1"/>
          <p:nvPr/>
        </p:nvSpPr>
        <p:spPr>
          <a:xfrm>
            <a:off x="4837573" y="5006460"/>
            <a:ext cx="1282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4</a:t>
            </a:r>
            <a:endParaRPr lang="en-GB" sz="36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88E1BF-FE81-E580-BB75-6CD1D6BFB383}"/>
              </a:ext>
            </a:extLst>
          </p:cNvPr>
          <p:cNvSpPr txBox="1"/>
          <p:nvPr/>
        </p:nvSpPr>
        <p:spPr>
          <a:xfrm>
            <a:off x="7391375" y="3434781"/>
            <a:ext cx="597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3</a:t>
            </a:r>
            <a:endParaRPr lang="en-GB" sz="36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9D315E6-6522-E960-CCC8-0F3AF90DCC55}"/>
                  </a:ext>
                </a:extLst>
              </p:cNvPr>
              <p:cNvSpPr txBox="1"/>
              <p:nvPr/>
            </p:nvSpPr>
            <p:spPr>
              <a:xfrm>
                <a:off x="8736670" y="2003808"/>
                <a:ext cx="2683567" cy="7929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9+16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9D315E6-6522-E960-CCC8-0F3AF90DCC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6670" y="2003808"/>
                <a:ext cx="2683567" cy="7929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7F1A9AB-415F-05B8-F7E5-4529295B1545}"/>
                  </a:ext>
                </a:extLst>
              </p:cNvPr>
              <p:cNvSpPr txBox="1"/>
              <p:nvPr/>
            </p:nvSpPr>
            <p:spPr>
              <a:xfrm>
                <a:off x="8733416" y="3056687"/>
                <a:ext cx="1741515" cy="7929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7F1A9AB-415F-05B8-F7E5-4529295B15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3416" y="3056687"/>
                <a:ext cx="1741515" cy="7929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96E8396-1DFD-C6DB-5B4E-C3CF2088330E}"/>
                  </a:ext>
                </a:extLst>
              </p:cNvPr>
              <p:cNvSpPr txBox="1"/>
              <p:nvPr/>
            </p:nvSpPr>
            <p:spPr>
              <a:xfrm>
                <a:off x="8685986" y="4111252"/>
                <a:ext cx="112775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96E8396-1DFD-C6DB-5B4E-C3CF208833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5986" y="4111252"/>
                <a:ext cx="112775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F4E6B490-20E1-1EA8-A2F1-1EF3048BB11D}"/>
              </a:ext>
            </a:extLst>
          </p:cNvPr>
          <p:cNvSpPr txBox="1"/>
          <p:nvPr/>
        </p:nvSpPr>
        <p:spPr>
          <a:xfrm>
            <a:off x="2378107" y="160787"/>
            <a:ext cx="82584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/>
              <a:t>Find the length AB.</a:t>
            </a:r>
          </a:p>
        </p:txBody>
      </p:sp>
    </p:spTree>
    <p:extLst>
      <p:ext uri="{BB962C8B-B14F-4D97-AF65-F5344CB8AC3E}">
        <p14:creationId xmlns:p14="http://schemas.microsoft.com/office/powerpoint/2010/main" val="218209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29" grpId="0"/>
      <p:bldP spid="30" grpId="0"/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E1C9610-F6A7-DFF7-0481-AB87B7B02F27}"/>
              </a:ext>
            </a:extLst>
          </p:cNvPr>
          <p:cNvCxnSpPr>
            <a:cxnSpLocks/>
          </p:cNvCxnSpPr>
          <p:nvPr/>
        </p:nvCxnSpPr>
        <p:spPr>
          <a:xfrm flipV="1">
            <a:off x="1488098" y="1605868"/>
            <a:ext cx="0" cy="4583085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45936CC-2E18-0476-6DC5-A5DEFA9CEE6F}"/>
              </a:ext>
            </a:extLst>
          </p:cNvPr>
          <p:cNvCxnSpPr>
            <a:cxnSpLocks/>
          </p:cNvCxnSpPr>
          <p:nvPr/>
        </p:nvCxnSpPr>
        <p:spPr>
          <a:xfrm>
            <a:off x="1488098" y="6188953"/>
            <a:ext cx="8534400" cy="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463D726-D1A3-0856-5066-B4EC641B43F8}"/>
              </a:ext>
            </a:extLst>
          </p:cNvPr>
          <p:cNvGrpSpPr/>
          <p:nvPr/>
        </p:nvGrpSpPr>
        <p:grpSpPr>
          <a:xfrm>
            <a:off x="3100765" y="2495328"/>
            <a:ext cx="4245033" cy="2773677"/>
            <a:chOff x="3419300" y="1909157"/>
            <a:chExt cx="3616038" cy="215853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01172C4-D1D8-2D88-B8A0-38BAFD7D15A6}"/>
                </a:ext>
              </a:extLst>
            </p:cNvPr>
            <p:cNvSpPr/>
            <p:nvPr/>
          </p:nvSpPr>
          <p:spPr>
            <a:xfrm>
              <a:off x="3419300" y="3884815"/>
              <a:ext cx="199506" cy="18288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FD9D796-79BD-8D46-32BE-C48DBD00F46A}"/>
                </a:ext>
              </a:extLst>
            </p:cNvPr>
            <p:cNvSpPr/>
            <p:nvPr/>
          </p:nvSpPr>
          <p:spPr>
            <a:xfrm>
              <a:off x="6835832" y="1909157"/>
              <a:ext cx="199506" cy="18288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0E061C3-6EE8-4016-C151-80F8D4B0CE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03691" y="1961805"/>
              <a:ext cx="3517792" cy="200244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04D5458-A18A-3AFB-A02C-4E8A245669CB}"/>
              </a:ext>
            </a:extLst>
          </p:cNvPr>
          <p:cNvSpPr txBox="1"/>
          <p:nvPr/>
        </p:nvSpPr>
        <p:spPr>
          <a:xfrm>
            <a:off x="2032687" y="5082647"/>
            <a:ext cx="1185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(2, 3)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285C44-994C-38EB-76F3-E609520C518A}"/>
              </a:ext>
            </a:extLst>
          </p:cNvPr>
          <p:cNvSpPr txBox="1"/>
          <p:nvPr/>
        </p:nvSpPr>
        <p:spPr>
          <a:xfrm>
            <a:off x="2766810" y="4428188"/>
            <a:ext cx="50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28490B-D576-ECBD-975D-3D394693A892}"/>
              </a:ext>
            </a:extLst>
          </p:cNvPr>
          <p:cNvSpPr txBox="1"/>
          <p:nvPr/>
        </p:nvSpPr>
        <p:spPr>
          <a:xfrm>
            <a:off x="986566" y="1220818"/>
            <a:ext cx="50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751877-A377-38BD-490D-343D7D6D4902}"/>
              </a:ext>
            </a:extLst>
          </p:cNvPr>
          <p:cNvSpPr txBox="1"/>
          <p:nvPr/>
        </p:nvSpPr>
        <p:spPr>
          <a:xfrm>
            <a:off x="10090867" y="5835010"/>
            <a:ext cx="50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BB4FA8-AA9C-26C8-0BAE-853D2C3BF8BB}"/>
              </a:ext>
            </a:extLst>
          </p:cNvPr>
          <p:cNvSpPr txBox="1"/>
          <p:nvPr/>
        </p:nvSpPr>
        <p:spPr>
          <a:xfrm>
            <a:off x="7428603" y="1966495"/>
            <a:ext cx="1416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(10, 9)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3C3A06-4E20-F57B-8A6D-11D67B35AFC4}"/>
              </a:ext>
            </a:extLst>
          </p:cNvPr>
          <p:cNvSpPr txBox="1"/>
          <p:nvPr/>
        </p:nvSpPr>
        <p:spPr>
          <a:xfrm>
            <a:off x="6778018" y="1790010"/>
            <a:ext cx="50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B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E4ED8B9A-C346-C557-7384-F73C949B68F0}"/>
              </a:ext>
            </a:extLst>
          </p:cNvPr>
          <p:cNvSpPr/>
          <p:nvPr/>
        </p:nvSpPr>
        <p:spPr>
          <a:xfrm flipH="1">
            <a:off x="3199833" y="2596051"/>
            <a:ext cx="4028857" cy="2540023"/>
          </a:xfrm>
          <a:prstGeom prst="rtTriangl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6F304E-9E3F-E928-C97B-6D5FDA10A0FC}"/>
              </a:ext>
            </a:extLst>
          </p:cNvPr>
          <p:cNvSpPr txBox="1"/>
          <p:nvPr/>
        </p:nvSpPr>
        <p:spPr>
          <a:xfrm>
            <a:off x="4674888" y="5169145"/>
            <a:ext cx="1282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8</a:t>
            </a:r>
            <a:endParaRPr lang="en-GB" sz="36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2B53DA-7855-23C1-0B5B-2F5B71C95022}"/>
              </a:ext>
            </a:extLst>
          </p:cNvPr>
          <p:cNvSpPr txBox="1"/>
          <p:nvPr/>
        </p:nvSpPr>
        <p:spPr>
          <a:xfrm>
            <a:off x="7228690" y="3597466"/>
            <a:ext cx="597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6</a:t>
            </a:r>
            <a:endParaRPr lang="en-GB" sz="36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56811CB-9771-D893-2FB3-3F6AC75FEE6C}"/>
                  </a:ext>
                </a:extLst>
              </p:cNvPr>
              <p:cNvSpPr txBox="1"/>
              <p:nvPr/>
            </p:nvSpPr>
            <p:spPr>
              <a:xfrm>
                <a:off x="8786552" y="2872731"/>
                <a:ext cx="2808937" cy="7929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64+36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56811CB-9771-D893-2FB3-3F6AC75FE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6552" y="2872731"/>
                <a:ext cx="2808937" cy="7929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4C1B0C3-30EB-40F0-5815-746F57896545}"/>
                  </a:ext>
                </a:extLst>
              </p:cNvPr>
              <p:cNvSpPr txBox="1"/>
              <p:nvPr/>
            </p:nvSpPr>
            <p:spPr>
              <a:xfrm>
                <a:off x="8783298" y="3925610"/>
                <a:ext cx="1741515" cy="7804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4C1B0C3-30EB-40F0-5815-746F578965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3298" y="3925610"/>
                <a:ext cx="1741515" cy="780470"/>
              </a:xfrm>
              <a:prstGeom prst="rect">
                <a:avLst/>
              </a:prstGeom>
              <a:blipFill>
                <a:blip r:embed="rId3"/>
                <a:stretch>
                  <a:fillRect r="-24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F1DC651-E3BE-D3FA-C37C-AE4D7B5D0C42}"/>
                  </a:ext>
                </a:extLst>
              </p:cNvPr>
              <p:cNvSpPr txBox="1"/>
              <p:nvPr/>
            </p:nvSpPr>
            <p:spPr>
              <a:xfrm>
                <a:off x="8735868" y="4980175"/>
                <a:ext cx="141673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0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F1DC651-E3BE-D3FA-C37C-AE4D7B5D0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5868" y="4980175"/>
                <a:ext cx="141673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5E328281-AB25-4DA8-274C-D2439D4178FB}"/>
              </a:ext>
            </a:extLst>
          </p:cNvPr>
          <p:cNvSpPr txBox="1"/>
          <p:nvPr/>
        </p:nvSpPr>
        <p:spPr>
          <a:xfrm>
            <a:off x="1966763" y="216125"/>
            <a:ext cx="82584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/>
              <a:t>Find the length AB.</a:t>
            </a:r>
          </a:p>
        </p:txBody>
      </p:sp>
    </p:spTree>
    <p:extLst>
      <p:ext uri="{BB962C8B-B14F-4D97-AF65-F5344CB8AC3E}">
        <p14:creationId xmlns:p14="http://schemas.microsoft.com/office/powerpoint/2010/main" val="203112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8" grpId="0"/>
      <p:bldP spid="9" grpId="0"/>
      <p:bldP spid="10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E1C9610-F6A7-DFF7-0481-AB87B7B02F27}"/>
              </a:ext>
            </a:extLst>
          </p:cNvPr>
          <p:cNvCxnSpPr>
            <a:cxnSpLocks/>
          </p:cNvCxnSpPr>
          <p:nvPr/>
        </p:nvCxnSpPr>
        <p:spPr>
          <a:xfrm flipV="1">
            <a:off x="1179559" y="1555380"/>
            <a:ext cx="0" cy="4583085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45936CC-2E18-0476-6DC5-A5DEFA9CEE6F}"/>
              </a:ext>
            </a:extLst>
          </p:cNvPr>
          <p:cNvCxnSpPr>
            <a:cxnSpLocks/>
          </p:cNvCxnSpPr>
          <p:nvPr/>
        </p:nvCxnSpPr>
        <p:spPr>
          <a:xfrm>
            <a:off x="1179559" y="6138465"/>
            <a:ext cx="8534400" cy="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463D726-D1A3-0856-5066-B4EC641B43F8}"/>
              </a:ext>
            </a:extLst>
          </p:cNvPr>
          <p:cNvGrpSpPr/>
          <p:nvPr/>
        </p:nvGrpSpPr>
        <p:grpSpPr>
          <a:xfrm>
            <a:off x="2792226" y="2444840"/>
            <a:ext cx="4245033" cy="2773677"/>
            <a:chOff x="3419300" y="1909157"/>
            <a:chExt cx="3616038" cy="215853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01172C4-D1D8-2D88-B8A0-38BAFD7D15A6}"/>
                </a:ext>
              </a:extLst>
            </p:cNvPr>
            <p:cNvSpPr/>
            <p:nvPr/>
          </p:nvSpPr>
          <p:spPr>
            <a:xfrm>
              <a:off x="3419300" y="3884815"/>
              <a:ext cx="199506" cy="18288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FD9D796-79BD-8D46-32BE-C48DBD00F46A}"/>
                </a:ext>
              </a:extLst>
            </p:cNvPr>
            <p:cNvSpPr/>
            <p:nvPr/>
          </p:nvSpPr>
          <p:spPr>
            <a:xfrm>
              <a:off x="6835832" y="1909157"/>
              <a:ext cx="199506" cy="18288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04D5458-A18A-3AFB-A02C-4E8A245669CB}"/>
              </a:ext>
            </a:extLst>
          </p:cNvPr>
          <p:cNvSpPr txBox="1"/>
          <p:nvPr/>
        </p:nvSpPr>
        <p:spPr>
          <a:xfrm>
            <a:off x="1813794" y="5161639"/>
            <a:ext cx="1185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(4, 5)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285C44-994C-38EB-76F3-E609520C518A}"/>
              </a:ext>
            </a:extLst>
          </p:cNvPr>
          <p:cNvSpPr txBox="1"/>
          <p:nvPr/>
        </p:nvSpPr>
        <p:spPr>
          <a:xfrm>
            <a:off x="2458271" y="4377700"/>
            <a:ext cx="50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28490B-D576-ECBD-975D-3D394693A892}"/>
              </a:ext>
            </a:extLst>
          </p:cNvPr>
          <p:cNvSpPr txBox="1"/>
          <p:nvPr/>
        </p:nvSpPr>
        <p:spPr>
          <a:xfrm>
            <a:off x="678027" y="1201437"/>
            <a:ext cx="50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751877-A377-38BD-490D-343D7D6D4902}"/>
              </a:ext>
            </a:extLst>
          </p:cNvPr>
          <p:cNvSpPr txBox="1"/>
          <p:nvPr/>
        </p:nvSpPr>
        <p:spPr>
          <a:xfrm>
            <a:off x="9782328" y="5784522"/>
            <a:ext cx="50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BB4FA8-AA9C-26C8-0BAE-853D2C3BF8BB}"/>
              </a:ext>
            </a:extLst>
          </p:cNvPr>
          <p:cNvSpPr txBox="1"/>
          <p:nvPr/>
        </p:nvSpPr>
        <p:spPr>
          <a:xfrm>
            <a:off x="6920154" y="1913614"/>
            <a:ext cx="1655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(12, 10)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740D2A-92D4-12EE-6F33-B64C7530FB7E}"/>
              </a:ext>
            </a:extLst>
          </p:cNvPr>
          <p:cNvSpPr txBox="1"/>
          <p:nvPr/>
        </p:nvSpPr>
        <p:spPr>
          <a:xfrm>
            <a:off x="6487827" y="1852059"/>
            <a:ext cx="50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B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44CB41-E349-BD75-B324-BB1C5D2C5BB1}"/>
                  </a:ext>
                </a:extLst>
              </p:cNvPr>
              <p:cNvSpPr txBox="1"/>
              <p:nvPr/>
            </p:nvSpPr>
            <p:spPr>
              <a:xfrm>
                <a:off x="8744712" y="2679837"/>
                <a:ext cx="2683567" cy="7929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64+25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44CB41-E349-BD75-B324-BB1C5D2C5B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4712" y="2679837"/>
                <a:ext cx="2683567" cy="7929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7D926F2-E3C8-EC70-F2B5-9E36AD5F4A79}"/>
                  </a:ext>
                </a:extLst>
              </p:cNvPr>
              <p:cNvSpPr txBox="1"/>
              <p:nvPr/>
            </p:nvSpPr>
            <p:spPr>
              <a:xfrm>
                <a:off x="8741458" y="3732716"/>
                <a:ext cx="1741515" cy="7804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89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7D926F2-E3C8-EC70-F2B5-9E36AD5F4A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1458" y="3732716"/>
                <a:ext cx="1741515" cy="780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55D2C21-E25D-0773-CC8C-DAB2AA897B77}"/>
                  </a:ext>
                </a:extLst>
              </p:cNvPr>
              <p:cNvSpPr txBox="1"/>
              <p:nvPr/>
            </p:nvSpPr>
            <p:spPr>
              <a:xfrm>
                <a:off x="8694028" y="4768950"/>
                <a:ext cx="140571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0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GB" sz="40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0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55D2C21-E25D-0773-CC8C-DAB2AA897B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4028" y="4768950"/>
                <a:ext cx="1405719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ight Triangle 8">
            <a:extLst>
              <a:ext uri="{FF2B5EF4-FFF2-40B4-BE49-F238E27FC236}">
                <a16:creationId xmlns:a16="http://schemas.microsoft.com/office/drawing/2014/main" id="{54D8CB78-0BF1-5C82-F6D7-4321A2464B8D}"/>
              </a:ext>
            </a:extLst>
          </p:cNvPr>
          <p:cNvSpPr/>
          <p:nvPr/>
        </p:nvSpPr>
        <p:spPr>
          <a:xfrm flipH="1">
            <a:off x="2948588" y="2565097"/>
            <a:ext cx="4028857" cy="2540023"/>
          </a:xfrm>
          <a:prstGeom prst="rtTriangl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C5257F-1BE2-9E67-ACAD-73D929F4CD7A}"/>
              </a:ext>
            </a:extLst>
          </p:cNvPr>
          <p:cNvSpPr txBox="1"/>
          <p:nvPr/>
        </p:nvSpPr>
        <p:spPr>
          <a:xfrm>
            <a:off x="4423643" y="5138191"/>
            <a:ext cx="1282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8</a:t>
            </a:r>
            <a:endParaRPr lang="en-GB" sz="36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D210D7-03D8-1917-2106-E96EE8985132}"/>
              </a:ext>
            </a:extLst>
          </p:cNvPr>
          <p:cNvSpPr txBox="1"/>
          <p:nvPr/>
        </p:nvSpPr>
        <p:spPr>
          <a:xfrm>
            <a:off x="6977445" y="3566512"/>
            <a:ext cx="597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5</a:t>
            </a:r>
            <a:endParaRPr lang="en-GB" sz="36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A49939-14F6-4A6E-0655-C07BC5DD6D05}"/>
              </a:ext>
            </a:extLst>
          </p:cNvPr>
          <p:cNvSpPr txBox="1"/>
          <p:nvPr/>
        </p:nvSpPr>
        <p:spPr>
          <a:xfrm>
            <a:off x="2080787" y="194924"/>
            <a:ext cx="82584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/>
              <a:t>Find the length AB.</a:t>
            </a:r>
          </a:p>
        </p:txBody>
      </p:sp>
    </p:spTree>
    <p:extLst>
      <p:ext uri="{BB962C8B-B14F-4D97-AF65-F5344CB8AC3E}">
        <p14:creationId xmlns:p14="http://schemas.microsoft.com/office/powerpoint/2010/main" val="309415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 animBg="1"/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E1C9610-F6A7-DFF7-0481-AB87B7B02F27}"/>
              </a:ext>
            </a:extLst>
          </p:cNvPr>
          <p:cNvCxnSpPr>
            <a:cxnSpLocks/>
          </p:cNvCxnSpPr>
          <p:nvPr/>
        </p:nvCxnSpPr>
        <p:spPr>
          <a:xfrm flipV="1">
            <a:off x="4839233" y="1476171"/>
            <a:ext cx="0" cy="507655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45936CC-2E18-0476-6DC5-A5DEFA9CEE6F}"/>
              </a:ext>
            </a:extLst>
          </p:cNvPr>
          <p:cNvCxnSpPr>
            <a:cxnSpLocks/>
          </p:cNvCxnSpPr>
          <p:nvPr/>
        </p:nvCxnSpPr>
        <p:spPr>
          <a:xfrm>
            <a:off x="707011" y="4405590"/>
            <a:ext cx="8534400" cy="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463D726-D1A3-0856-5066-B4EC641B43F8}"/>
              </a:ext>
            </a:extLst>
          </p:cNvPr>
          <p:cNvGrpSpPr/>
          <p:nvPr/>
        </p:nvGrpSpPr>
        <p:grpSpPr>
          <a:xfrm>
            <a:off x="2506125" y="3006278"/>
            <a:ext cx="4245033" cy="2773677"/>
            <a:chOff x="3419300" y="1909157"/>
            <a:chExt cx="3616038" cy="215853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01172C4-D1D8-2D88-B8A0-38BAFD7D15A6}"/>
                </a:ext>
              </a:extLst>
            </p:cNvPr>
            <p:cNvSpPr/>
            <p:nvPr/>
          </p:nvSpPr>
          <p:spPr>
            <a:xfrm>
              <a:off x="3419300" y="3884815"/>
              <a:ext cx="199506" cy="18288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FD9D796-79BD-8D46-32BE-C48DBD00F46A}"/>
                </a:ext>
              </a:extLst>
            </p:cNvPr>
            <p:cNvSpPr/>
            <p:nvPr/>
          </p:nvSpPr>
          <p:spPr>
            <a:xfrm>
              <a:off x="6835832" y="1909157"/>
              <a:ext cx="199506" cy="18288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04D5458-A18A-3AFB-A02C-4E8A245669CB}"/>
                  </a:ext>
                </a:extLst>
              </p:cNvPr>
              <p:cNvSpPr txBox="1"/>
              <p:nvPr/>
            </p:nvSpPr>
            <p:spPr>
              <a:xfrm>
                <a:off x="829527" y="5747747"/>
                <a:ext cx="186100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(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600" dirty="0"/>
                  <a:t>4,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600" dirty="0"/>
                  <a:t>5)</a:t>
                </a: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04D5458-A18A-3AFB-A02C-4E8A24566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527" y="5747747"/>
                <a:ext cx="1861003" cy="646331"/>
              </a:xfrm>
              <a:prstGeom prst="rect">
                <a:avLst/>
              </a:prstGeom>
              <a:blipFill>
                <a:blip r:embed="rId2"/>
                <a:stretch>
                  <a:fillRect l="-9836" t="-15094" r="-8197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20285C44-994C-38EB-76F3-E609520C518A}"/>
              </a:ext>
            </a:extLst>
          </p:cNvPr>
          <p:cNvSpPr txBox="1"/>
          <p:nvPr/>
        </p:nvSpPr>
        <p:spPr>
          <a:xfrm>
            <a:off x="2172170" y="4939138"/>
            <a:ext cx="50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28490B-D576-ECBD-975D-3D394693A892}"/>
              </a:ext>
            </a:extLst>
          </p:cNvPr>
          <p:cNvSpPr txBox="1"/>
          <p:nvPr/>
        </p:nvSpPr>
        <p:spPr>
          <a:xfrm>
            <a:off x="4315290" y="1194676"/>
            <a:ext cx="50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751877-A377-38BD-490D-343D7D6D4902}"/>
              </a:ext>
            </a:extLst>
          </p:cNvPr>
          <p:cNvSpPr txBox="1"/>
          <p:nvPr/>
        </p:nvSpPr>
        <p:spPr>
          <a:xfrm>
            <a:off x="9356611" y="4051647"/>
            <a:ext cx="50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BB4FA8-AA9C-26C8-0BAE-853D2C3BF8BB}"/>
              </a:ext>
            </a:extLst>
          </p:cNvPr>
          <p:cNvSpPr txBox="1"/>
          <p:nvPr/>
        </p:nvSpPr>
        <p:spPr>
          <a:xfrm>
            <a:off x="6773849" y="2594944"/>
            <a:ext cx="1222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(2, 6)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740D2A-92D4-12EE-6F33-B64C7530FB7E}"/>
              </a:ext>
            </a:extLst>
          </p:cNvPr>
          <p:cNvSpPr txBox="1"/>
          <p:nvPr/>
        </p:nvSpPr>
        <p:spPr>
          <a:xfrm>
            <a:off x="6201726" y="2413497"/>
            <a:ext cx="50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B</a:t>
            </a:r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3B213AC9-8AEB-86F2-55C6-33486045CEF0}"/>
              </a:ext>
            </a:extLst>
          </p:cNvPr>
          <p:cNvSpPr/>
          <p:nvPr/>
        </p:nvSpPr>
        <p:spPr>
          <a:xfrm flipH="1">
            <a:off x="2605193" y="3107001"/>
            <a:ext cx="4028857" cy="2540023"/>
          </a:xfrm>
          <a:prstGeom prst="rtTriangl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11F178-1728-9EA9-286E-49BAF985A6AB}"/>
              </a:ext>
            </a:extLst>
          </p:cNvPr>
          <p:cNvSpPr txBox="1"/>
          <p:nvPr/>
        </p:nvSpPr>
        <p:spPr>
          <a:xfrm>
            <a:off x="4839232" y="5680095"/>
            <a:ext cx="52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6</a:t>
            </a:r>
            <a:endParaRPr lang="en-GB" sz="36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C91FCD-0608-64C7-E4D6-BA9C40448BA3}"/>
              </a:ext>
            </a:extLst>
          </p:cNvPr>
          <p:cNvSpPr txBox="1"/>
          <p:nvPr/>
        </p:nvSpPr>
        <p:spPr>
          <a:xfrm>
            <a:off x="6634050" y="4346097"/>
            <a:ext cx="742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11</a:t>
            </a:r>
            <a:endParaRPr lang="en-GB" sz="36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48DFCE9-B8A4-DD34-F7F6-1E7326796760}"/>
                  </a:ext>
                </a:extLst>
              </p:cNvPr>
              <p:cNvSpPr txBox="1"/>
              <p:nvPr/>
            </p:nvSpPr>
            <p:spPr>
              <a:xfrm>
                <a:off x="8525193" y="1395258"/>
                <a:ext cx="3151733" cy="7929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36+121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48DFCE9-B8A4-DD34-F7F6-1E73267967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5193" y="1395258"/>
                <a:ext cx="3151733" cy="7929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9F758BC-B029-F256-FC21-E3BE4E75925A}"/>
                  </a:ext>
                </a:extLst>
              </p:cNvPr>
              <p:cNvSpPr txBox="1"/>
              <p:nvPr/>
            </p:nvSpPr>
            <p:spPr>
              <a:xfrm>
                <a:off x="8516741" y="2354829"/>
                <a:ext cx="1741515" cy="7929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157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9F758BC-B029-F256-FC21-E3BE4E7592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6741" y="2354829"/>
                <a:ext cx="1741515" cy="792974"/>
              </a:xfrm>
              <a:prstGeom prst="rect">
                <a:avLst/>
              </a:prstGeom>
              <a:blipFill>
                <a:blip r:embed="rId4"/>
                <a:stretch>
                  <a:fillRect r="-27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DFAC0CF-937B-E38C-3262-C9DBBC7E3603}"/>
                  </a:ext>
                </a:extLst>
              </p:cNvPr>
              <p:cNvSpPr txBox="1"/>
              <p:nvPr/>
            </p:nvSpPr>
            <p:spPr>
              <a:xfrm>
                <a:off x="8428873" y="3358021"/>
                <a:ext cx="191724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0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GB" sz="40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0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DFAC0CF-937B-E38C-3262-C9DBBC7E36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8873" y="3358021"/>
                <a:ext cx="1917249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AE14C20F-5917-B703-E26B-B9C6831064E3}"/>
              </a:ext>
            </a:extLst>
          </p:cNvPr>
          <p:cNvSpPr txBox="1"/>
          <p:nvPr/>
        </p:nvSpPr>
        <p:spPr>
          <a:xfrm>
            <a:off x="1886118" y="12205"/>
            <a:ext cx="82584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/>
              <a:t>Find the length AB.</a:t>
            </a:r>
          </a:p>
        </p:txBody>
      </p:sp>
    </p:spTree>
    <p:extLst>
      <p:ext uri="{BB962C8B-B14F-4D97-AF65-F5344CB8AC3E}">
        <p14:creationId xmlns:p14="http://schemas.microsoft.com/office/powerpoint/2010/main" val="394656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>
            <a:off x="1568335" y="1612945"/>
            <a:ext cx="4832465" cy="3973483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541223" y="5674017"/>
            <a:ext cx="131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8cm</a:t>
            </a:r>
            <a:endParaRPr lang="en-GB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5372794" y="3060917"/>
            <a:ext cx="12829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8cm</a:t>
            </a:r>
            <a:endParaRPr lang="en-GB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1404851" y="2973462"/>
            <a:ext cx="1271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8cm</a:t>
            </a:r>
            <a:endParaRPr lang="en-GB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604057" y="239441"/>
            <a:ext cx="110780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What is the height of the triangle?</a:t>
            </a:r>
            <a:endParaRPr lang="en-GB" sz="6000" b="1" dirty="0"/>
          </a:p>
        </p:txBody>
      </p:sp>
      <p:sp>
        <p:nvSpPr>
          <p:cNvPr id="9" name="Right Triangle 8"/>
          <p:cNvSpPr/>
          <p:nvPr/>
        </p:nvSpPr>
        <p:spPr>
          <a:xfrm flipH="1">
            <a:off x="1637609" y="1695796"/>
            <a:ext cx="2308166" cy="3872515"/>
          </a:xfrm>
          <a:prstGeom prst="rtTriangl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Triangle 9"/>
          <p:cNvSpPr/>
          <p:nvPr/>
        </p:nvSpPr>
        <p:spPr>
          <a:xfrm flipH="1">
            <a:off x="8429107" y="1510421"/>
            <a:ext cx="1474122" cy="1789262"/>
          </a:xfrm>
          <a:prstGeom prst="rtTriangl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7985761" y="1963166"/>
            <a:ext cx="1282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8cm</a:t>
            </a:r>
            <a:endParaRPr lang="en-GB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8359834" y="3299683"/>
            <a:ext cx="1643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4cm</a:t>
            </a:r>
            <a:endParaRPr lang="en-GB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7592292" y="4123112"/>
                <a:ext cx="3147752" cy="7804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2292" y="4123112"/>
                <a:ext cx="3147752" cy="7804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7673793" y="5026584"/>
                <a:ext cx="1741515" cy="778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48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3793" y="5026584"/>
                <a:ext cx="1741515" cy="7781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7730144" y="5927748"/>
                <a:ext cx="307709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0144" y="5927748"/>
                <a:ext cx="3077093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511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10511" y="5643727"/>
            <a:ext cx="131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5cm</a:t>
            </a:r>
            <a:endParaRPr lang="en-GB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4807529" y="3395771"/>
            <a:ext cx="1271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8cm</a:t>
            </a:r>
            <a:endParaRPr lang="en-GB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314150" y="222176"/>
            <a:ext cx="117132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What is the length of the diagonal?</a:t>
            </a:r>
            <a:endParaRPr lang="en-GB" sz="6000" b="1" dirty="0"/>
          </a:p>
        </p:txBody>
      </p:sp>
      <p:sp>
        <p:nvSpPr>
          <p:cNvPr id="10" name="Right Triangle 9"/>
          <p:cNvSpPr/>
          <p:nvPr/>
        </p:nvSpPr>
        <p:spPr>
          <a:xfrm flipH="1">
            <a:off x="8224060" y="1554756"/>
            <a:ext cx="1474122" cy="1789262"/>
          </a:xfrm>
          <a:prstGeom prst="rtTriangle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9569758" y="2285973"/>
            <a:ext cx="1282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8cm</a:t>
            </a:r>
            <a:endParaRPr lang="en-GB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8154787" y="3344018"/>
            <a:ext cx="1643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5cm</a:t>
            </a:r>
            <a:endParaRPr lang="en-GB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7387245" y="4167447"/>
                <a:ext cx="3147752" cy="7929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7245" y="4167447"/>
                <a:ext cx="3147752" cy="7929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402485" y="5109405"/>
                <a:ext cx="1741515" cy="7804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89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485" y="5109405"/>
                <a:ext cx="1741515" cy="780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7402485" y="5914901"/>
                <a:ext cx="307709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485" y="5914901"/>
                <a:ext cx="3077093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1037646" y="1698843"/>
            <a:ext cx="3700610" cy="395817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ight Triangle 15"/>
          <p:cNvSpPr/>
          <p:nvPr/>
        </p:nvSpPr>
        <p:spPr>
          <a:xfrm flipH="1">
            <a:off x="1080653" y="1756756"/>
            <a:ext cx="3657601" cy="3900259"/>
          </a:xfrm>
          <a:prstGeom prst="rtTriangle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26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13" grpId="0"/>
      <p:bldP spid="14" grpId="0"/>
      <p:bldP spid="15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2471" r="14847"/>
          <a:stretch/>
        </p:blipFill>
        <p:spPr>
          <a:xfrm flipH="1">
            <a:off x="7375054" y="1671268"/>
            <a:ext cx="4556480" cy="487930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9359" y="170742"/>
            <a:ext cx="116721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A ladder is 10 </a:t>
            </a:r>
            <a:r>
              <a:rPr lang="en-US" sz="4400" dirty="0" err="1"/>
              <a:t>metres</a:t>
            </a:r>
            <a:r>
              <a:rPr lang="en-US" sz="4400" dirty="0"/>
              <a:t> in length.</a:t>
            </a:r>
          </a:p>
          <a:p>
            <a:pPr algn="ctr"/>
            <a:r>
              <a:rPr lang="en-US" sz="4400" dirty="0"/>
              <a:t>The ladder is 8 </a:t>
            </a:r>
            <a:r>
              <a:rPr lang="en-US" sz="4400" dirty="0" err="1"/>
              <a:t>metres</a:t>
            </a:r>
            <a:r>
              <a:rPr lang="en-US" sz="4400" dirty="0"/>
              <a:t> from the base of the wall.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59359" y="1507069"/>
            <a:ext cx="1157131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 dirty="0">
                <a:solidFill>
                  <a:prstClr val="black"/>
                </a:solidFill>
              </a:rPr>
              <a:t>What is the height from the ground to the </a:t>
            </a:r>
          </a:p>
          <a:p>
            <a:pPr lvl="0"/>
            <a:r>
              <a:rPr lang="en-US" sz="4400" dirty="0">
                <a:solidFill>
                  <a:prstClr val="black"/>
                </a:solidFill>
              </a:rPr>
              <a:t>top of the ladder? </a:t>
            </a:r>
            <a:endParaRPr lang="en-GB" sz="4400" dirty="0">
              <a:solidFill>
                <a:prstClr val="black"/>
              </a:solidFill>
            </a:endParaRPr>
          </a:p>
        </p:txBody>
      </p:sp>
      <p:sp>
        <p:nvSpPr>
          <p:cNvPr id="14" name="Right Triangle 13"/>
          <p:cNvSpPr/>
          <p:nvPr/>
        </p:nvSpPr>
        <p:spPr>
          <a:xfrm flipH="1">
            <a:off x="1363075" y="3740696"/>
            <a:ext cx="1474122" cy="1789262"/>
          </a:xfrm>
          <a:prstGeom prst="rtTriangle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1039678" y="3865378"/>
            <a:ext cx="1282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10cm</a:t>
            </a:r>
            <a:endParaRPr lang="en-GB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1293802" y="5529958"/>
            <a:ext cx="1643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8cm</a:t>
            </a:r>
            <a:endParaRPr lang="en-GB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3608895" y="3474392"/>
                <a:ext cx="3147752" cy="7804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00−64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895" y="3474392"/>
                <a:ext cx="3147752" cy="780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3626230" y="4511709"/>
                <a:ext cx="1741515" cy="7804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6230" y="4511709"/>
                <a:ext cx="1741515" cy="7804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3626230" y="5499180"/>
                <a:ext cx="112520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6230" y="5499180"/>
                <a:ext cx="1125203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044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223</Words>
  <Application>Microsoft Office PowerPoint</Application>
  <PresentationFormat>Widescreen</PresentationFormat>
  <Paragraphs>81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</cp:revision>
  <dcterms:created xsi:type="dcterms:W3CDTF">2020-11-15T06:28:37Z</dcterms:created>
  <dcterms:modified xsi:type="dcterms:W3CDTF">2023-10-13T06:04:10Z</dcterms:modified>
</cp:coreProperties>
</file>