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68" r:id="rId2"/>
    <p:sldId id="569" r:id="rId3"/>
    <p:sldId id="554" r:id="rId4"/>
    <p:sldId id="570" r:id="rId5"/>
    <p:sldId id="571" r:id="rId6"/>
    <p:sldId id="572" r:id="rId7"/>
    <p:sldId id="573" r:id="rId8"/>
    <p:sldId id="574" r:id="rId9"/>
    <p:sldId id="575" r:id="rId10"/>
    <p:sldId id="576" r:id="rId11"/>
    <p:sldId id="555" r:id="rId12"/>
    <p:sldId id="556" r:id="rId13"/>
    <p:sldId id="559" r:id="rId14"/>
    <p:sldId id="557" r:id="rId15"/>
    <p:sldId id="566" r:id="rId16"/>
    <p:sldId id="565" r:id="rId17"/>
    <p:sldId id="560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D77516-CB7E-4824-A68E-A8C0EE28FCE0}" v="463" dt="2024-01-22T10:34:04.3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7" autoAdjust="0"/>
    <p:restoredTop sz="88534" autoAdjust="0"/>
  </p:normalViewPr>
  <p:slideViewPr>
    <p:cSldViewPr>
      <p:cViewPr varScale="1">
        <p:scale>
          <a:sx n="89" d="100"/>
          <a:sy n="89" d="100"/>
        </p:scale>
        <p:origin x="69" y="10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DD77516-CB7E-4824-A68E-A8C0EE28FCE0}"/>
    <pc:docChg chg="undo custSel addSld delSld modSld modMainMaster modNotesMaster">
      <pc:chgData name="Stewart Gale" userId="3647ddd2-6040-41ae-a96d-232c23482af8" providerId="ADAL" clId="{8DD77516-CB7E-4824-A68E-A8C0EE28FCE0}" dt="2024-04-24T05:05:42.508" v="1381" actId="403"/>
      <pc:docMkLst>
        <pc:docMk/>
      </pc:docMkLst>
      <pc:sldChg chg="delSp modSp mod">
        <pc:chgData name="Stewart Gale" userId="3647ddd2-6040-41ae-a96d-232c23482af8" providerId="ADAL" clId="{8DD77516-CB7E-4824-A68E-A8C0EE28FCE0}" dt="2023-07-27T19:50:55.189" v="466" actId="113"/>
        <pc:sldMkLst>
          <pc:docMk/>
          <pc:sldMk cId="4287270796" sldId="554"/>
        </pc:sldMkLst>
        <pc:spChg chg="mod">
          <ac:chgData name="Stewart Gale" userId="3647ddd2-6040-41ae-a96d-232c23482af8" providerId="ADAL" clId="{8DD77516-CB7E-4824-A68E-A8C0EE28FCE0}" dt="2023-07-27T17:22:49.280" v="98" actId="1076"/>
          <ac:spMkLst>
            <pc:docMk/>
            <pc:sldMk cId="4287270796" sldId="554"/>
            <ac:spMk id="2" creationId="{00000000-0000-0000-0000-000000000000}"/>
          </ac:spMkLst>
        </pc:spChg>
        <pc:spChg chg="del mod topLvl">
          <ac:chgData name="Stewart Gale" userId="3647ddd2-6040-41ae-a96d-232c23482af8" providerId="ADAL" clId="{8DD77516-CB7E-4824-A68E-A8C0EE28FCE0}" dt="2023-07-27T17:22:11.906" v="81" actId="478"/>
          <ac:spMkLst>
            <pc:docMk/>
            <pc:sldMk cId="4287270796" sldId="554"/>
            <ac:spMk id="6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9:50:55.189" v="466" actId="113"/>
          <ac:spMkLst>
            <pc:docMk/>
            <pc:sldMk cId="4287270796" sldId="554"/>
            <ac:spMk id="12" creationId="{00000000-0000-0000-0000-000000000000}"/>
          </ac:spMkLst>
        </pc:spChg>
        <pc:grpChg chg="del mod">
          <ac:chgData name="Stewart Gale" userId="3647ddd2-6040-41ae-a96d-232c23482af8" providerId="ADAL" clId="{8DD77516-CB7E-4824-A68E-A8C0EE28FCE0}" dt="2023-07-27T17:22:10.290" v="80" actId="478"/>
          <ac:grpSpMkLst>
            <pc:docMk/>
            <pc:sldMk cId="4287270796" sldId="554"/>
            <ac:grpSpMk id="5" creationId="{00000000-0000-0000-0000-000000000000}"/>
          </ac:grpSpMkLst>
        </pc:grpChg>
        <pc:cxnChg chg="del mod topLvl">
          <ac:chgData name="Stewart Gale" userId="3647ddd2-6040-41ae-a96d-232c23482af8" providerId="ADAL" clId="{8DD77516-CB7E-4824-A68E-A8C0EE28FCE0}" dt="2023-07-27T17:22:10.290" v="80" actId="478"/>
          <ac:cxnSpMkLst>
            <pc:docMk/>
            <pc:sldMk cId="4287270796" sldId="554"/>
            <ac:cxnSpMk id="7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8DD77516-CB7E-4824-A68E-A8C0EE28FCE0}" dt="2023-07-27T19:58:31.994" v="601"/>
        <pc:sldMkLst>
          <pc:docMk/>
          <pc:sldMk cId="1237902388" sldId="555"/>
        </pc:sldMkLst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k cId="1237902388" sldId="555"/>
            <ac:spMk id="3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17:29:53.004" v="369" actId="478"/>
          <ac:spMkLst>
            <pc:docMk/>
            <pc:sldMk cId="1237902388" sldId="555"/>
            <ac:spMk id="5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9:57:24.320" v="579" actId="1076"/>
          <ac:spMkLst>
            <pc:docMk/>
            <pc:sldMk cId="1237902388" sldId="555"/>
            <ac:spMk id="7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9:57:24.320" v="579" actId="1076"/>
          <ac:spMkLst>
            <pc:docMk/>
            <pc:sldMk cId="1237902388" sldId="555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8DD77516-CB7E-4824-A68E-A8C0EE28FCE0}" dt="2023-07-27T19:57:24.320" v="579" actId="1076"/>
          <ac:spMkLst>
            <pc:docMk/>
            <pc:sldMk cId="1237902388" sldId="555"/>
            <ac:spMk id="10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19:57:24.320" v="579" actId="1076"/>
          <ac:spMkLst>
            <pc:docMk/>
            <pc:sldMk cId="1237902388" sldId="555"/>
            <ac:spMk id="11" creationId="{5B3FAE79-746B-D067-555E-3E8E5EAAD761}"/>
          </ac:spMkLst>
        </pc:spChg>
        <pc:spChg chg="mod">
          <ac:chgData name="Stewart Gale" userId="3647ddd2-6040-41ae-a96d-232c23482af8" providerId="ADAL" clId="{8DD77516-CB7E-4824-A68E-A8C0EE28FCE0}" dt="2023-07-27T19:57:24.320" v="579" actId="1076"/>
          <ac:spMkLst>
            <pc:docMk/>
            <pc:sldMk cId="1237902388" sldId="555"/>
            <ac:spMk id="12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9:57:24.320" v="579" actId="1076"/>
          <ac:spMkLst>
            <pc:docMk/>
            <pc:sldMk cId="1237902388" sldId="555"/>
            <ac:spMk id="13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9:52:34.371" v="477" actId="14100"/>
          <ac:spMkLst>
            <pc:docMk/>
            <pc:sldMk cId="1237902388" sldId="555"/>
            <ac:spMk id="14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9:57:24.320" v="579" actId="1076"/>
          <ac:spMkLst>
            <pc:docMk/>
            <pc:sldMk cId="1237902388" sldId="555"/>
            <ac:spMk id="15" creationId="{00000000-0000-0000-0000-000000000000}"/>
          </ac:spMkLst>
        </pc:spChg>
        <pc:spChg chg="add del">
          <ac:chgData name="Stewart Gale" userId="3647ddd2-6040-41ae-a96d-232c23482af8" providerId="ADAL" clId="{8DD77516-CB7E-4824-A68E-A8C0EE28FCE0}" dt="2023-07-27T19:53:48.730" v="504" actId="22"/>
          <ac:spMkLst>
            <pc:docMk/>
            <pc:sldMk cId="1237902388" sldId="555"/>
            <ac:spMk id="17" creationId="{115156A8-95EC-E09A-F02D-92519FA1A0CC}"/>
          </ac:spMkLst>
        </pc:spChg>
        <pc:spChg chg="add mod">
          <ac:chgData name="Stewart Gale" userId="3647ddd2-6040-41ae-a96d-232c23482af8" providerId="ADAL" clId="{8DD77516-CB7E-4824-A68E-A8C0EE28FCE0}" dt="2023-07-27T19:57:24.320" v="579" actId="1076"/>
          <ac:spMkLst>
            <pc:docMk/>
            <pc:sldMk cId="1237902388" sldId="555"/>
            <ac:spMk id="19" creationId="{8B318996-A2CC-287F-C170-AA38E7E86152}"/>
          </ac:spMkLst>
        </pc:spChg>
        <pc:spChg chg="add mod">
          <ac:chgData name="Stewart Gale" userId="3647ddd2-6040-41ae-a96d-232c23482af8" providerId="ADAL" clId="{8DD77516-CB7E-4824-A68E-A8C0EE28FCE0}" dt="2023-07-27T19:57:33.636" v="581" actId="1036"/>
          <ac:spMkLst>
            <pc:docMk/>
            <pc:sldMk cId="1237902388" sldId="555"/>
            <ac:spMk id="21" creationId="{701A7D63-3882-2E34-EB95-3D59F2ECB86B}"/>
          </ac:spMkLst>
        </pc:spChg>
        <pc:spChg chg="add mod">
          <ac:chgData name="Stewart Gale" userId="3647ddd2-6040-41ae-a96d-232c23482af8" providerId="ADAL" clId="{8DD77516-CB7E-4824-A68E-A8C0EE28FCE0}" dt="2023-07-27T19:57:33.636" v="581" actId="1036"/>
          <ac:spMkLst>
            <pc:docMk/>
            <pc:sldMk cId="1237902388" sldId="555"/>
            <ac:spMk id="22" creationId="{1861A962-8E7F-3AD4-6D97-4FE34D95B393}"/>
          </ac:spMkLst>
        </pc:spChg>
        <pc:grpChg chg="del mod">
          <ac:chgData name="Stewart Gale" userId="3647ddd2-6040-41ae-a96d-232c23482af8" providerId="ADAL" clId="{8DD77516-CB7E-4824-A68E-A8C0EE28FCE0}" dt="2023-07-27T17:22:53.167" v="99" actId="478"/>
          <ac:grpSpMkLst>
            <pc:docMk/>
            <pc:sldMk cId="1237902388" sldId="55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8DD77516-CB7E-4824-A68E-A8C0EE28FCE0}" dt="2023-07-27T19:58:05.627" v="598" actId="1076"/>
          <ac:picMkLst>
            <pc:docMk/>
            <pc:sldMk cId="1237902388" sldId="555"/>
            <ac:picMk id="6" creationId="{00000000-0000-0000-0000-000000000000}"/>
          </ac:picMkLst>
        </pc:picChg>
        <pc:cxnChg chg="mod">
          <ac:chgData name="Stewart Gale" userId="3647ddd2-6040-41ae-a96d-232c23482af8" providerId="ADAL" clId="{8DD77516-CB7E-4824-A68E-A8C0EE28FCE0}" dt="2023-07-27T07:16:03.657" v="2"/>
          <ac:cxnSpMkLst>
            <pc:docMk/>
            <pc:sldMk cId="1237902388" sldId="555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8DD77516-CB7E-4824-A68E-A8C0EE28FCE0}" dt="2023-07-27T20:01:21.303" v="649"/>
        <pc:sldMkLst>
          <pc:docMk/>
          <pc:sldMk cId="555428088" sldId="556"/>
        </pc:sldMkLst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k cId="555428088" sldId="556"/>
            <ac:spMk id="3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9:57:51.438" v="591" actId="14100"/>
          <ac:spMkLst>
            <pc:docMk/>
            <pc:sldMk cId="555428088" sldId="556"/>
            <ac:spMk id="5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19:59:18.668" v="608" actId="1076"/>
          <ac:spMkLst>
            <pc:docMk/>
            <pc:sldMk cId="555428088" sldId="556"/>
            <ac:spMk id="6" creationId="{D9E9E2EA-D6A1-3D4E-CEFB-380C95005220}"/>
          </ac:spMkLst>
        </pc:spChg>
        <pc:spChg chg="mod">
          <ac:chgData name="Stewart Gale" userId="3647ddd2-6040-41ae-a96d-232c23482af8" providerId="ADAL" clId="{8DD77516-CB7E-4824-A68E-A8C0EE28FCE0}" dt="2023-07-27T20:00:53.667" v="646" actId="14100"/>
          <ac:spMkLst>
            <pc:docMk/>
            <pc:sldMk cId="555428088" sldId="556"/>
            <ac:spMk id="7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00:09.473" v="627" actId="1076"/>
          <ac:spMkLst>
            <pc:docMk/>
            <pc:sldMk cId="555428088" sldId="556"/>
            <ac:spMk id="8" creationId="{B7F47387-1E1B-52B1-2168-204CF8E783EF}"/>
          </ac:spMkLst>
        </pc:spChg>
        <pc:spChg chg="add mod">
          <ac:chgData name="Stewart Gale" userId="3647ddd2-6040-41ae-a96d-232c23482af8" providerId="ADAL" clId="{8DD77516-CB7E-4824-A68E-A8C0EE28FCE0}" dt="2023-07-27T19:59:18.668" v="608" actId="1076"/>
          <ac:spMkLst>
            <pc:docMk/>
            <pc:sldMk cId="555428088" sldId="556"/>
            <ac:spMk id="9" creationId="{46750245-AEA5-CFD7-EEBC-E45DAB73B2CA}"/>
          </ac:spMkLst>
        </pc:spChg>
        <pc:spChg chg="add mod">
          <ac:chgData name="Stewart Gale" userId="3647ddd2-6040-41ae-a96d-232c23482af8" providerId="ADAL" clId="{8DD77516-CB7E-4824-A68E-A8C0EE28FCE0}" dt="2023-07-27T20:00:41.615" v="640" actId="1076"/>
          <ac:spMkLst>
            <pc:docMk/>
            <pc:sldMk cId="555428088" sldId="556"/>
            <ac:spMk id="10" creationId="{2E663007-BE2D-74B4-4975-8D8BBA37C621}"/>
          </ac:spMkLst>
        </pc:spChg>
        <pc:spChg chg="del mod">
          <ac:chgData name="Stewart Gale" userId="3647ddd2-6040-41ae-a96d-232c23482af8" providerId="ADAL" clId="{8DD77516-CB7E-4824-A68E-A8C0EE28FCE0}" dt="2023-07-27T19:58:43.931" v="602" actId="478"/>
          <ac:spMkLst>
            <pc:docMk/>
            <pc:sldMk cId="555428088" sldId="556"/>
            <ac:spMk id="12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19:58:43.931" v="602" actId="478"/>
          <ac:spMkLst>
            <pc:docMk/>
            <pc:sldMk cId="555428088" sldId="556"/>
            <ac:spMk id="13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19:58:43.931" v="602" actId="478"/>
          <ac:spMkLst>
            <pc:docMk/>
            <pc:sldMk cId="555428088" sldId="556"/>
            <ac:spMk id="14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9:59:42.183" v="619" actId="1076"/>
          <ac:spMkLst>
            <pc:docMk/>
            <pc:sldMk cId="555428088" sldId="556"/>
            <ac:spMk id="15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9:59:50.607" v="620" actId="21"/>
          <ac:spMkLst>
            <pc:docMk/>
            <pc:sldMk cId="555428088" sldId="556"/>
            <ac:spMk id="16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19:59:40.382" v="618" actId="1076"/>
          <ac:spMkLst>
            <pc:docMk/>
            <pc:sldMk cId="555428088" sldId="556"/>
            <ac:spMk id="18" creationId="{6B7D351F-8E62-B134-BBF5-3E5DB9DDDB72}"/>
          </ac:spMkLst>
        </pc:spChg>
        <pc:spChg chg="add del">
          <ac:chgData name="Stewart Gale" userId="3647ddd2-6040-41ae-a96d-232c23482af8" providerId="ADAL" clId="{8DD77516-CB7E-4824-A68E-A8C0EE28FCE0}" dt="2023-07-27T19:59:55.040" v="622" actId="22"/>
          <ac:spMkLst>
            <pc:docMk/>
            <pc:sldMk cId="555428088" sldId="556"/>
            <ac:spMk id="20" creationId="{FF1C72FF-D0C4-7782-AEF2-A2EDB11FBCF6}"/>
          </ac:spMkLst>
        </pc:spChg>
        <pc:spChg chg="add mod">
          <ac:chgData name="Stewart Gale" userId="3647ddd2-6040-41ae-a96d-232c23482af8" providerId="ADAL" clId="{8DD77516-CB7E-4824-A68E-A8C0EE28FCE0}" dt="2023-07-27T20:00:03.806" v="625" actId="1076"/>
          <ac:spMkLst>
            <pc:docMk/>
            <pc:sldMk cId="555428088" sldId="556"/>
            <ac:spMk id="22" creationId="{F74FDA64-2202-A0F9-407B-E45D8010FEC2}"/>
          </ac:spMkLst>
        </pc:spChg>
        <pc:spChg chg="add mod">
          <ac:chgData name="Stewart Gale" userId="3647ddd2-6040-41ae-a96d-232c23482af8" providerId="ADAL" clId="{8DD77516-CB7E-4824-A68E-A8C0EE28FCE0}" dt="2023-07-27T20:00:36.486" v="639" actId="1076"/>
          <ac:spMkLst>
            <pc:docMk/>
            <pc:sldMk cId="555428088" sldId="556"/>
            <ac:spMk id="24" creationId="{4735EBEB-9A40-42B6-5E4D-60F97ED12C3C}"/>
          </ac:spMkLst>
        </pc:spChg>
        <pc:grpChg chg="del mod">
          <ac:chgData name="Stewart Gale" userId="3647ddd2-6040-41ae-a96d-232c23482af8" providerId="ADAL" clId="{8DD77516-CB7E-4824-A68E-A8C0EE28FCE0}" dt="2023-07-27T19:57:39.779" v="583" actId="478"/>
          <ac:grpSpMkLst>
            <pc:docMk/>
            <pc:sldMk cId="555428088" sldId="55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8DD77516-CB7E-4824-A68E-A8C0EE28FCE0}" dt="2023-07-27T19:58:00.093" v="595" actId="1076"/>
          <ac:picMkLst>
            <pc:docMk/>
            <pc:sldMk cId="555428088" sldId="556"/>
            <ac:picMk id="17" creationId="{00000000-0000-0000-0000-000000000000}"/>
          </ac:picMkLst>
        </pc:picChg>
        <pc:cxnChg chg="mod">
          <ac:chgData name="Stewart Gale" userId="3647ddd2-6040-41ae-a96d-232c23482af8" providerId="ADAL" clId="{8DD77516-CB7E-4824-A68E-A8C0EE28FCE0}" dt="2023-07-27T07:16:03.657" v="2"/>
          <ac:cxnSpMkLst>
            <pc:docMk/>
            <pc:sldMk cId="555428088" sldId="556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8DD77516-CB7E-4824-A68E-A8C0EE28FCE0}" dt="2023-07-27T20:26:58.277" v="1193" actId="20577"/>
        <pc:sldMkLst>
          <pc:docMk/>
          <pc:sldMk cId="224853805" sldId="557"/>
        </pc:sldMkLst>
        <pc:spChg chg="add del mod topLvl">
          <ac:chgData name="Stewart Gale" userId="3647ddd2-6040-41ae-a96d-232c23482af8" providerId="ADAL" clId="{8DD77516-CB7E-4824-A68E-A8C0EE28FCE0}" dt="2023-07-27T20:19:35.230" v="1049" actId="1076"/>
          <ac:spMkLst>
            <pc:docMk/>
            <pc:sldMk cId="224853805" sldId="557"/>
            <ac:spMk id="3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18:23.593" v="1034" actId="1076"/>
          <ac:spMkLst>
            <pc:docMk/>
            <pc:sldMk cId="224853805" sldId="557"/>
            <ac:spMk id="5" creationId="{3B774C75-D088-483D-C161-972F8C973B5B}"/>
          </ac:spMkLst>
        </pc:spChg>
        <pc:spChg chg="add mod">
          <ac:chgData name="Stewart Gale" userId="3647ddd2-6040-41ae-a96d-232c23482af8" providerId="ADAL" clId="{8DD77516-CB7E-4824-A68E-A8C0EE28FCE0}" dt="2023-07-27T20:17:21.965" v="1017" actId="1076"/>
          <ac:spMkLst>
            <pc:docMk/>
            <pc:sldMk cId="224853805" sldId="557"/>
            <ac:spMk id="7" creationId="{DF575366-2D96-7E07-EB84-C334E76A886B}"/>
          </ac:spMkLst>
        </pc:spChg>
        <pc:spChg chg="add mod">
          <ac:chgData name="Stewart Gale" userId="3647ddd2-6040-41ae-a96d-232c23482af8" providerId="ADAL" clId="{8DD77516-CB7E-4824-A68E-A8C0EE28FCE0}" dt="2023-07-27T20:09:54.428" v="839" actId="1038"/>
          <ac:spMkLst>
            <pc:docMk/>
            <pc:sldMk cId="224853805" sldId="557"/>
            <ac:spMk id="8" creationId="{13B7B6BA-1830-8F2A-C9D5-7C7F33919022}"/>
          </ac:spMkLst>
        </pc:spChg>
        <pc:spChg chg="add del mod">
          <ac:chgData name="Stewart Gale" userId="3647ddd2-6040-41ae-a96d-232c23482af8" providerId="ADAL" clId="{8DD77516-CB7E-4824-A68E-A8C0EE28FCE0}" dt="2023-07-27T20:08:41.068" v="814" actId="478"/>
          <ac:spMkLst>
            <pc:docMk/>
            <pc:sldMk cId="224853805" sldId="557"/>
            <ac:spMk id="9" creationId="{048EE542-4C4F-60AA-351A-DF7EDC013D97}"/>
          </ac:spMkLst>
        </pc:spChg>
        <pc:spChg chg="add mod">
          <ac:chgData name="Stewart Gale" userId="3647ddd2-6040-41ae-a96d-232c23482af8" providerId="ADAL" clId="{8DD77516-CB7E-4824-A68E-A8C0EE28FCE0}" dt="2023-07-27T20:17:44.207" v="1025" actId="1076"/>
          <ac:spMkLst>
            <pc:docMk/>
            <pc:sldMk cId="224853805" sldId="557"/>
            <ac:spMk id="11" creationId="{23B9EB99-0F1A-938B-CB4F-3F0077E3A30E}"/>
          </ac:spMkLst>
        </pc:spChg>
        <pc:spChg chg="mod">
          <ac:chgData name="Stewart Gale" userId="3647ddd2-6040-41ae-a96d-232c23482af8" providerId="ADAL" clId="{8DD77516-CB7E-4824-A68E-A8C0EE28FCE0}" dt="2023-07-27T20:18:25.501" v="1035" actId="1076"/>
          <ac:spMkLst>
            <pc:docMk/>
            <pc:sldMk cId="224853805" sldId="557"/>
            <ac:spMk id="12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20:08:37.337" v="813" actId="478"/>
          <ac:spMkLst>
            <pc:docMk/>
            <pc:sldMk cId="224853805" sldId="557"/>
            <ac:spMk id="14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17:53.418" v="1028" actId="1076"/>
          <ac:spMkLst>
            <pc:docMk/>
            <pc:sldMk cId="224853805" sldId="557"/>
            <ac:spMk id="15" creationId="{C86327B4-4704-D283-675F-FD3035A53009}"/>
          </ac:spMkLst>
        </pc:spChg>
        <pc:spChg chg="mod">
          <ac:chgData name="Stewart Gale" userId="3647ddd2-6040-41ae-a96d-232c23482af8" providerId="ADAL" clId="{8DD77516-CB7E-4824-A68E-A8C0EE28FCE0}" dt="2023-07-27T20:20:13.736" v="1058" actId="1038"/>
          <ac:spMkLst>
            <pc:docMk/>
            <pc:sldMk cId="224853805" sldId="557"/>
            <ac:spMk id="17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17:16.609" v="1016" actId="1076"/>
          <ac:spMkLst>
            <pc:docMk/>
            <pc:sldMk cId="224853805" sldId="557"/>
            <ac:spMk id="18" creationId="{13502C73-BF04-2ECC-8FFF-43B22A5BA5E7}"/>
          </ac:spMkLst>
        </pc:spChg>
        <pc:spChg chg="add mod">
          <ac:chgData name="Stewart Gale" userId="3647ddd2-6040-41ae-a96d-232c23482af8" providerId="ADAL" clId="{8DD77516-CB7E-4824-A68E-A8C0EE28FCE0}" dt="2023-07-27T20:13:00.384" v="888" actId="1076"/>
          <ac:spMkLst>
            <pc:docMk/>
            <pc:sldMk cId="224853805" sldId="557"/>
            <ac:spMk id="20" creationId="{2565C5B7-1309-A358-2B14-F03DB32733D7}"/>
          </ac:spMkLst>
        </pc:spChg>
        <pc:spChg chg="add mod">
          <ac:chgData name="Stewart Gale" userId="3647ddd2-6040-41ae-a96d-232c23482af8" providerId="ADAL" clId="{8DD77516-CB7E-4824-A68E-A8C0EE28FCE0}" dt="2023-07-27T20:26:49.639" v="1187" actId="20577"/>
          <ac:spMkLst>
            <pc:docMk/>
            <pc:sldMk cId="224853805" sldId="557"/>
            <ac:spMk id="21" creationId="{8E22EE0A-D0A4-7DEE-6D41-655856AA2D06}"/>
          </ac:spMkLst>
        </pc:spChg>
        <pc:spChg chg="add mod">
          <ac:chgData name="Stewart Gale" userId="3647ddd2-6040-41ae-a96d-232c23482af8" providerId="ADAL" clId="{8DD77516-CB7E-4824-A68E-A8C0EE28FCE0}" dt="2023-07-27T20:26:55.015" v="1191" actId="20577"/>
          <ac:spMkLst>
            <pc:docMk/>
            <pc:sldMk cId="224853805" sldId="557"/>
            <ac:spMk id="22" creationId="{13DE49EB-5D10-C3B3-6241-E5F403E8BEAA}"/>
          </ac:spMkLst>
        </pc:spChg>
        <pc:spChg chg="add mod">
          <ac:chgData name="Stewart Gale" userId="3647ddd2-6040-41ae-a96d-232c23482af8" providerId="ADAL" clId="{8DD77516-CB7E-4824-A68E-A8C0EE28FCE0}" dt="2023-07-27T20:26:52.375" v="1189" actId="20577"/>
          <ac:spMkLst>
            <pc:docMk/>
            <pc:sldMk cId="224853805" sldId="557"/>
            <ac:spMk id="23" creationId="{7DC09C48-FC34-02D9-4949-D4D318641F0C}"/>
          </ac:spMkLst>
        </pc:spChg>
        <pc:spChg chg="add mod">
          <ac:chgData name="Stewart Gale" userId="3647ddd2-6040-41ae-a96d-232c23482af8" providerId="ADAL" clId="{8DD77516-CB7E-4824-A68E-A8C0EE28FCE0}" dt="2023-07-27T20:14:55.583" v="947" actId="1076"/>
          <ac:spMkLst>
            <pc:docMk/>
            <pc:sldMk cId="224853805" sldId="557"/>
            <ac:spMk id="25" creationId="{CD2EB5C1-3182-E52D-366A-9C2E61AF2601}"/>
          </ac:spMkLst>
        </pc:spChg>
        <pc:spChg chg="add mod">
          <ac:chgData name="Stewart Gale" userId="3647ddd2-6040-41ae-a96d-232c23482af8" providerId="ADAL" clId="{8DD77516-CB7E-4824-A68E-A8C0EE28FCE0}" dt="2023-07-27T20:15:12.955" v="953" actId="14100"/>
          <ac:spMkLst>
            <pc:docMk/>
            <pc:sldMk cId="224853805" sldId="557"/>
            <ac:spMk id="27" creationId="{AB8CA918-3CF5-20CE-3877-B4B50955BE30}"/>
          </ac:spMkLst>
        </pc:spChg>
        <pc:spChg chg="add mod">
          <ac:chgData name="Stewart Gale" userId="3647ddd2-6040-41ae-a96d-232c23482af8" providerId="ADAL" clId="{8DD77516-CB7E-4824-A68E-A8C0EE28FCE0}" dt="2023-07-27T20:18:51.948" v="1038" actId="21"/>
          <ac:spMkLst>
            <pc:docMk/>
            <pc:sldMk cId="224853805" sldId="557"/>
            <ac:spMk id="29" creationId="{45B978D1-F99F-553F-15E9-4DBC93633575}"/>
          </ac:spMkLst>
        </pc:spChg>
        <pc:spChg chg="add mod">
          <ac:chgData name="Stewart Gale" userId="3647ddd2-6040-41ae-a96d-232c23482af8" providerId="ADAL" clId="{8DD77516-CB7E-4824-A68E-A8C0EE28FCE0}" dt="2023-07-27T20:26:58.277" v="1193" actId="20577"/>
          <ac:spMkLst>
            <pc:docMk/>
            <pc:sldMk cId="224853805" sldId="557"/>
            <ac:spMk id="30" creationId="{FB27726E-5291-4260-6C9B-76DDF1B42A0B}"/>
          </ac:spMkLst>
        </pc:spChg>
        <pc:spChg chg="add mod">
          <ac:chgData name="Stewart Gale" userId="3647ddd2-6040-41ae-a96d-232c23482af8" providerId="ADAL" clId="{8DD77516-CB7E-4824-A68E-A8C0EE28FCE0}" dt="2023-07-27T20:15:05.334" v="951" actId="1076"/>
          <ac:spMkLst>
            <pc:docMk/>
            <pc:sldMk cId="224853805" sldId="557"/>
            <ac:spMk id="32" creationId="{21D46AA0-3D27-FD08-EEFD-ECD7B1967D51}"/>
          </ac:spMkLst>
        </pc:spChg>
        <pc:spChg chg="add mod">
          <ac:chgData name="Stewart Gale" userId="3647ddd2-6040-41ae-a96d-232c23482af8" providerId="ADAL" clId="{8DD77516-CB7E-4824-A68E-A8C0EE28FCE0}" dt="2023-07-27T20:15:21.045" v="956" actId="1076"/>
          <ac:spMkLst>
            <pc:docMk/>
            <pc:sldMk cId="224853805" sldId="557"/>
            <ac:spMk id="34" creationId="{B4844FCE-7B49-9EDF-1A9C-128D10F2D4CD}"/>
          </ac:spMkLst>
        </pc:spChg>
        <pc:spChg chg="add mod">
          <ac:chgData name="Stewart Gale" userId="3647ddd2-6040-41ae-a96d-232c23482af8" providerId="ADAL" clId="{8DD77516-CB7E-4824-A68E-A8C0EE28FCE0}" dt="2023-07-27T20:20:13.736" v="1058" actId="1038"/>
          <ac:spMkLst>
            <pc:docMk/>
            <pc:sldMk cId="224853805" sldId="557"/>
            <ac:spMk id="36" creationId="{75A4A5BF-BDAC-08FC-08AB-4BFC63C8846C}"/>
          </ac:spMkLst>
        </pc:spChg>
        <pc:spChg chg="add mod">
          <ac:chgData name="Stewart Gale" userId="3647ddd2-6040-41ae-a96d-232c23482af8" providerId="ADAL" clId="{8DD77516-CB7E-4824-A68E-A8C0EE28FCE0}" dt="2023-07-27T20:17:40.740" v="1024" actId="1076"/>
          <ac:spMkLst>
            <pc:docMk/>
            <pc:sldMk cId="224853805" sldId="557"/>
            <ac:spMk id="38" creationId="{4E675A19-0BB5-EF86-BD2A-193936FD74E8}"/>
          </ac:spMkLst>
        </pc:spChg>
        <pc:spChg chg="add mod">
          <ac:chgData name="Stewart Gale" userId="3647ddd2-6040-41ae-a96d-232c23482af8" providerId="ADAL" clId="{8DD77516-CB7E-4824-A68E-A8C0EE28FCE0}" dt="2023-07-27T20:18:06.935" v="1032" actId="1076"/>
          <ac:spMkLst>
            <pc:docMk/>
            <pc:sldMk cId="224853805" sldId="557"/>
            <ac:spMk id="40" creationId="{C01A45FF-E49E-9D6C-AAC5-6504430A019B}"/>
          </ac:spMkLst>
        </pc:spChg>
        <pc:spChg chg="add mod">
          <ac:chgData name="Stewart Gale" userId="3647ddd2-6040-41ae-a96d-232c23482af8" providerId="ADAL" clId="{8DD77516-CB7E-4824-A68E-A8C0EE28FCE0}" dt="2023-07-27T20:19:00.904" v="1041" actId="1076"/>
          <ac:spMkLst>
            <pc:docMk/>
            <pc:sldMk cId="224853805" sldId="557"/>
            <ac:spMk id="42" creationId="{71E19B78-051D-327B-5C49-4D773468499A}"/>
          </ac:spMkLst>
        </pc:spChg>
        <pc:grpChg chg="add del mod">
          <ac:chgData name="Stewart Gale" userId="3647ddd2-6040-41ae-a96d-232c23482af8" providerId="ADAL" clId="{8DD77516-CB7E-4824-A68E-A8C0EE28FCE0}" dt="2023-07-27T20:06:55.214" v="784" actId="478"/>
          <ac:grpSpMkLst>
            <pc:docMk/>
            <pc:sldMk cId="224853805" sldId="557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8DD77516-CB7E-4824-A68E-A8C0EE28FCE0}" dt="2023-07-27T20:06:55.214" v="784" actId="478"/>
          <ac:cxnSpMkLst>
            <pc:docMk/>
            <pc:sldMk cId="224853805" sldId="55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DD77516-CB7E-4824-A68E-A8C0EE28FCE0}" dt="2023-07-27T07:16:03.657" v="2"/>
          <ac:cxnSpMkLst>
            <pc:docMk/>
            <pc:sldMk cId="224853805" sldId="557"/>
            <ac:cxnSpMk id="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8DD77516-CB7E-4824-A68E-A8C0EE28FCE0}" dt="2024-01-22T10:34:04.342" v="1379"/>
        <pc:sldMkLst>
          <pc:docMk/>
          <pc:sldMk cId="828163559" sldId="559"/>
        </pc:sldMkLst>
        <pc:spChg chg="del mod topLvl">
          <ac:chgData name="Stewart Gale" userId="3647ddd2-6040-41ae-a96d-232c23482af8" providerId="ADAL" clId="{8DD77516-CB7E-4824-A68E-A8C0EE28FCE0}" dt="2023-07-27T20:01:26.693" v="650" actId="478"/>
          <ac:spMkLst>
            <pc:docMk/>
            <pc:sldMk cId="828163559" sldId="559"/>
            <ac:spMk id="3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07:10.464" v="788" actId="1076"/>
          <ac:spMkLst>
            <pc:docMk/>
            <pc:sldMk cId="828163559" sldId="559"/>
            <ac:spMk id="5" creationId="{CF11301A-EB8F-6B27-8F1C-0CF129932844}"/>
          </ac:spMkLst>
        </pc:spChg>
        <pc:spChg chg="mod">
          <ac:chgData name="Stewart Gale" userId="3647ddd2-6040-41ae-a96d-232c23482af8" providerId="ADAL" clId="{8DD77516-CB7E-4824-A68E-A8C0EE28FCE0}" dt="2023-07-27T20:04:37.765" v="737" actId="207"/>
          <ac:spMkLst>
            <pc:docMk/>
            <pc:sldMk cId="828163559" sldId="559"/>
            <ac:spMk id="7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04:29.659" v="735"/>
          <ac:spMkLst>
            <pc:docMk/>
            <pc:sldMk cId="828163559" sldId="559"/>
            <ac:spMk id="8" creationId="{340E39F3-886B-2761-BC6D-F0C2AAF22650}"/>
          </ac:spMkLst>
        </pc:spChg>
        <pc:spChg chg="mod">
          <ac:chgData name="Stewart Gale" userId="3647ddd2-6040-41ae-a96d-232c23482af8" providerId="ADAL" clId="{8DD77516-CB7E-4824-A68E-A8C0EE28FCE0}" dt="2023-07-27T20:06:18.363" v="775" actId="1076"/>
          <ac:spMkLst>
            <pc:docMk/>
            <pc:sldMk cId="828163559" sldId="559"/>
            <ac:spMk id="9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04:29.659" v="735"/>
          <ac:spMkLst>
            <pc:docMk/>
            <pc:sldMk cId="828163559" sldId="559"/>
            <ac:spMk id="10" creationId="{7350D7FB-7CDA-C910-CEDD-6B467498EC07}"/>
          </ac:spMkLst>
        </pc:spChg>
        <pc:spChg chg="add mod">
          <ac:chgData name="Stewart Gale" userId="3647ddd2-6040-41ae-a96d-232c23482af8" providerId="ADAL" clId="{8DD77516-CB7E-4824-A68E-A8C0EE28FCE0}" dt="2023-07-27T20:06:14.896" v="774" actId="1076"/>
          <ac:spMkLst>
            <pc:docMk/>
            <pc:sldMk cId="828163559" sldId="559"/>
            <ac:spMk id="11" creationId="{DBAEE4CD-5F4C-E1AF-5166-6CC469C1DFB7}"/>
          </ac:spMkLst>
        </pc:spChg>
        <pc:spChg chg="mod">
          <ac:chgData name="Stewart Gale" userId="3647ddd2-6040-41ae-a96d-232c23482af8" providerId="ADAL" clId="{8DD77516-CB7E-4824-A68E-A8C0EE28FCE0}" dt="2023-07-27T20:05:29.834" v="756" actId="403"/>
          <ac:spMkLst>
            <pc:docMk/>
            <pc:sldMk cId="828163559" sldId="559"/>
            <ac:spMk id="12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20:05:13.926" v="752" actId="21"/>
          <ac:spMkLst>
            <pc:docMk/>
            <pc:sldMk cId="828163559" sldId="559"/>
            <ac:spMk id="13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20:04:19.993" v="734" actId="478"/>
          <ac:spMkLst>
            <pc:docMk/>
            <pc:sldMk cId="828163559" sldId="559"/>
            <ac:spMk id="14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20:04:19.993" v="734" actId="478"/>
          <ac:spMkLst>
            <pc:docMk/>
            <pc:sldMk cId="828163559" sldId="559"/>
            <ac:spMk id="15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20:04:19.993" v="734" actId="478"/>
          <ac:spMkLst>
            <pc:docMk/>
            <pc:sldMk cId="828163559" sldId="559"/>
            <ac:spMk id="16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20:04:40.445" v="738" actId="207"/>
          <ac:spMkLst>
            <pc:docMk/>
            <pc:sldMk cId="828163559" sldId="559"/>
            <ac:spMk id="18" creationId="{00000000-0000-0000-0000-000000000000}"/>
          </ac:spMkLst>
        </pc:spChg>
        <pc:spChg chg="add del">
          <ac:chgData name="Stewart Gale" userId="3647ddd2-6040-41ae-a96d-232c23482af8" providerId="ADAL" clId="{8DD77516-CB7E-4824-A68E-A8C0EE28FCE0}" dt="2023-07-27T20:05:00.224" v="747" actId="22"/>
          <ac:spMkLst>
            <pc:docMk/>
            <pc:sldMk cId="828163559" sldId="559"/>
            <ac:spMk id="20" creationId="{2951C10F-602A-3B80-40A1-B37C544FD207}"/>
          </ac:spMkLst>
        </pc:spChg>
        <pc:spChg chg="add mod">
          <ac:chgData name="Stewart Gale" userId="3647ddd2-6040-41ae-a96d-232c23482af8" providerId="ADAL" clId="{8DD77516-CB7E-4824-A68E-A8C0EE28FCE0}" dt="2023-07-27T20:05:29.834" v="756" actId="403"/>
          <ac:spMkLst>
            <pc:docMk/>
            <pc:sldMk cId="828163559" sldId="559"/>
            <ac:spMk id="22" creationId="{FC5050D3-A08E-AF81-4C63-1154A5E81D59}"/>
          </ac:spMkLst>
        </pc:spChg>
        <pc:spChg chg="add mod">
          <ac:chgData name="Stewart Gale" userId="3647ddd2-6040-41ae-a96d-232c23482af8" providerId="ADAL" clId="{8DD77516-CB7E-4824-A68E-A8C0EE28FCE0}" dt="2023-07-27T20:05:22.187" v="755" actId="1076"/>
          <ac:spMkLst>
            <pc:docMk/>
            <pc:sldMk cId="828163559" sldId="559"/>
            <ac:spMk id="24" creationId="{74F06341-F94E-90C9-8904-5C35B10C4706}"/>
          </ac:spMkLst>
        </pc:spChg>
        <pc:spChg chg="add mod">
          <ac:chgData name="Stewart Gale" userId="3647ddd2-6040-41ae-a96d-232c23482af8" providerId="ADAL" clId="{8DD77516-CB7E-4824-A68E-A8C0EE28FCE0}" dt="2023-07-27T20:06:23.170" v="776" actId="1076"/>
          <ac:spMkLst>
            <pc:docMk/>
            <pc:sldMk cId="828163559" sldId="559"/>
            <ac:spMk id="26" creationId="{FC9A3D20-279D-5F8C-F5AF-E6741000F081}"/>
          </ac:spMkLst>
        </pc:spChg>
        <pc:grpChg chg="del mod">
          <ac:chgData name="Stewart Gale" userId="3647ddd2-6040-41ae-a96d-232c23482af8" providerId="ADAL" clId="{8DD77516-CB7E-4824-A68E-A8C0EE28FCE0}" dt="2023-07-27T20:01:26.693" v="650" actId="478"/>
          <ac:grpSpMkLst>
            <pc:docMk/>
            <pc:sldMk cId="828163559" sldId="559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8DD77516-CB7E-4824-A68E-A8C0EE28FCE0}" dt="2023-07-27T20:05:40.210" v="760" actId="478"/>
          <ac:picMkLst>
            <pc:docMk/>
            <pc:sldMk cId="828163559" sldId="559"/>
            <ac:picMk id="19" creationId="{00000000-0000-0000-0000-000000000000}"/>
          </ac:picMkLst>
        </pc:picChg>
        <pc:cxnChg chg="del mod topLvl">
          <ac:chgData name="Stewart Gale" userId="3647ddd2-6040-41ae-a96d-232c23482af8" providerId="ADAL" clId="{8DD77516-CB7E-4824-A68E-A8C0EE28FCE0}" dt="2023-07-27T20:01:28.499" v="651" actId="478"/>
          <ac:cxnSpMkLst>
            <pc:docMk/>
            <pc:sldMk cId="828163559" sldId="55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DD77516-CB7E-4824-A68E-A8C0EE28FCE0}" dt="2023-07-27T20:04:09.714" v="732" actId="1076"/>
          <ac:cxnSpMkLst>
            <pc:docMk/>
            <pc:sldMk cId="828163559" sldId="559"/>
            <ac:cxnSpMk id="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8DD77516-CB7E-4824-A68E-A8C0EE28FCE0}" dt="2023-07-27T20:38:23.236" v="1375" actId="1037"/>
        <pc:sldMkLst>
          <pc:docMk/>
          <pc:sldMk cId="1386988941" sldId="560"/>
        </pc:sldMkLst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k cId="1386988941" sldId="560"/>
            <ac:spMk id="3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20:29:14.693" v="1253" actId="113"/>
          <ac:spMkLst>
            <pc:docMk/>
            <pc:sldMk cId="1386988941" sldId="560"/>
            <ac:spMk id="5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20:35:01.281" v="1322" actId="478"/>
          <ac:spMkLst>
            <pc:docMk/>
            <pc:sldMk cId="1386988941" sldId="560"/>
            <ac:spMk id="7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20:34:52.512" v="1319" actId="478"/>
          <ac:spMkLst>
            <pc:docMk/>
            <pc:sldMk cId="1386988941" sldId="560"/>
            <ac:spMk id="8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20:37:19.242" v="1368" actId="1036"/>
          <ac:spMkLst>
            <pc:docMk/>
            <pc:sldMk cId="1386988941" sldId="560"/>
            <ac:spMk id="9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20:37:19.242" v="1368" actId="1036"/>
          <ac:spMkLst>
            <pc:docMk/>
            <pc:sldMk cId="1386988941" sldId="560"/>
            <ac:spMk id="10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37:19.242" v="1368" actId="1036"/>
          <ac:spMkLst>
            <pc:docMk/>
            <pc:sldMk cId="1386988941" sldId="560"/>
            <ac:spMk id="11" creationId="{4B0A1A14-3AED-DD54-CEC6-ABAD91C3FE8B}"/>
          </ac:spMkLst>
        </pc:spChg>
        <pc:spChg chg="add mod">
          <ac:chgData name="Stewart Gale" userId="3647ddd2-6040-41ae-a96d-232c23482af8" providerId="ADAL" clId="{8DD77516-CB7E-4824-A68E-A8C0EE28FCE0}" dt="2023-07-27T20:37:10.472" v="1365" actId="1038"/>
          <ac:spMkLst>
            <pc:docMk/>
            <pc:sldMk cId="1386988941" sldId="560"/>
            <ac:spMk id="13" creationId="{9777E78D-996E-C888-F338-E7AF2275C784}"/>
          </ac:spMkLst>
        </pc:spChg>
        <pc:spChg chg="add mod">
          <ac:chgData name="Stewart Gale" userId="3647ddd2-6040-41ae-a96d-232c23482af8" providerId="ADAL" clId="{8DD77516-CB7E-4824-A68E-A8C0EE28FCE0}" dt="2023-07-27T20:37:19.242" v="1368" actId="1036"/>
          <ac:spMkLst>
            <pc:docMk/>
            <pc:sldMk cId="1386988941" sldId="560"/>
            <ac:spMk id="14" creationId="{0B2FBD3E-1908-0784-4517-534A0C64C18D}"/>
          </ac:spMkLst>
        </pc:spChg>
        <pc:spChg chg="add mod">
          <ac:chgData name="Stewart Gale" userId="3647ddd2-6040-41ae-a96d-232c23482af8" providerId="ADAL" clId="{8DD77516-CB7E-4824-A68E-A8C0EE28FCE0}" dt="2023-07-27T20:37:10.472" v="1365" actId="1038"/>
          <ac:spMkLst>
            <pc:docMk/>
            <pc:sldMk cId="1386988941" sldId="560"/>
            <ac:spMk id="15" creationId="{5A7CE0A0-6B4F-17C5-E3BA-4A4A1C007DF5}"/>
          </ac:spMkLst>
        </pc:spChg>
        <pc:spChg chg="add mod">
          <ac:chgData name="Stewart Gale" userId="3647ddd2-6040-41ae-a96d-232c23482af8" providerId="ADAL" clId="{8DD77516-CB7E-4824-A68E-A8C0EE28FCE0}" dt="2023-07-27T20:37:10.472" v="1365" actId="1038"/>
          <ac:spMkLst>
            <pc:docMk/>
            <pc:sldMk cId="1386988941" sldId="560"/>
            <ac:spMk id="16" creationId="{4F6A9457-89C4-027C-85B9-3179D9587F8B}"/>
          </ac:spMkLst>
        </pc:spChg>
        <pc:spChg chg="add del">
          <ac:chgData name="Stewart Gale" userId="3647ddd2-6040-41ae-a96d-232c23482af8" providerId="ADAL" clId="{8DD77516-CB7E-4824-A68E-A8C0EE28FCE0}" dt="2023-07-27T20:32:14.322" v="1274" actId="22"/>
          <ac:spMkLst>
            <pc:docMk/>
            <pc:sldMk cId="1386988941" sldId="560"/>
            <ac:spMk id="18" creationId="{D1F0DCAE-40B4-2E0E-6D33-1F603A7CE50B}"/>
          </ac:spMkLst>
        </pc:spChg>
        <pc:spChg chg="add mod">
          <ac:chgData name="Stewart Gale" userId="3647ddd2-6040-41ae-a96d-232c23482af8" providerId="ADAL" clId="{8DD77516-CB7E-4824-A68E-A8C0EE28FCE0}" dt="2023-07-27T20:37:19.242" v="1368" actId="1036"/>
          <ac:spMkLst>
            <pc:docMk/>
            <pc:sldMk cId="1386988941" sldId="560"/>
            <ac:spMk id="20" creationId="{C757FDA2-3369-838C-30CA-4193BFA8AECE}"/>
          </ac:spMkLst>
        </pc:spChg>
        <pc:spChg chg="add mod">
          <ac:chgData name="Stewart Gale" userId="3647ddd2-6040-41ae-a96d-232c23482af8" providerId="ADAL" clId="{8DD77516-CB7E-4824-A68E-A8C0EE28FCE0}" dt="2023-07-27T20:37:19.242" v="1368" actId="1036"/>
          <ac:spMkLst>
            <pc:docMk/>
            <pc:sldMk cId="1386988941" sldId="560"/>
            <ac:spMk id="22" creationId="{54EB5DE5-E84E-B5B7-4D5C-AAE8E31FCE7B}"/>
          </ac:spMkLst>
        </pc:spChg>
        <pc:spChg chg="add mod">
          <ac:chgData name="Stewart Gale" userId="3647ddd2-6040-41ae-a96d-232c23482af8" providerId="ADAL" clId="{8DD77516-CB7E-4824-A68E-A8C0EE28FCE0}" dt="2023-07-27T20:38:12.139" v="1374" actId="14100"/>
          <ac:spMkLst>
            <pc:docMk/>
            <pc:sldMk cId="1386988941" sldId="560"/>
            <ac:spMk id="24" creationId="{0AB7313F-C561-F451-17F1-627A636E8A02}"/>
          </ac:spMkLst>
        </pc:spChg>
        <pc:spChg chg="add mod">
          <ac:chgData name="Stewart Gale" userId="3647ddd2-6040-41ae-a96d-232c23482af8" providerId="ADAL" clId="{8DD77516-CB7E-4824-A68E-A8C0EE28FCE0}" dt="2023-07-27T20:37:10.472" v="1365" actId="1038"/>
          <ac:spMkLst>
            <pc:docMk/>
            <pc:sldMk cId="1386988941" sldId="560"/>
            <ac:spMk id="26" creationId="{39EEF8BD-B6CF-D797-C422-5BD2D867F553}"/>
          </ac:spMkLst>
        </pc:spChg>
        <pc:spChg chg="add del mod">
          <ac:chgData name="Stewart Gale" userId="3647ddd2-6040-41ae-a96d-232c23482af8" providerId="ADAL" clId="{8DD77516-CB7E-4824-A68E-A8C0EE28FCE0}" dt="2023-07-27T20:38:23.236" v="1375" actId="1037"/>
          <ac:spMkLst>
            <pc:docMk/>
            <pc:sldMk cId="1386988941" sldId="560"/>
            <ac:spMk id="28" creationId="{E96BC1E4-C742-9944-009A-1D5D3E262A4F}"/>
          </ac:spMkLst>
        </pc:spChg>
        <pc:spChg chg="add mod">
          <ac:chgData name="Stewart Gale" userId="3647ddd2-6040-41ae-a96d-232c23482af8" providerId="ADAL" clId="{8DD77516-CB7E-4824-A68E-A8C0EE28FCE0}" dt="2023-07-27T20:37:57.709" v="1373" actId="14100"/>
          <ac:spMkLst>
            <pc:docMk/>
            <pc:sldMk cId="1386988941" sldId="560"/>
            <ac:spMk id="30" creationId="{BCA0427F-A100-909B-2017-13180BAD4C29}"/>
          </ac:spMkLst>
        </pc:spChg>
        <pc:spChg chg="add mod">
          <ac:chgData name="Stewart Gale" userId="3647ddd2-6040-41ae-a96d-232c23482af8" providerId="ADAL" clId="{8DD77516-CB7E-4824-A68E-A8C0EE28FCE0}" dt="2023-07-27T20:37:10.472" v="1365" actId="1038"/>
          <ac:spMkLst>
            <pc:docMk/>
            <pc:sldMk cId="1386988941" sldId="560"/>
            <ac:spMk id="32" creationId="{D22A46BA-6BC3-8493-3EE2-5DD40D499637}"/>
          </ac:spMkLst>
        </pc:spChg>
        <pc:grpChg chg="del mod">
          <ac:chgData name="Stewart Gale" userId="3647ddd2-6040-41ae-a96d-232c23482af8" providerId="ADAL" clId="{8DD77516-CB7E-4824-A68E-A8C0EE28FCE0}" dt="2023-07-27T20:28:52.101" v="1247" actId="478"/>
          <ac:grpSpMkLst>
            <pc:docMk/>
            <pc:sldMk cId="1386988941" sldId="560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8DD77516-CB7E-4824-A68E-A8C0EE28FCE0}" dt="2023-07-27T20:33:43.884" v="1294" actId="478"/>
          <ac:picMkLst>
            <pc:docMk/>
            <pc:sldMk cId="1386988941" sldId="560"/>
            <ac:picMk id="6" creationId="{00000000-0000-0000-0000-000000000000}"/>
          </ac:picMkLst>
        </pc:picChg>
        <pc:cxnChg chg="mod">
          <ac:chgData name="Stewart Gale" userId="3647ddd2-6040-41ae-a96d-232c23482af8" providerId="ADAL" clId="{8DD77516-CB7E-4824-A68E-A8C0EE28FCE0}" dt="2023-07-27T07:16:03.657" v="2"/>
          <ac:cxnSpMkLst>
            <pc:docMk/>
            <pc:sldMk cId="1386988941" sldId="56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DD77516-CB7E-4824-A68E-A8C0EE28FCE0}" dt="2023-07-27T20:37:10.472" v="1365" actId="1038"/>
          <ac:cxnSpMkLst>
            <pc:docMk/>
            <pc:sldMk cId="1386988941" sldId="560"/>
            <ac:cxnSpMk id="12" creationId="{00000000-0000-0000-0000-000000000000}"/>
          </ac:cxnSpMkLst>
        </pc:cxnChg>
      </pc:sldChg>
      <pc:sldChg chg="delSp modSp del mod">
        <pc:chgData name="Stewart Gale" userId="3647ddd2-6040-41ae-a96d-232c23482af8" providerId="ADAL" clId="{8DD77516-CB7E-4824-A68E-A8C0EE28FCE0}" dt="2023-07-27T17:22:05.614" v="78" actId="47"/>
        <pc:sldMkLst>
          <pc:docMk/>
          <pc:sldMk cId="3886586962" sldId="564"/>
        </pc:sldMkLst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k cId="3886586962" sldId="564"/>
            <ac:spMk id="2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k cId="3886586962" sldId="564"/>
            <ac:spMk id="3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k cId="3886586962" sldId="564"/>
            <ac:spMk id="4" creationId="{00000000-0000-0000-0000-000000000000}"/>
          </ac:spMkLst>
        </pc:spChg>
        <pc:spChg chg="mod topLvl">
          <ac:chgData name="Stewart Gale" userId="3647ddd2-6040-41ae-a96d-232c23482af8" providerId="ADAL" clId="{8DD77516-CB7E-4824-A68E-A8C0EE28FCE0}" dt="2023-07-27T07:16:51.229" v="25" actId="1076"/>
          <ac:spMkLst>
            <pc:docMk/>
            <pc:sldMk cId="3886586962" sldId="564"/>
            <ac:spMk id="6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07:16:48.375" v="24" actId="1076"/>
          <ac:spMkLst>
            <pc:docMk/>
            <pc:sldMk cId="3886586962" sldId="564"/>
            <ac:spMk id="8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k cId="3886586962" sldId="564"/>
            <ac:spMk id="9" creationId="{00000000-0000-0000-0000-000000000000}"/>
          </ac:spMkLst>
        </pc:spChg>
        <pc:grpChg chg="del mod">
          <ac:chgData name="Stewart Gale" userId="3647ddd2-6040-41ae-a96d-232c23482af8" providerId="ADAL" clId="{8DD77516-CB7E-4824-A68E-A8C0EE28FCE0}" dt="2023-07-27T07:16:36.255" v="15" actId="478"/>
          <ac:grpSpMkLst>
            <pc:docMk/>
            <pc:sldMk cId="3886586962" sldId="564"/>
            <ac:grpSpMk id="5" creationId="{00000000-0000-0000-0000-000000000000}"/>
          </ac:grpSpMkLst>
        </pc:grpChg>
        <pc:cxnChg chg="del mod topLvl">
          <ac:chgData name="Stewart Gale" userId="3647ddd2-6040-41ae-a96d-232c23482af8" providerId="ADAL" clId="{8DD77516-CB7E-4824-A68E-A8C0EE28FCE0}" dt="2023-07-27T07:16:36.255" v="15" actId="478"/>
          <ac:cxnSpMkLst>
            <pc:docMk/>
            <pc:sldMk cId="3886586962" sldId="564"/>
            <ac:cxnSpMk id="7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8DD77516-CB7E-4824-A68E-A8C0EE28FCE0}" dt="2023-07-27T20:28:47.041" v="1246" actId="1076"/>
        <pc:sldMkLst>
          <pc:docMk/>
          <pc:sldMk cId="3169708354" sldId="565"/>
        </pc:sldMkLst>
        <pc:spChg chg="del mod topLvl">
          <ac:chgData name="Stewart Gale" userId="3647ddd2-6040-41ae-a96d-232c23482af8" providerId="ADAL" clId="{8DD77516-CB7E-4824-A68E-A8C0EE28FCE0}" dt="2023-07-27T20:22:05.119" v="1087" actId="478"/>
          <ac:spMkLst>
            <pc:docMk/>
            <pc:sldMk cId="3169708354" sldId="565"/>
            <ac:spMk id="3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20:22:22.828" v="1093" actId="1076"/>
          <ac:spMkLst>
            <pc:docMk/>
            <pc:sldMk cId="3169708354" sldId="565"/>
            <ac:spMk id="5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28:43.618" v="1245" actId="1076"/>
          <ac:spMkLst>
            <pc:docMk/>
            <pc:sldMk cId="3169708354" sldId="565"/>
            <ac:spMk id="7" creationId="{17FFCF8A-3F97-F7D5-4793-290DA7694E07}"/>
          </ac:spMkLst>
        </pc:spChg>
        <pc:spChg chg="add mod">
          <ac:chgData name="Stewart Gale" userId="3647ddd2-6040-41ae-a96d-232c23482af8" providerId="ADAL" clId="{8DD77516-CB7E-4824-A68E-A8C0EE28FCE0}" dt="2023-07-27T20:28:37.750" v="1244" actId="1076"/>
          <ac:spMkLst>
            <pc:docMk/>
            <pc:sldMk cId="3169708354" sldId="565"/>
            <ac:spMk id="8" creationId="{7212956A-BCDB-D081-A7C1-3EDCDD70EF3C}"/>
          </ac:spMkLst>
        </pc:spChg>
        <pc:spChg chg="add mod">
          <ac:chgData name="Stewart Gale" userId="3647ddd2-6040-41ae-a96d-232c23482af8" providerId="ADAL" clId="{8DD77516-CB7E-4824-A68E-A8C0EE28FCE0}" dt="2023-07-27T20:28:47.041" v="1246" actId="1076"/>
          <ac:spMkLst>
            <pc:docMk/>
            <pc:sldMk cId="3169708354" sldId="565"/>
            <ac:spMk id="9" creationId="{40B3A6E5-C195-23CB-208A-280AB69983BA}"/>
          </ac:spMkLst>
        </pc:spChg>
        <pc:spChg chg="del mod">
          <ac:chgData name="Stewart Gale" userId="3647ddd2-6040-41ae-a96d-232c23482af8" providerId="ADAL" clId="{8DD77516-CB7E-4824-A68E-A8C0EE28FCE0}" dt="2023-07-27T20:24:21.367" v="1135" actId="478"/>
          <ac:spMkLst>
            <pc:docMk/>
            <pc:sldMk cId="3169708354" sldId="565"/>
            <ac:spMk id="10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28:37.750" v="1244" actId="1076"/>
          <ac:spMkLst>
            <pc:docMk/>
            <pc:sldMk cId="3169708354" sldId="565"/>
            <ac:spMk id="11" creationId="{46EC201B-EA1B-247A-D00F-9A8677626657}"/>
          </ac:spMkLst>
        </pc:spChg>
        <pc:spChg chg="del mod">
          <ac:chgData name="Stewart Gale" userId="3647ddd2-6040-41ae-a96d-232c23482af8" providerId="ADAL" clId="{8DD77516-CB7E-4824-A68E-A8C0EE28FCE0}" dt="2023-07-27T20:26:03.001" v="1170" actId="478"/>
          <ac:spMkLst>
            <pc:docMk/>
            <pc:sldMk cId="3169708354" sldId="565"/>
            <ac:spMk id="13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20:28:43.618" v="1245" actId="1076"/>
          <ac:spMkLst>
            <pc:docMk/>
            <pc:sldMk cId="3169708354" sldId="565"/>
            <ac:spMk id="15" creationId="{A61D2704-C4B5-4D7B-2B80-AABD0FB6DDC7}"/>
          </ac:spMkLst>
        </pc:spChg>
        <pc:spChg chg="add mod">
          <ac:chgData name="Stewart Gale" userId="3647ddd2-6040-41ae-a96d-232c23482af8" providerId="ADAL" clId="{8DD77516-CB7E-4824-A68E-A8C0EE28FCE0}" dt="2023-07-27T20:28:43.618" v="1245" actId="1076"/>
          <ac:spMkLst>
            <pc:docMk/>
            <pc:sldMk cId="3169708354" sldId="565"/>
            <ac:spMk id="17" creationId="{D87D62CF-933F-9872-A900-EBEA4088F934}"/>
          </ac:spMkLst>
        </pc:spChg>
        <pc:spChg chg="add mod">
          <ac:chgData name="Stewart Gale" userId="3647ddd2-6040-41ae-a96d-232c23482af8" providerId="ADAL" clId="{8DD77516-CB7E-4824-A68E-A8C0EE28FCE0}" dt="2023-07-27T20:28:43.618" v="1245" actId="1076"/>
          <ac:spMkLst>
            <pc:docMk/>
            <pc:sldMk cId="3169708354" sldId="565"/>
            <ac:spMk id="19" creationId="{F54F5D8E-1755-41F3-7B66-84C375E72CF4}"/>
          </ac:spMkLst>
        </pc:spChg>
        <pc:spChg chg="add mod">
          <ac:chgData name="Stewart Gale" userId="3647ddd2-6040-41ae-a96d-232c23482af8" providerId="ADAL" clId="{8DD77516-CB7E-4824-A68E-A8C0EE28FCE0}" dt="2023-07-27T20:28:43.618" v="1245" actId="1076"/>
          <ac:spMkLst>
            <pc:docMk/>
            <pc:sldMk cId="3169708354" sldId="565"/>
            <ac:spMk id="21" creationId="{77A99385-FE79-F5E5-DB43-5D6B4D06B94C}"/>
          </ac:spMkLst>
        </pc:spChg>
        <pc:spChg chg="add mod">
          <ac:chgData name="Stewart Gale" userId="3647ddd2-6040-41ae-a96d-232c23482af8" providerId="ADAL" clId="{8DD77516-CB7E-4824-A68E-A8C0EE28FCE0}" dt="2023-07-27T20:28:37.750" v="1244" actId="1076"/>
          <ac:spMkLst>
            <pc:docMk/>
            <pc:sldMk cId="3169708354" sldId="565"/>
            <ac:spMk id="23" creationId="{0F055991-C428-AFA0-9D29-995EA8A68AB9}"/>
          </ac:spMkLst>
        </pc:spChg>
        <pc:spChg chg="add mod">
          <ac:chgData name="Stewart Gale" userId="3647ddd2-6040-41ae-a96d-232c23482af8" providerId="ADAL" clId="{8DD77516-CB7E-4824-A68E-A8C0EE28FCE0}" dt="2023-07-27T20:28:37.750" v="1244" actId="1076"/>
          <ac:spMkLst>
            <pc:docMk/>
            <pc:sldMk cId="3169708354" sldId="565"/>
            <ac:spMk id="25" creationId="{FC4FC621-D0FA-E01A-B6E9-935C3C7AAC27}"/>
          </ac:spMkLst>
        </pc:spChg>
        <pc:spChg chg="add mod">
          <ac:chgData name="Stewart Gale" userId="3647ddd2-6040-41ae-a96d-232c23482af8" providerId="ADAL" clId="{8DD77516-CB7E-4824-A68E-A8C0EE28FCE0}" dt="2023-07-27T20:28:37.750" v="1244" actId="1076"/>
          <ac:spMkLst>
            <pc:docMk/>
            <pc:sldMk cId="3169708354" sldId="565"/>
            <ac:spMk id="27" creationId="{69AA4A51-DCC4-65FE-A5E8-FAF191C1494E}"/>
          </ac:spMkLst>
        </pc:spChg>
        <pc:spChg chg="add mod">
          <ac:chgData name="Stewart Gale" userId="3647ddd2-6040-41ae-a96d-232c23482af8" providerId="ADAL" clId="{8DD77516-CB7E-4824-A68E-A8C0EE28FCE0}" dt="2023-07-27T20:28:37.750" v="1244" actId="1076"/>
          <ac:spMkLst>
            <pc:docMk/>
            <pc:sldMk cId="3169708354" sldId="565"/>
            <ac:spMk id="28" creationId="{082DD3E3-B4AE-2F36-8863-DC9D2F2066A7}"/>
          </ac:spMkLst>
        </pc:spChg>
        <pc:grpChg chg="del mod">
          <ac:chgData name="Stewart Gale" userId="3647ddd2-6040-41ae-a96d-232c23482af8" providerId="ADAL" clId="{8DD77516-CB7E-4824-A68E-A8C0EE28FCE0}" dt="2023-07-27T20:22:05.119" v="1087" actId="478"/>
          <ac:grpSpMkLst>
            <pc:docMk/>
            <pc:sldMk cId="3169708354" sldId="565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8DD77516-CB7E-4824-A68E-A8C0EE28FCE0}" dt="2023-07-27T20:22:17.994" v="1092" actId="478"/>
          <ac:picMkLst>
            <pc:docMk/>
            <pc:sldMk cId="3169708354" sldId="565"/>
            <ac:picMk id="6" creationId="{00000000-0000-0000-0000-000000000000}"/>
          </ac:picMkLst>
        </pc:picChg>
        <pc:cxnChg chg="del mod topLvl">
          <ac:chgData name="Stewart Gale" userId="3647ddd2-6040-41ae-a96d-232c23482af8" providerId="ADAL" clId="{8DD77516-CB7E-4824-A68E-A8C0EE28FCE0}" dt="2023-07-27T20:22:06.591" v="1088" actId="478"/>
          <ac:cxnSpMkLst>
            <pc:docMk/>
            <pc:sldMk cId="3169708354" sldId="56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DD77516-CB7E-4824-A68E-A8C0EE28FCE0}" dt="2023-07-27T20:28:37.750" v="1244" actId="1076"/>
          <ac:cxnSpMkLst>
            <pc:docMk/>
            <pc:sldMk cId="3169708354" sldId="565"/>
            <ac:cxnSpMk id="14" creationId="{00000000-0000-0000-0000-000000000000}"/>
          </ac:cxnSpMkLst>
        </pc:cxnChg>
      </pc:sldChg>
      <pc:sldChg chg="delSp modSp mod">
        <pc:chgData name="Stewart Gale" userId="3647ddd2-6040-41ae-a96d-232c23482af8" providerId="ADAL" clId="{8DD77516-CB7E-4824-A68E-A8C0EE28FCE0}" dt="2023-07-27T20:21:55.842" v="1085" actId="1076"/>
        <pc:sldMkLst>
          <pc:docMk/>
          <pc:sldMk cId="1046602409" sldId="566"/>
        </pc:sldMkLst>
        <pc:spChg chg="mod topLvl">
          <ac:chgData name="Stewart Gale" userId="3647ddd2-6040-41ae-a96d-232c23482af8" providerId="ADAL" clId="{8DD77516-CB7E-4824-A68E-A8C0EE28FCE0}" dt="2023-07-27T20:21:07.838" v="1072" actId="1076"/>
          <ac:spMkLst>
            <pc:docMk/>
            <pc:sldMk cId="1046602409" sldId="566"/>
            <ac:spMk id="3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20:21:35.204" v="1077" actId="478"/>
          <ac:spMkLst>
            <pc:docMk/>
            <pc:sldMk cId="1046602409" sldId="566"/>
            <ac:spMk id="6" creationId="{00000000-0000-0000-0000-000000000000}"/>
          </ac:spMkLst>
        </pc:spChg>
        <pc:spChg chg="del mod">
          <ac:chgData name="Stewart Gale" userId="3647ddd2-6040-41ae-a96d-232c23482af8" providerId="ADAL" clId="{8DD77516-CB7E-4824-A68E-A8C0EE28FCE0}" dt="2023-07-27T20:21:35.204" v="1077" actId="478"/>
          <ac:spMkLst>
            <pc:docMk/>
            <pc:sldMk cId="1046602409" sldId="566"/>
            <ac:spMk id="11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20:21:52.404" v="1084" actId="1076"/>
          <ac:spMkLst>
            <pc:docMk/>
            <pc:sldMk cId="1046602409" sldId="566"/>
            <ac:spMk id="22" creationId="{00000000-0000-0000-0000-000000000000}"/>
          </ac:spMkLst>
        </pc:spChg>
        <pc:grpChg chg="del mod">
          <ac:chgData name="Stewart Gale" userId="3647ddd2-6040-41ae-a96d-232c23482af8" providerId="ADAL" clId="{8DD77516-CB7E-4824-A68E-A8C0EE28FCE0}" dt="2023-07-27T20:20:39.412" v="1062" actId="478"/>
          <ac:grpSpMkLst>
            <pc:docMk/>
            <pc:sldMk cId="1046602409" sldId="56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8DD77516-CB7E-4824-A68E-A8C0EE28FCE0}" dt="2023-07-27T20:21:55.842" v="1085" actId="1076"/>
          <ac:picMkLst>
            <pc:docMk/>
            <pc:sldMk cId="1046602409" sldId="566"/>
            <ac:picMk id="5" creationId="{00000000-0000-0000-0000-000000000000}"/>
          </ac:picMkLst>
        </pc:picChg>
        <pc:cxnChg chg="del mod topLvl">
          <ac:chgData name="Stewart Gale" userId="3647ddd2-6040-41ae-a96d-232c23482af8" providerId="ADAL" clId="{8DD77516-CB7E-4824-A68E-A8C0EE28FCE0}" dt="2023-07-27T20:20:39.412" v="1062" actId="478"/>
          <ac:cxnSpMkLst>
            <pc:docMk/>
            <pc:sldMk cId="1046602409" sldId="566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8DD77516-CB7E-4824-A68E-A8C0EE28FCE0}" dt="2024-04-24T05:05:42.508" v="1381" actId="403"/>
        <pc:sldMkLst>
          <pc:docMk/>
          <pc:sldMk cId="866826854" sldId="568"/>
        </pc:sldMkLst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k cId="866826854" sldId="568"/>
            <ac:spMk id="3" creationId="{1DCD659B-9B0F-4736-B272-47379BEFFD3A}"/>
          </ac:spMkLst>
        </pc:spChg>
        <pc:spChg chg="mod">
          <ac:chgData name="Stewart Gale" userId="3647ddd2-6040-41ae-a96d-232c23482af8" providerId="ADAL" clId="{8DD77516-CB7E-4824-A68E-A8C0EE28FCE0}" dt="2024-04-24T05:05:42.508" v="1381" actId="403"/>
          <ac:spMkLst>
            <pc:docMk/>
            <pc:sldMk cId="866826854" sldId="568"/>
            <ac:spMk id="5" creationId="{00000000-0000-0000-0000-000000000000}"/>
          </ac:spMkLst>
        </pc:spChg>
        <pc:grpChg chg="del mod">
          <ac:chgData name="Stewart Gale" userId="3647ddd2-6040-41ae-a96d-232c23482af8" providerId="ADAL" clId="{8DD77516-CB7E-4824-A68E-A8C0EE28FCE0}" dt="2023-07-27T07:16:06.160" v="3" actId="478"/>
          <ac:grpSpMkLst>
            <pc:docMk/>
            <pc:sldMk cId="866826854" sldId="56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DD77516-CB7E-4824-A68E-A8C0EE28FCE0}" dt="2023-07-27T07:16:03.657" v="2"/>
          <ac:cxnSpMkLst>
            <pc:docMk/>
            <pc:sldMk cId="866826854" sldId="568"/>
            <ac:cxnSpMk id="4" creationId="{694170A7-F542-433D-AE47-C7A950C348C9}"/>
          </ac:cxnSpMkLst>
        </pc:cxnChg>
      </pc:sldChg>
      <pc:sldChg chg="new del">
        <pc:chgData name="Stewart Gale" userId="3647ddd2-6040-41ae-a96d-232c23482af8" providerId="ADAL" clId="{8DD77516-CB7E-4824-A68E-A8C0EE28FCE0}" dt="2023-07-27T07:15:59.601" v="1" actId="680"/>
        <pc:sldMkLst>
          <pc:docMk/>
          <pc:sldMk cId="3221735298" sldId="569"/>
        </pc:sldMkLst>
      </pc:sldChg>
      <pc:sldChg chg="addSp delSp modSp new del mod">
        <pc:chgData name="Stewart Gale" userId="3647ddd2-6040-41ae-a96d-232c23482af8" providerId="ADAL" clId="{8DD77516-CB7E-4824-A68E-A8C0EE28FCE0}" dt="2023-07-27T17:19:33.445" v="36" actId="47"/>
        <pc:sldMkLst>
          <pc:docMk/>
          <pc:sldMk cId="3278401689" sldId="569"/>
        </pc:sldMkLst>
        <pc:spChg chg="add del mod">
          <ac:chgData name="Stewart Gale" userId="3647ddd2-6040-41ae-a96d-232c23482af8" providerId="ADAL" clId="{8DD77516-CB7E-4824-A68E-A8C0EE28FCE0}" dt="2023-07-27T17:19:31.008" v="35" actId="478"/>
          <ac:spMkLst>
            <pc:docMk/>
            <pc:sldMk cId="3278401689" sldId="569"/>
            <ac:spMk id="2" creationId="{A858A6C7-AC50-EBBE-6180-0E71BD6A08EF}"/>
          </ac:spMkLst>
        </pc:spChg>
      </pc:sldChg>
      <pc:sldChg chg="addSp delSp modSp add mod">
        <pc:chgData name="Stewart Gale" userId="3647ddd2-6040-41ae-a96d-232c23482af8" providerId="ADAL" clId="{8DD77516-CB7E-4824-A68E-A8C0EE28FCE0}" dt="2023-07-27T19:50:31.982" v="464" actId="20577"/>
        <pc:sldMkLst>
          <pc:docMk/>
          <pc:sldMk cId="4011372674" sldId="569"/>
        </pc:sldMkLst>
        <pc:spChg chg="del mod">
          <ac:chgData name="Stewart Gale" userId="3647ddd2-6040-41ae-a96d-232c23482af8" providerId="ADAL" clId="{8DD77516-CB7E-4824-A68E-A8C0EE28FCE0}" dt="2023-07-27T17:19:46.842" v="39" actId="478"/>
          <ac:spMkLst>
            <pc:docMk/>
            <pc:sldMk cId="4011372674" sldId="569"/>
            <ac:spMk id="2" creationId="{00000000-0000-0000-0000-000000000000}"/>
          </ac:spMkLst>
        </pc:spChg>
        <pc:spChg chg="del">
          <ac:chgData name="Stewart Gale" userId="3647ddd2-6040-41ae-a96d-232c23482af8" providerId="ADAL" clId="{8DD77516-CB7E-4824-A68E-A8C0EE28FCE0}" dt="2023-07-27T17:19:46.842" v="39" actId="478"/>
          <ac:spMkLst>
            <pc:docMk/>
            <pc:sldMk cId="4011372674" sldId="569"/>
            <ac:spMk id="3" creationId="{00000000-0000-0000-0000-000000000000}"/>
          </ac:spMkLst>
        </pc:spChg>
        <pc:spChg chg="del">
          <ac:chgData name="Stewart Gale" userId="3647ddd2-6040-41ae-a96d-232c23482af8" providerId="ADAL" clId="{8DD77516-CB7E-4824-A68E-A8C0EE28FCE0}" dt="2023-07-27T17:19:46.842" v="39" actId="478"/>
          <ac:spMkLst>
            <pc:docMk/>
            <pc:sldMk cId="4011372674" sldId="569"/>
            <ac:spMk id="4" creationId="{00000000-0000-0000-0000-000000000000}"/>
          </ac:spMkLst>
        </pc:spChg>
        <pc:spChg chg="add mod">
          <ac:chgData name="Stewart Gale" userId="3647ddd2-6040-41ae-a96d-232c23482af8" providerId="ADAL" clId="{8DD77516-CB7E-4824-A68E-A8C0EE28FCE0}" dt="2023-07-27T17:21:41.934" v="70" actId="1076"/>
          <ac:spMkLst>
            <pc:docMk/>
            <pc:sldMk cId="4011372674" sldId="569"/>
            <ac:spMk id="5" creationId="{2734B0E1-BB09-E001-98D1-A9BE940B87C6}"/>
          </ac:spMkLst>
        </pc:spChg>
        <pc:spChg chg="mod">
          <ac:chgData name="Stewart Gale" userId="3647ddd2-6040-41ae-a96d-232c23482af8" providerId="ADAL" clId="{8DD77516-CB7E-4824-A68E-A8C0EE28FCE0}" dt="2023-07-27T17:22:01.767" v="77" actId="1076"/>
          <ac:spMkLst>
            <pc:docMk/>
            <pc:sldMk cId="4011372674" sldId="569"/>
            <ac:spMk id="6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9:50:31.982" v="464" actId="20577"/>
          <ac:spMkLst>
            <pc:docMk/>
            <pc:sldMk cId="4011372674" sldId="569"/>
            <ac:spMk id="8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17:21:44.324" v="71" actId="1076"/>
          <ac:spMkLst>
            <pc:docMk/>
            <pc:sldMk cId="4011372674" sldId="569"/>
            <ac:spMk id="9" creationId="{00000000-0000-0000-0000-000000000000}"/>
          </ac:spMkLst>
        </pc:spChg>
      </pc:sldChg>
      <pc:sldChg chg="add del">
        <pc:chgData name="Stewart Gale" userId="3647ddd2-6040-41ae-a96d-232c23482af8" providerId="ADAL" clId="{8DD77516-CB7E-4824-A68E-A8C0EE28FCE0}" dt="2023-07-27T17:19:55.505" v="42"/>
        <pc:sldMkLst>
          <pc:docMk/>
          <pc:sldMk cId="3125594578" sldId="570"/>
        </pc:sldMkLst>
      </pc:sldChg>
      <pc:sldChg chg="addSp delSp modSp new mod modAnim">
        <pc:chgData name="Stewart Gale" userId="3647ddd2-6040-41ae-a96d-232c23482af8" providerId="ADAL" clId="{8DD77516-CB7E-4824-A68E-A8C0EE28FCE0}" dt="2023-07-27T19:51:16.652" v="467" actId="20577"/>
        <pc:sldMkLst>
          <pc:docMk/>
          <pc:sldMk cId="4118808051" sldId="570"/>
        </pc:sldMkLst>
        <pc:spChg chg="add del mod">
          <ac:chgData name="Stewart Gale" userId="3647ddd2-6040-41ae-a96d-232c23482af8" providerId="ADAL" clId="{8DD77516-CB7E-4824-A68E-A8C0EE28FCE0}" dt="2023-07-27T17:25:44.534" v="244" actId="478"/>
          <ac:spMkLst>
            <pc:docMk/>
            <pc:sldMk cId="4118808051" sldId="570"/>
            <ac:spMk id="3" creationId="{046C6C8A-90D4-4C5A-7526-A61DB386B351}"/>
          </ac:spMkLst>
        </pc:spChg>
        <pc:spChg chg="add mod">
          <ac:chgData name="Stewart Gale" userId="3647ddd2-6040-41ae-a96d-232c23482af8" providerId="ADAL" clId="{8DD77516-CB7E-4824-A68E-A8C0EE28FCE0}" dt="2023-07-27T17:23:44.825" v="117" actId="1076"/>
          <ac:spMkLst>
            <pc:docMk/>
            <pc:sldMk cId="4118808051" sldId="570"/>
            <ac:spMk id="5" creationId="{4BA1EA1F-98A9-92CC-F0CD-399B2D84E594}"/>
          </ac:spMkLst>
        </pc:spChg>
        <pc:spChg chg="add del mod">
          <ac:chgData name="Stewart Gale" userId="3647ddd2-6040-41ae-a96d-232c23482af8" providerId="ADAL" clId="{8DD77516-CB7E-4824-A68E-A8C0EE28FCE0}" dt="2023-07-27T17:24:04.468" v="135"/>
          <ac:spMkLst>
            <pc:docMk/>
            <pc:sldMk cId="4118808051" sldId="570"/>
            <ac:spMk id="6" creationId="{493CF7F5-7074-AD72-C967-1BCF2B2E6941}"/>
          </ac:spMkLst>
        </pc:spChg>
        <pc:spChg chg="add mod">
          <ac:chgData name="Stewart Gale" userId="3647ddd2-6040-41ae-a96d-232c23482af8" providerId="ADAL" clId="{8DD77516-CB7E-4824-A68E-A8C0EE28FCE0}" dt="2023-07-27T19:51:16.652" v="467" actId="20577"/>
          <ac:spMkLst>
            <pc:docMk/>
            <pc:sldMk cId="4118808051" sldId="570"/>
            <ac:spMk id="7" creationId="{753A6F06-F313-509B-B613-4B2BC02F58AE}"/>
          </ac:spMkLst>
        </pc:spChg>
        <pc:spChg chg="add mod">
          <ac:chgData name="Stewart Gale" userId="3647ddd2-6040-41ae-a96d-232c23482af8" providerId="ADAL" clId="{8DD77516-CB7E-4824-A68E-A8C0EE28FCE0}" dt="2023-07-27T17:28:26.414" v="298" actId="207"/>
          <ac:spMkLst>
            <pc:docMk/>
            <pc:sldMk cId="4118808051" sldId="570"/>
            <ac:spMk id="8" creationId="{5A1A4E00-97E9-EBB6-B223-D95CC37B1C74}"/>
          </ac:spMkLst>
        </pc:spChg>
        <pc:spChg chg="add mod">
          <ac:chgData name="Stewart Gale" userId="3647ddd2-6040-41ae-a96d-232c23482af8" providerId="ADAL" clId="{8DD77516-CB7E-4824-A68E-A8C0EE28FCE0}" dt="2023-07-27T17:28:21.653" v="297" actId="1076"/>
          <ac:spMkLst>
            <pc:docMk/>
            <pc:sldMk cId="4118808051" sldId="570"/>
            <ac:spMk id="10" creationId="{AEA73AAC-2511-6E96-6A1A-75BC3E359A9F}"/>
          </ac:spMkLst>
        </pc:spChg>
        <pc:spChg chg="add mod">
          <ac:chgData name="Stewart Gale" userId="3647ddd2-6040-41ae-a96d-232c23482af8" providerId="ADAL" clId="{8DD77516-CB7E-4824-A68E-A8C0EE28FCE0}" dt="2023-07-27T17:28:21.653" v="297" actId="1076"/>
          <ac:spMkLst>
            <pc:docMk/>
            <pc:sldMk cId="4118808051" sldId="570"/>
            <ac:spMk id="12" creationId="{0001B705-4334-CC6A-616D-6FCDF364B0BE}"/>
          </ac:spMkLst>
        </pc:spChg>
      </pc:sldChg>
      <pc:sldChg chg="addSp modSp new mod modAnim">
        <pc:chgData name="Stewart Gale" userId="3647ddd2-6040-41ae-a96d-232c23482af8" providerId="ADAL" clId="{8DD77516-CB7E-4824-A68E-A8C0EE28FCE0}" dt="2023-07-27T19:49:59.074" v="460" actId="1076"/>
        <pc:sldMkLst>
          <pc:docMk/>
          <pc:sldMk cId="2929436037" sldId="571"/>
        </pc:sldMkLst>
        <pc:spChg chg="add mod">
          <ac:chgData name="Stewart Gale" userId="3647ddd2-6040-41ae-a96d-232c23482af8" providerId="ADAL" clId="{8DD77516-CB7E-4824-A68E-A8C0EE28FCE0}" dt="2023-07-27T19:49:59.074" v="460" actId="1076"/>
          <ac:spMkLst>
            <pc:docMk/>
            <pc:sldMk cId="2929436037" sldId="571"/>
            <ac:spMk id="2" creationId="{077CD1E5-7345-B1A9-3F12-63BCDA6B9E0B}"/>
          </ac:spMkLst>
        </pc:spChg>
      </pc:sldChg>
      <pc:sldChg chg="addSp delSp modSp new mod modAnim">
        <pc:chgData name="Stewart Gale" userId="3647ddd2-6040-41ae-a96d-232c23482af8" providerId="ADAL" clId="{8DD77516-CB7E-4824-A68E-A8C0EE28FCE0}" dt="2023-07-27T19:45:46.888" v="424" actId="1076"/>
        <pc:sldMkLst>
          <pc:docMk/>
          <pc:sldMk cId="3879930609" sldId="572"/>
        </pc:sldMkLst>
        <pc:spChg chg="add mod">
          <ac:chgData name="Stewart Gale" userId="3647ddd2-6040-41ae-a96d-232c23482af8" providerId="ADAL" clId="{8DD77516-CB7E-4824-A68E-A8C0EE28FCE0}" dt="2023-07-27T17:30:34.268" v="404" actId="1076"/>
          <ac:spMkLst>
            <pc:docMk/>
            <pc:sldMk cId="3879930609" sldId="572"/>
            <ac:spMk id="3" creationId="{BF0640FD-B61C-2D67-09A1-010A26BC63DC}"/>
          </ac:spMkLst>
        </pc:spChg>
        <pc:spChg chg="add mod">
          <ac:chgData name="Stewart Gale" userId="3647ddd2-6040-41ae-a96d-232c23482af8" providerId="ADAL" clId="{8DD77516-CB7E-4824-A68E-A8C0EE28FCE0}" dt="2023-07-27T19:45:46.888" v="424" actId="1076"/>
          <ac:spMkLst>
            <pc:docMk/>
            <pc:sldMk cId="3879930609" sldId="572"/>
            <ac:spMk id="4" creationId="{BB820588-FF89-C91D-2D4A-45062731119A}"/>
          </ac:spMkLst>
        </pc:spChg>
        <pc:spChg chg="add del">
          <ac:chgData name="Stewart Gale" userId="3647ddd2-6040-41ae-a96d-232c23482af8" providerId="ADAL" clId="{8DD77516-CB7E-4824-A68E-A8C0EE28FCE0}" dt="2023-07-27T17:30:42.755" v="407" actId="22"/>
          <ac:spMkLst>
            <pc:docMk/>
            <pc:sldMk cId="3879930609" sldId="572"/>
            <ac:spMk id="6" creationId="{8C5D6369-73DB-A7C5-D196-A805758BAF16}"/>
          </ac:spMkLst>
        </pc:spChg>
        <pc:spChg chg="add mod">
          <ac:chgData name="Stewart Gale" userId="3647ddd2-6040-41ae-a96d-232c23482af8" providerId="ADAL" clId="{8DD77516-CB7E-4824-A68E-A8C0EE28FCE0}" dt="2023-07-27T19:45:46.888" v="424" actId="1076"/>
          <ac:spMkLst>
            <pc:docMk/>
            <pc:sldMk cId="3879930609" sldId="572"/>
            <ac:spMk id="8" creationId="{3ED38C00-8A0C-3FA2-8AF6-70DA5896A251}"/>
          </ac:spMkLst>
        </pc:spChg>
        <pc:spChg chg="add mod">
          <ac:chgData name="Stewart Gale" userId="3647ddd2-6040-41ae-a96d-232c23482af8" providerId="ADAL" clId="{8DD77516-CB7E-4824-A68E-A8C0EE28FCE0}" dt="2023-07-27T19:45:46.888" v="424" actId="1076"/>
          <ac:spMkLst>
            <pc:docMk/>
            <pc:sldMk cId="3879930609" sldId="572"/>
            <ac:spMk id="10" creationId="{B0676450-9FE3-FD78-8552-55FBF28C9CA5}"/>
          </ac:spMkLst>
        </pc:spChg>
        <pc:spChg chg="add mod">
          <ac:chgData name="Stewart Gale" userId="3647ddd2-6040-41ae-a96d-232c23482af8" providerId="ADAL" clId="{8DD77516-CB7E-4824-A68E-A8C0EE28FCE0}" dt="2023-07-27T19:45:46.888" v="424" actId="1076"/>
          <ac:spMkLst>
            <pc:docMk/>
            <pc:sldMk cId="3879930609" sldId="572"/>
            <ac:spMk id="12" creationId="{1B4A5130-7F9B-F61B-791B-0030D77B39F8}"/>
          </ac:spMkLst>
        </pc:spChg>
      </pc:sldChg>
      <pc:sldChg chg="modSp add mod">
        <pc:chgData name="Stewart Gale" userId="3647ddd2-6040-41ae-a96d-232c23482af8" providerId="ADAL" clId="{8DD77516-CB7E-4824-A68E-A8C0EE28FCE0}" dt="2023-07-27T19:47:00.621" v="434" actId="1076"/>
        <pc:sldMkLst>
          <pc:docMk/>
          <pc:sldMk cId="3185020126" sldId="573"/>
        </pc:sldMkLst>
        <pc:spChg chg="mod">
          <ac:chgData name="Stewart Gale" userId="3647ddd2-6040-41ae-a96d-232c23482af8" providerId="ADAL" clId="{8DD77516-CB7E-4824-A68E-A8C0EE28FCE0}" dt="2023-07-27T19:46:08.320" v="426"/>
          <ac:spMkLst>
            <pc:docMk/>
            <pc:sldMk cId="3185020126" sldId="573"/>
            <ac:spMk id="3" creationId="{BF0640FD-B61C-2D67-09A1-010A26BC63DC}"/>
          </ac:spMkLst>
        </pc:spChg>
        <pc:spChg chg="mod">
          <ac:chgData name="Stewart Gale" userId="3647ddd2-6040-41ae-a96d-232c23482af8" providerId="ADAL" clId="{8DD77516-CB7E-4824-A68E-A8C0EE28FCE0}" dt="2023-07-27T19:47:00.621" v="434" actId="1076"/>
          <ac:spMkLst>
            <pc:docMk/>
            <pc:sldMk cId="3185020126" sldId="573"/>
            <ac:spMk id="8" creationId="{3ED38C00-8A0C-3FA2-8AF6-70DA5896A251}"/>
          </ac:spMkLst>
        </pc:spChg>
        <pc:spChg chg="mod">
          <ac:chgData name="Stewart Gale" userId="3647ddd2-6040-41ae-a96d-232c23482af8" providerId="ADAL" clId="{8DD77516-CB7E-4824-A68E-A8C0EE28FCE0}" dt="2023-07-27T19:46:38.920" v="429" actId="113"/>
          <ac:spMkLst>
            <pc:docMk/>
            <pc:sldMk cId="3185020126" sldId="573"/>
            <ac:spMk id="10" creationId="{B0676450-9FE3-FD78-8552-55FBF28C9CA5}"/>
          </ac:spMkLst>
        </pc:spChg>
        <pc:spChg chg="mod">
          <ac:chgData name="Stewart Gale" userId="3647ddd2-6040-41ae-a96d-232c23482af8" providerId="ADAL" clId="{8DD77516-CB7E-4824-A68E-A8C0EE28FCE0}" dt="2023-07-27T19:47:00.621" v="434" actId="1076"/>
          <ac:spMkLst>
            <pc:docMk/>
            <pc:sldMk cId="3185020126" sldId="573"/>
            <ac:spMk id="12" creationId="{1B4A5130-7F9B-F61B-791B-0030D77B39F8}"/>
          </ac:spMkLst>
        </pc:spChg>
      </pc:sldChg>
      <pc:sldChg chg="modSp add mod">
        <pc:chgData name="Stewart Gale" userId="3647ddd2-6040-41ae-a96d-232c23482af8" providerId="ADAL" clId="{8DD77516-CB7E-4824-A68E-A8C0EE28FCE0}" dt="2023-07-27T19:48:34.345" v="442" actId="14100"/>
        <pc:sldMkLst>
          <pc:docMk/>
          <pc:sldMk cId="4133023799" sldId="574"/>
        </pc:sldMkLst>
        <pc:spChg chg="mod">
          <ac:chgData name="Stewart Gale" userId="3647ddd2-6040-41ae-a96d-232c23482af8" providerId="ADAL" clId="{8DD77516-CB7E-4824-A68E-A8C0EE28FCE0}" dt="2023-07-27T19:47:39.737" v="436"/>
          <ac:spMkLst>
            <pc:docMk/>
            <pc:sldMk cId="4133023799" sldId="574"/>
            <ac:spMk id="3" creationId="{BF0640FD-B61C-2D67-09A1-010A26BC63DC}"/>
          </ac:spMkLst>
        </pc:spChg>
        <pc:spChg chg="mod">
          <ac:chgData name="Stewart Gale" userId="3647ddd2-6040-41ae-a96d-232c23482af8" providerId="ADAL" clId="{8DD77516-CB7E-4824-A68E-A8C0EE28FCE0}" dt="2023-07-27T19:48:34.345" v="442" actId="14100"/>
          <ac:spMkLst>
            <pc:docMk/>
            <pc:sldMk cId="4133023799" sldId="574"/>
            <ac:spMk id="10" creationId="{B0676450-9FE3-FD78-8552-55FBF28C9CA5}"/>
          </ac:spMkLst>
        </pc:spChg>
        <pc:spChg chg="mod">
          <ac:chgData name="Stewart Gale" userId="3647ddd2-6040-41ae-a96d-232c23482af8" providerId="ADAL" clId="{8DD77516-CB7E-4824-A68E-A8C0EE28FCE0}" dt="2023-07-27T19:48:30.097" v="441" actId="14100"/>
          <ac:spMkLst>
            <pc:docMk/>
            <pc:sldMk cId="4133023799" sldId="574"/>
            <ac:spMk id="12" creationId="{1B4A5130-7F9B-F61B-791B-0030D77B39F8}"/>
          </ac:spMkLst>
        </pc:spChg>
      </pc:sldChg>
      <pc:sldChg chg="modSp add mod">
        <pc:chgData name="Stewart Gale" userId="3647ddd2-6040-41ae-a96d-232c23482af8" providerId="ADAL" clId="{8DD77516-CB7E-4824-A68E-A8C0EE28FCE0}" dt="2023-07-27T19:52:03.623" v="470" actId="1035"/>
        <pc:sldMkLst>
          <pc:docMk/>
          <pc:sldMk cId="2140498978" sldId="575"/>
        </pc:sldMkLst>
        <pc:spChg chg="mod">
          <ac:chgData name="Stewart Gale" userId="3647ddd2-6040-41ae-a96d-232c23482af8" providerId="ADAL" clId="{8DD77516-CB7E-4824-A68E-A8C0EE28FCE0}" dt="2023-07-27T19:49:18.856" v="448" actId="20577"/>
          <ac:spMkLst>
            <pc:docMk/>
            <pc:sldMk cId="2140498978" sldId="575"/>
            <ac:spMk id="3" creationId="{BF0640FD-B61C-2D67-09A1-010A26BC63DC}"/>
          </ac:spMkLst>
        </pc:spChg>
        <pc:spChg chg="mod">
          <ac:chgData name="Stewart Gale" userId="3647ddd2-6040-41ae-a96d-232c23482af8" providerId="ADAL" clId="{8DD77516-CB7E-4824-A68E-A8C0EE28FCE0}" dt="2023-07-27T19:52:03.623" v="470" actId="1035"/>
          <ac:spMkLst>
            <pc:docMk/>
            <pc:sldMk cId="2140498978" sldId="575"/>
            <ac:spMk id="4" creationId="{BB820588-FF89-C91D-2D4A-45062731119A}"/>
          </ac:spMkLst>
        </pc:spChg>
        <pc:spChg chg="mod">
          <ac:chgData name="Stewart Gale" userId="3647ddd2-6040-41ae-a96d-232c23482af8" providerId="ADAL" clId="{8DD77516-CB7E-4824-A68E-A8C0EE28FCE0}" dt="2023-07-27T19:49:33.180" v="455" actId="1076"/>
          <ac:spMkLst>
            <pc:docMk/>
            <pc:sldMk cId="2140498978" sldId="575"/>
            <ac:spMk id="8" creationId="{3ED38C00-8A0C-3FA2-8AF6-70DA5896A251}"/>
          </ac:spMkLst>
        </pc:spChg>
        <pc:spChg chg="mod">
          <ac:chgData name="Stewart Gale" userId="3647ddd2-6040-41ae-a96d-232c23482af8" providerId="ADAL" clId="{8DD77516-CB7E-4824-A68E-A8C0EE28FCE0}" dt="2023-07-27T19:52:03.623" v="470" actId="1035"/>
          <ac:spMkLst>
            <pc:docMk/>
            <pc:sldMk cId="2140498978" sldId="575"/>
            <ac:spMk id="10" creationId="{B0676450-9FE3-FD78-8552-55FBF28C9CA5}"/>
          </ac:spMkLst>
        </pc:spChg>
        <pc:spChg chg="mod">
          <ac:chgData name="Stewart Gale" userId="3647ddd2-6040-41ae-a96d-232c23482af8" providerId="ADAL" clId="{8DD77516-CB7E-4824-A68E-A8C0EE28FCE0}" dt="2023-07-27T19:49:35.988" v="456" actId="14100"/>
          <ac:spMkLst>
            <pc:docMk/>
            <pc:sldMk cId="2140498978" sldId="575"/>
            <ac:spMk id="12" creationId="{1B4A5130-7F9B-F61B-791B-0030D77B39F8}"/>
          </ac:spMkLst>
        </pc:spChg>
      </pc:sldChg>
      <pc:sldChg chg="addSp modSp add mod">
        <pc:chgData name="Stewart Gale" userId="3647ddd2-6040-41ae-a96d-232c23482af8" providerId="ADAL" clId="{8DD77516-CB7E-4824-A68E-A8C0EE28FCE0}" dt="2023-07-27T20:03:43.941" v="731" actId="1076"/>
        <pc:sldMkLst>
          <pc:docMk/>
          <pc:sldMk cId="1564380399" sldId="576"/>
        </pc:sldMkLst>
        <pc:spChg chg="add mod">
          <ac:chgData name="Stewart Gale" userId="3647ddd2-6040-41ae-a96d-232c23482af8" providerId="ADAL" clId="{8DD77516-CB7E-4824-A68E-A8C0EE28FCE0}" dt="2023-07-27T20:03:43.941" v="731" actId="1076"/>
          <ac:spMkLst>
            <pc:docMk/>
            <pc:sldMk cId="1564380399" sldId="576"/>
            <ac:spMk id="2" creationId="{9ADAAA19-DD18-E892-F686-1B827AB7D4FB}"/>
          </ac:spMkLst>
        </pc:spChg>
        <pc:spChg chg="mod">
          <ac:chgData name="Stewart Gale" userId="3647ddd2-6040-41ae-a96d-232c23482af8" providerId="ADAL" clId="{8DD77516-CB7E-4824-A68E-A8C0EE28FCE0}" dt="2023-07-27T20:02:35.533" v="663" actId="1076"/>
          <ac:spMkLst>
            <pc:docMk/>
            <pc:sldMk cId="1564380399" sldId="576"/>
            <ac:spMk id="3" creationId="{BF0640FD-B61C-2D67-09A1-010A26BC63DC}"/>
          </ac:spMkLst>
        </pc:spChg>
        <pc:spChg chg="mod">
          <ac:chgData name="Stewart Gale" userId="3647ddd2-6040-41ae-a96d-232c23482af8" providerId="ADAL" clId="{8DD77516-CB7E-4824-A68E-A8C0EE28FCE0}" dt="2023-07-27T20:02:54.859" v="671" actId="1076"/>
          <ac:spMkLst>
            <pc:docMk/>
            <pc:sldMk cId="1564380399" sldId="576"/>
            <ac:spMk id="8" creationId="{3ED38C00-8A0C-3FA2-8AF6-70DA5896A251}"/>
          </ac:spMkLst>
        </pc:spChg>
        <pc:spChg chg="mod">
          <ac:chgData name="Stewart Gale" userId="3647ddd2-6040-41ae-a96d-232c23482af8" providerId="ADAL" clId="{8DD77516-CB7E-4824-A68E-A8C0EE28FCE0}" dt="2023-07-27T20:02:45.953" v="668" actId="14100"/>
          <ac:spMkLst>
            <pc:docMk/>
            <pc:sldMk cId="1564380399" sldId="576"/>
            <ac:spMk id="10" creationId="{B0676450-9FE3-FD78-8552-55FBF28C9CA5}"/>
          </ac:spMkLst>
        </pc:spChg>
        <pc:spChg chg="mod">
          <ac:chgData name="Stewart Gale" userId="3647ddd2-6040-41ae-a96d-232c23482af8" providerId="ADAL" clId="{8DD77516-CB7E-4824-A68E-A8C0EE28FCE0}" dt="2023-07-27T20:02:54.859" v="671" actId="1076"/>
          <ac:spMkLst>
            <pc:docMk/>
            <pc:sldMk cId="1564380399" sldId="576"/>
            <ac:spMk id="12" creationId="{1B4A5130-7F9B-F61B-791B-0030D77B39F8}"/>
          </ac:spMkLst>
        </pc:spChg>
      </pc:sldChg>
      <pc:sldChg chg="add del">
        <pc:chgData name="Stewart Gale" userId="3647ddd2-6040-41ae-a96d-232c23482af8" providerId="ADAL" clId="{8DD77516-CB7E-4824-A68E-A8C0EE28FCE0}" dt="2023-07-27T20:21:59.639" v="1086" actId="47"/>
        <pc:sldMkLst>
          <pc:docMk/>
          <pc:sldMk cId="2995659138" sldId="577"/>
        </pc:sldMkLst>
      </pc:sldChg>
      <pc:sldMasterChg chg="modSp modSldLayout">
        <pc:chgData name="Stewart Gale" userId="3647ddd2-6040-41ae-a96d-232c23482af8" providerId="ADAL" clId="{8DD77516-CB7E-4824-A68E-A8C0EE28FCE0}" dt="2023-07-27T07:16:03.657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DD77516-CB7E-4824-A68E-A8C0EE28FCE0}" dt="2023-07-27T07:16:03.657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DD77516-CB7E-4824-A68E-A8C0EE28FCE0}" dt="2023-07-27T07:16:03.657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DD77516-CB7E-4824-A68E-A8C0EE28FCE0}" dt="2023-07-27T07:16:03.657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DD77516-CB7E-4824-A68E-A8C0EE28FCE0}" dt="2023-07-27T07:16:03.657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DD77516-CB7E-4824-A68E-A8C0EE28FCE0}" dt="2023-07-27T07:16:03.657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DD77516-CB7E-4824-A68E-A8C0EE28FCE0}" dt="2023-07-27T07:16:03.657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DD77516-CB7E-4824-A68E-A8C0EE28FCE0}" dt="2023-07-27T07:16:03.657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DD77516-CB7E-4824-A68E-A8C0EE28FCE0}" dt="2023-07-27T07:16:03.657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DD77516-CB7E-4824-A68E-A8C0EE28FCE0}" dt="2023-07-27T07:16:03.657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FFBD43DE-7715-47FF-AA8C-46890BCD9D81}"/>
    <pc:docChg chg="modSld">
      <pc:chgData name="Stewart Gale" userId="3647ddd2-6040-41ae-a96d-232c23482af8" providerId="ADAL" clId="{FFBD43DE-7715-47FF-AA8C-46890BCD9D81}" dt="2022-03-11T04:13:26.771" v="2" actId="20577"/>
      <pc:docMkLst>
        <pc:docMk/>
      </pc:docMkLst>
      <pc:sldChg chg="modSp">
        <pc:chgData name="Stewart Gale" userId="3647ddd2-6040-41ae-a96d-232c23482af8" providerId="ADAL" clId="{FFBD43DE-7715-47FF-AA8C-46890BCD9D81}" dt="2022-03-11T04:13:26.771" v="2" actId="20577"/>
        <pc:sldMkLst>
          <pc:docMk/>
          <pc:sldMk cId="1386988941" sldId="560"/>
        </pc:sldMkLst>
        <pc:spChg chg="mod">
          <ac:chgData name="Stewart Gale" userId="3647ddd2-6040-41ae-a96d-232c23482af8" providerId="ADAL" clId="{FFBD43DE-7715-47FF-AA8C-46890BCD9D81}" dt="2022-03-11T04:13:26.771" v="2" actId="20577"/>
          <ac:spMkLst>
            <pc:docMk/>
            <pc:sldMk cId="1386988941" sldId="560"/>
            <ac:spMk id="7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E7875-826E-471B-8020-66AD667788C2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2BE0A-7967-4588-AE79-A0A0979BE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376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56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480" y="44624"/>
            <a:ext cx="914285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Integration</a:t>
            </a:r>
          </a:p>
          <a:p>
            <a:pPr algn="ctr"/>
            <a:r>
              <a:rPr lang="en-GB" sz="11500" dirty="0"/>
              <a:t>By parts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5 of 12)</a:t>
            </a:r>
          </a:p>
        </p:txBody>
      </p:sp>
    </p:spTree>
    <p:extLst>
      <p:ext uri="{BB962C8B-B14F-4D97-AF65-F5344CB8AC3E}">
        <p14:creationId xmlns:p14="http://schemas.microsoft.com/office/powerpoint/2010/main" val="866826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0640FD-B61C-2D67-09A1-010A26BC63DC}"/>
                  </a:ext>
                </a:extLst>
              </p:cNvPr>
              <p:cNvSpPr txBox="1"/>
              <p:nvPr/>
            </p:nvSpPr>
            <p:spPr>
              <a:xfrm>
                <a:off x="3287688" y="111915"/>
                <a:ext cx="5328592" cy="31134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9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9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0640FD-B61C-2D67-09A1-010A26BC6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111915"/>
                <a:ext cx="5328592" cy="31134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B820588-FF89-C91D-2D4A-45062731119A}"/>
                  </a:ext>
                </a:extLst>
              </p:cNvPr>
              <p:cNvSpPr/>
              <p:nvPr/>
            </p:nvSpPr>
            <p:spPr>
              <a:xfrm>
                <a:off x="1094993" y="4221088"/>
                <a:ext cx="208262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B820588-FF89-C91D-2D4A-450627311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993" y="4221088"/>
                <a:ext cx="2082621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D38C00-8A0C-3FA2-8AF6-70DA5896A251}"/>
                  </a:ext>
                </a:extLst>
              </p:cNvPr>
              <p:cNvSpPr txBox="1"/>
              <p:nvPr/>
            </p:nvSpPr>
            <p:spPr>
              <a:xfrm>
                <a:off x="6456040" y="3573016"/>
                <a:ext cx="2880320" cy="24297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D38C00-8A0C-3FA2-8AF6-70DA5896A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3573016"/>
                <a:ext cx="2880320" cy="24297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676450-9FE3-FD78-8552-55FBF28C9CA5}"/>
                  </a:ext>
                </a:extLst>
              </p:cNvPr>
              <p:cNvSpPr txBox="1"/>
              <p:nvPr/>
            </p:nvSpPr>
            <p:spPr>
              <a:xfrm>
                <a:off x="3177613" y="4221088"/>
                <a:ext cx="2082621" cy="13512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676450-9FE3-FD78-8552-55FBF28C9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613" y="4221088"/>
                <a:ext cx="2082621" cy="13512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4A5130-7F9B-F61B-791B-0030D77B39F8}"/>
                  </a:ext>
                </a:extLst>
              </p:cNvPr>
              <p:cNvSpPr txBox="1"/>
              <p:nvPr/>
            </p:nvSpPr>
            <p:spPr>
              <a:xfrm>
                <a:off x="9264351" y="4188805"/>
                <a:ext cx="1080121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4A5130-7F9B-F61B-791B-0030D77B3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351" y="4188805"/>
                <a:ext cx="1080121" cy="1323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ADAAA19-DD18-E892-F686-1B827AB7D4FB}"/>
              </a:ext>
            </a:extLst>
          </p:cNvPr>
          <p:cNvSpPr txBox="1"/>
          <p:nvPr/>
        </p:nvSpPr>
        <p:spPr>
          <a:xfrm>
            <a:off x="263352" y="260648"/>
            <a:ext cx="252028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Special Case</a:t>
            </a:r>
            <a:endParaRPr lang="en-GB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8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11390" y="3064899"/>
                <a:ext cx="5557218" cy="1351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390" y="3064899"/>
                <a:ext cx="5557218" cy="13511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95400" y="2322663"/>
            <a:ext cx="324036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/>
              <a:t>STEP 1</a:t>
            </a:r>
            <a:r>
              <a:rPr lang="en-GB" sz="2800" dirty="0"/>
              <a:t>: Assign labels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11390" y="2322663"/>
            <a:ext cx="406767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STEP 3</a:t>
            </a:r>
            <a:r>
              <a:rPr lang="en-GB" sz="2800" dirty="0"/>
              <a:t>: Write out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23941" y="4619857"/>
                <a:ext cx="3355835" cy="71288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STEP 2</a:t>
                </a:r>
                <a:r>
                  <a:rPr lang="en-GB" sz="2800" dirty="0"/>
                  <a:t>: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𝑑𝑢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41" y="4619857"/>
                <a:ext cx="3355835" cy="712887"/>
              </a:xfrm>
              <a:prstGeom prst="rect">
                <a:avLst/>
              </a:prstGeom>
              <a:blipFill>
                <a:blip r:embed="rId3"/>
                <a:stretch>
                  <a:fillRect l="-3430"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7252" y="239485"/>
                <a:ext cx="3820556" cy="1602811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52" y="239485"/>
                <a:ext cx="3820556" cy="16028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02753" y="3370622"/>
                <a:ext cx="142545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53" y="3370622"/>
                <a:ext cx="142545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23941" y="5500379"/>
                <a:ext cx="1688796" cy="114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41" y="5500379"/>
                <a:ext cx="1688796" cy="11441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t="48048"/>
          <a:stretch/>
        </p:blipFill>
        <p:spPr>
          <a:xfrm>
            <a:off x="5087888" y="290290"/>
            <a:ext cx="6241747" cy="13511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3FAE79-746B-D067-555E-3E8E5EAAD761}"/>
                  </a:ext>
                </a:extLst>
              </p:cNvPr>
              <p:cNvSpPr txBox="1"/>
              <p:nvPr/>
            </p:nvSpPr>
            <p:spPr>
              <a:xfrm>
                <a:off x="2470538" y="3095913"/>
                <a:ext cx="2472471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3FAE79-746B-D067-555E-3E8E5EAAD7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538" y="3095913"/>
                <a:ext cx="2472471" cy="11441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B318996-A2CC-287F-C170-AA38E7E86152}"/>
                  </a:ext>
                </a:extLst>
              </p:cNvPr>
              <p:cNvSpPr txBox="1"/>
              <p:nvPr/>
            </p:nvSpPr>
            <p:spPr>
              <a:xfrm>
                <a:off x="2650557" y="5771985"/>
                <a:ext cx="21124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B318996-A2CC-287F-C170-AA38E7E861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557" y="5771985"/>
                <a:ext cx="211243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01A7D63-3882-2E34-EB95-3D59F2ECB86B}"/>
                  </a:ext>
                </a:extLst>
              </p:cNvPr>
              <p:cNvSpPr txBox="1"/>
              <p:nvPr/>
            </p:nvSpPr>
            <p:spPr>
              <a:xfrm>
                <a:off x="5990821" y="5529426"/>
                <a:ext cx="523952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4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𝐬𝐢𝐧</m:t>
                          </m:r>
                        </m:fName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func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4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𝐜𝐨𝐬</m:t>
                          </m:r>
                        </m:fName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func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𝒄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01A7D63-3882-2E34-EB95-3D59F2ECB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821" y="5529426"/>
                <a:ext cx="5239521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1861A962-8E7F-3AD4-6D97-4FE34D95B393}"/>
              </a:ext>
            </a:extLst>
          </p:cNvPr>
          <p:cNvSpPr txBox="1"/>
          <p:nvPr/>
        </p:nvSpPr>
        <p:spPr>
          <a:xfrm>
            <a:off x="5988766" y="4631789"/>
            <a:ext cx="269952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sz="2800" b="1" dirty="0"/>
              <a:t>STEP 4</a:t>
            </a:r>
            <a:r>
              <a:rPr lang="en-GB" sz="2800" dirty="0"/>
              <a:t>: Integrate</a:t>
            </a:r>
          </a:p>
        </p:txBody>
      </p:sp>
    </p:spTree>
    <p:extLst>
      <p:ext uri="{BB962C8B-B14F-4D97-AF65-F5344CB8AC3E}">
        <p14:creationId xmlns:p14="http://schemas.microsoft.com/office/powerpoint/2010/main" val="123790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2" grpId="0" animBg="1"/>
      <p:bldP spid="13" grpId="0"/>
      <p:bldP spid="15" grpId="0"/>
      <p:bldP spid="11" grpId="0"/>
      <p:bldP spid="19" grpId="0"/>
      <p:bldP spid="21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332656"/>
                <a:ext cx="4824536" cy="9457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80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4824536" cy="945772"/>
              </a:xfrm>
              <a:prstGeom prst="rect">
                <a:avLst/>
              </a:prstGeom>
              <a:blipFill>
                <a:blip r:embed="rId2"/>
                <a:stretch>
                  <a:fillRect t="-3911" b="-1396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36721" y="5157192"/>
                <a:ext cx="4651768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func>
                        <m:func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721" y="5157192"/>
                <a:ext cx="4651768" cy="11330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65475" y="2937162"/>
                <a:ext cx="188551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3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75" y="2937162"/>
                <a:ext cx="188551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81370" y="5259450"/>
                <a:ext cx="1693156" cy="114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370" y="5259450"/>
                <a:ext cx="1693156" cy="11441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/>
          <a:srcRect t="48048"/>
          <a:stretch/>
        </p:blipFill>
        <p:spPr>
          <a:xfrm>
            <a:off x="5967032" y="188640"/>
            <a:ext cx="5112568" cy="1106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E9E2EA-D6A1-3D4E-CEFB-380C95005220}"/>
              </a:ext>
            </a:extLst>
          </p:cNvPr>
          <p:cNvSpPr txBox="1"/>
          <p:nvPr/>
        </p:nvSpPr>
        <p:spPr>
          <a:xfrm>
            <a:off x="581370" y="1881567"/>
            <a:ext cx="324036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/>
              <a:t>STEP 1</a:t>
            </a:r>
            <a:r>
              <a:rPr lang="en-GB" sz="2800" dirty="0"/>
              <a:t>: Assign labels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47387-1E1B-52B1-2168-204CF8E783EF}"/>
              </a:ext>
            </a:extLst>
          </p:cNvPr>
          <p:cNvSpPr txBox="1"/>
          <p:nvPr/>
        </p:nvSpPr>
        <p:spPr>
          <a:xfrm>
            <a:off x="5879976" y="1881567"/>
            <a:ext cx="406767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STEP 3</a:t>
            </a:r>
            <a:r>
              <a:rPr lang="en-GB" sz="2800" dirty="0"/>
              <a:t>: Write out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750245-AEA5-CFD7-EEBC-E45DAB73B2CA}"/>
                  </a:ext>
                </a:extLst>
              </p:cNvPr>
              <p:cNvSpPr txBox="1"/>
              <p:nvPr/>
            </p:nvSpPr>
            <p:spPr>
              <a:xfrm>
                <a:off x="609911" y="4178761"/>
                <a:ext cx="3355835" cy="71288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STEP 2</a:t>
                </a:r>
                <a:r>
                  <a:rPr lang="en-GB" sz="2800" dirty="0"/>
                  <a:t>: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𝑑𝑢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750245-AEA5-CFD7-EEBC-E45DAB73B2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11" y="4178761"/>
                <a:ext cx="3355835" cy="712887"/>
              </a:xfrm>
              <a:prstGeom prst="rect">
                <a:avLst/>
              </a:prstGeom>
              <a:blipFill>
                <a:blip r:embed="rId7"/>
                <a:stretch>
                  <a:fillRect l="-3243"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E663007-BE2D-74B4-4975-8D8BBA37C621}"/>
              </a:ext>
            </a:extLst>
          </p:cNvPr>
          <p:cNvSpPr txBox="1"/>
          <p:nvPr/>
        </p:nvSpPr>
        <p:spPr>
          <a:xfrm>
            <a:off x="5836720" y="4159342"/>
            <a:ext cx="269952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sz="2800" b="1" dirty="0"/>
              <a:t>STEP 4</a:t>
            </a:r>
            <a:r>
              <a:rPr lang="en-GB" sz="2800" dirty="0"/>
              <a:t>: Integrate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B7D351F-8E62-B134-BBF5-3E5DB9DDDB72}"/>
                  </a:ext>
                </a:extLst>
              </p:cNvPr>
              <p:cNvSpPr txBox="1"/>
              <p:nvPr/>
            </p:nvSpPr>
            <p:spPr>
              <a:xfrm>
                <a:off x="3039997" y="2666800"/>
                <a:ext cx="2039440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B7D351F-8E62-B134-BBF5-3E5DB9DDD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997" y="2666800"/>
                <a:ext cx="2039440" cy="11441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74FDA64-2202-A0F9-407B-E45D8010FEC2}"/>
                  </a:ext>
                </a:extLst>
              </p:cNvPr>
              <p:cNvSpPr txBox="1"/>
              <p:nvPr/>
            </p:nvSpPr>
            <p:spPr>
              <a:xfrm>
                <a:off x="2950251" y="5230738"/>
                <a:ext cx="2030989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74FDA64-2202-A0F9-407B-E45D8010F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0251" y="5230738"/>
                <a:ext cx="2030989" cy="1133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735EBEB-9A40-42B6-5E4D-60F97ED12C3C}"/>
                  </a:ext>
                </a:extLst>
              </p:cNvPr>
              <p:cNvSpPr txBox="1"/>
              <p:nvPr/>
            </p:nvSpPr>
            <p:spPr>
              <a:xfrm>
                <a:off x="5879976" y="2809764"/>
                <a:ext cx="4896544" cy="1257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nary>
                        <m:naryPr>
                          <m:subHide m:val="on"/>
                          <m:supHide m:val="on"/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den>
                          </m:f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735EBEB-9A40-42B6-5E4D-60F97ED12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2809764"/>
                <a:ext cx="4896544" cy="125758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542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  <p:bldP spid="6" grpId="0" animBg="1"/>
      <p:bldP spid="8" grpId="0" animBg="1"/>
      <p:bldP spid="9" grpId="0" animBg="1"/>
      <p:bldP spid="10" grpId="0" animBg="1"/>
      <p:bldP spid="18" grpId="0"/>
      <p:bldP spid="22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9376" y="427395"/>
                <a:ext cx="3688559" cy="8741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sz="4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27395"/>
                <a:ext cx="3688559" cy="874150"/>
              </a:xfrm>
              <a:prstGeom prst="rect">
                <a:avLst/>
              </a:prstGeom>
              <a:blipFill>
                <a:blip r:embed="rId2"/>
                <a:stretch>
                  <a:fillRect l="-469" t="-2976" b="-1190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81426" y="5445224"/>
                <a:ext cx="374430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1426" y="5445224"/>
                <a:ext cx="374430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09911" y="2984809"/>
                <a:ext cx="188551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11" y="2984809"/>
                <a:ext cx="188551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51384" y="5157192"/>
                <a:ext cx="1693156" cy="114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157192"/>
                <a:ext cx="1693156" cy="11441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14032" y="430958"/>
                <a:ext cx="4012483" cy="8741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sz="4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m:rPr>
                                <m:sty m:val="p"/>
                              </m:rPr>
                              <a:rPr lang="en-GB" sz="4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032" y="430958"/>
                <a:ext cx="4012483" cy="874150"/>
              </a:xfrm>
              <a:prstGeom prst="rect">
                <a:avLst/>
              </a:prstGeom>
              <a:blipFill>
                <a:blip r:embed="rId6"/>
                <a:stretch>
                  <a:fillRect l="-1734" t="-3593" b="-1257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4383958" y="864470"/>
            <a:ext cx="504056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F11301A-EB8F-6B27-8F1C-0CF129932844}"/>
              </a:ext>
            </a:extLst>
          </p:cNvPr>
          <p:cNvSpPr txBox="1"/>
          <p:nvPr/>
        </p:nvSpPr>
        <p:spPr>
          <a:xfrm>
            <a:off x="577653" y="1881567"/>
            <a:ext cx="324036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/>
              <a:t>STEP 1</a:t>
            </a:r>
            <a:r>
              <a:rPr lang="en-GB" sz="2800" dirty="0"/>
              <a:t>: Assign labels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0E39F3-886B-2761-BC6D-F0C2AAF22650}"/>
              </a:ext>
            </a:extLst>
          </p:cNvPr>
          <p:cNvSpPr txBox="1"/>
          <p:nvPr/>
        </p:nvSpPr>
        <p:spPr>
          <a:xfrm>
            <a:off x="5879976" y="1881567"/>
            <a:ext cx="406767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STEP 3</a:t>
            </a:r>
            <a:r>
              <a:rPr lang="en-GB" sz="2800" dirty="0"/>
              <a:t>: Write out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50D7FB-7CDA-C910-CEDD-6B467498EC07}"/>
                  </a:ext>
                </a:extLst>
              </p:cNvPr>
              <p:cNvSpPr txBox="1"/>
              <p:nvPr/>
            </p:nvSpPr>
            <p:spPr>
              <a:xfrm>
                <a:off x="609911" y="4178761"/>
                <a:ext cx="3355835" cy="71288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STEP 2</a:t>
                </a:r>
                <a:r>
                  <a:rPr lang="en-GB" sz="2800" dirty="0"/>
                  <a:t>: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𝑑𝑢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50D7FB-7CDA-C910-CEDD-6B467498E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11" y="4178761"/>
                <a:ext cx="3355835" cy="712887"/>
              </a:xfrm>
              <a:prstGeom prst="rect">
                <a:avLst/>
              </a:prstGeom>
              <a:blipFill>
                <a:blip r:embed="rId7"/>
                <a:stretch>
                  <a:fillRect l="-3243"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BAEE4CD-5F4C-E1AF-5166-6CC469C1DFB7}"/>
              </a:ext>
            </a:extLst>
          </p:cNvPr>
          <p:cNvSpPr txBox="1"/>
          <p:nvPr/>
        </p:nvSpPr>
        <p:spPr>
          <a:xfrm>
            <a:off x="5951984" y="4411241"/>
            <a:ext cx="269952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sz="2800" b="1" dirty="0"/>
              <a:t>STEP 4</a:t>
            </a:r>
            <a:r>
              <a:rPr lang="en-GB" sz="2800" dirty="0"/>
              <a:t>: Integrate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C5050D3-A08E-AF81-4C63-1154A5E81D59}"/>
                  </a:ext>
                </a:extLst>
              </p:cNvPr>
              <p:cNvSpPr txBox="1"/>
              <p:nvPr/>
            </p:nvSpPr>
            <p:spPr>
              <a:xfrm>
                <a:off x="2855640" y="2670331"/>
                <a:ext cx="1607392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C5050D3-A08E-AF81-4C63-1154A5E81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670331"/>
                <a:ext cx="1607392" cy="11441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F06341-F94E-90C9-8904-5C35B10C4706}"/>
                  </a:ext>
                </a:extLst>
              </p:cNvPr>
              <p:cNvSpPr txBox="1"/>
              <p:nvPr/>
            </p:nvSpPr>
            <p:spPr>
              <a:xfrm>
                <a:off x="2764417" y="5406105"/>
                <a:ext cx="16073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F06341-F94E-90C9-8904-5C35B10C4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417" y="5406105"/>
                <a:ext cx="160739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C9A3D20-279D-5F8C-F5AF-E6741000F081}"/>
                  </a:ext>
                </a:extLst>
              </p:cNvPr>
              <p:cNvSpPr txBox="1"/>
              <p:nvPr/>
            </p:nvSpPr>
            <p:spPr>
              <a:xfrm>
                <a:off x="5951984" y="2555370"/>
                <a:ext cx="4464496" cy="17068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/>
                        <m:sup/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f>
                            <m:f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den>
                          </m:f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C9A3D20-279D-5F8C-F5AF-E6741000F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555370"/>
                <a:ext cx="4464496" cy="170687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816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8" grpId="0" animBg="1"/>
      <p:bldP spid="5" grpId="0" animBg="1"/>
      <p:bldP spid="8" grpId="0" animBg="1"/>
      <p:bldP spid="10" grpId="0" animBg="1"/>
      <p:bldP spid="11" grpId="0" animBg="1"/>
      <p:bldP spid="22" grpId="0"/>
      <p:bldP spid="24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86913" y="125290"/>
            <a:ext cx="5064529" cy="584775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/>
              <a:t>Integration by Parts Twice!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56401" y="881949"/>
                <a:ext cx="3420489" cy="8036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401" y="881949"/>
                <a:ext cx="3420489" cy="803618"/>
              </a:xfrm>
              <a:prstGeom prst="rect">
                <a:avLst/>
              </a:prstGeom>
              <a:blipFill>
                <a:blip r:embed="rId2"/>
                <a:stretch>
                  <a:fillRect l="-3193" t="-1923" b="-1089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47310" y="5446259"/>
                <a:ext cx="4721298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7310" y="5446259"/>
                <a:ext cx="4721298" cy="5848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5663952" y="847510"/>
            <a:ext cx="27030" cy="57498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B774C75-D088-483D-C161-972F8C973B5B}"/>
              </a:ext>
            </a:extLst>
          </p:cNvPr>
          <p:cNvSpPr txBox="1"/>
          <p:nvPr/>
        </p:nvSpPr>
        <p:spPr>
          <a:xfrm>
            <a:off x="301951" y="1928190"/>
            <a:ext cx="2462543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STEP 1</a:t>
            </a:r>
            <a:r>
              <a:rPr lang="en-GB" sz="2000" dirty="0"/>
              <a:t>: Assign labels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575366-2D96-7E07-EB84-C334E76A886B}"/>
              </a:ext>
            </a:extLst>
          </p:cNvPr>
          <p:cNvSpPr txBox="1"/>
          <p:nvPr/>
        </p:nvSpPr>
        <p:spPr>
          <a:xfrm>
            <a:off x="288406" y="5246204"/>
            <a:ext cx="2924455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b="1" dirty="0"/>
              <a:t>STEP 3</a:t>
            </a:r>
            <a:r>
              <a:rPr lang="en-GB" sz="2000" dirty="0"/>
              <a:t>: Write out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B7B6BA-1830-8F2A-C9D5-7C7F33919022}"/>
                  </a:ext>
                </a:extLst>
              </p:cNvPr>
              <p:cNvSpPr txBox="1"/>
              <p:nvPr/>
            </p:nvSpPr>
            <p:spPr>
              <a:xfrm>
                <a:off x="258074" y="3324719"/>
                <a:ext cx="2550299" cy="53565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STEP 2</a:t>
                </a:r>
                <a:r>
                  <a:rPr lang="en-GB" sz="2000" dirty="0"/>
                  <a:t>: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𝑑𝑢</m:t>
                        </m:r>
                      </m:num>
                      <m:den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B7B6BA-1830-8F2A-C9D5-7C7F339190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74" y="3324719"/>
                <a:ext cx="2550299" cy="535659"/>
              </a:xfrm>
              <a:prstGeom prst="rect">
                <a:avLst/>
              </a:prstGeom>
              <a:blipFill>
                <a:blip r:embed="rId4"/>
                <a:stretch>
                  <a:fillRect l="-1891" b="-54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3B9EB99-0F1A-938B-CB4F-3F0077E3A30E}"/>
                  </a:ext>
                </a:extLst>
              </p:cNvPr>
              <p:cNvSpPr txBox="1"/>
              <p:nvPr/>
            </p:nvSpPr>
            <p:spPr>
              <a:xfrm>
                <a:off x="2053816" y="2457732"/>
                <a:ext cx="129196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3B9EB99-0F1A-938B-CB4F-3F0077E3A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3816" y="2457732"/>
                <a:ext cx="129196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86327B4-4704-D283-675F-FD3035A53009}"/>
                  </a:ext>
                </a:extLst>
              </p:cNvPr>
              <p:cNvSpPr txBox="1"/>
              <p:nvPr/>
            </p:nvSpPr>
            <p:spPr>
              <a:xfrm>
                <a:off x="1962541" y="4054997"/>
                <a:ext cx="1580362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𝑑𝑢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86327B4-4704-D283-675F-FD3035A530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541" y="4054997"/>
                <a:ext cx="1580362" cy="9103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3502C73-BF04-2ECC-8FFF-43B22A5BA5E7}"/>
                  </a:ext>
                </a:extLst>
              </p:cNvPr>
              <p:cNvSpPr txBox="1"/>
              <p:nvPr/>
            </p:nvSpPr>
            <p:spPr>
              <a:xfrm>
                <a:off x="1804135" y="5665527"/>
                <a:ext cx="3649813" cy="1099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3502C73-BF04-2ECC-8FFF-43B22A5BA5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135" y="5665527"/>
                <a:ext cx="3649813" cy="10994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65C5B7-1309-A358-2B14-F03DB32733D7}"/>
                  </a:ext>
                </a:extLst>
              </p:cNvPr>
              <p:cNvSpPr txBox="1"/>
              <p:nvPr/>
            </p:nvSpPr>
            <p:spPr>
              <a:xfrm>
                <a:off x="5735960" y="53480"/>
                <a:ext cx="6066620" cy="572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We have to apply IBP again for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kumimoji="0" lang="en-GB" sz="2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naryPr>
                      <m:sub/>
                      <m:sup/>
                      <m:e>
                        <m:r>
                          <a:rPr kumimoji="0" lang="en-GB" sz="2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  <m:r>
                          <a:rPr kumimoji="0" lang="en-GB" sz="2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sSup>
                          <m:sSupPr>
                            <m:ctrlPr>
                              <a:rPr kumimoji="0" lang="en-GB" sz="2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B05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2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B05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𝑒</m:t>
                            </m:r>
                          </m:e>
                          <m:sup>
                            <m:r>
                              <a:rPr kumimoji="0" lang="en-GB" sz="2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B05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sup>
                        </m:sSup>
                        <m:r>
                          <a:rPr kumimoji="0" lang="en-GB" sz="2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a:rPr kumimoji="0" lang="en-GB" sz="2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𝑑𝑥</m:t>
                        </m:r>
                      </m:e>
                    </m:nary>
                  </m:oMath>
                </a14:m>
                <a:endParaRPr kumimoji="0" lang="en-GB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65C5B7-1309-A358-2B14-F03DB32733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53480"/>
                <a:ext cx="6066620" cy="572144"/>
              </a:xfrm>
              <a:prstGeom prst="rect">
                <a:avLst/>
              </a:prstGeom>
              <a:blipFill>
                <a:blip r:embed="rId8"/>
                <a:stretch>
                  <a:fillRect l="-1910" t="-7447" b="-180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8E22EE0A-D0A4-7DEE-6D41-655856AA2D06}"/>
              </a:ext>
            </a:extLst>
          </p:cNvPr>
          <p:cNvSpPr txBox="1"/>
          <p:nvPr/>
        </p:nvSpPr>
        <p:spPr>
          <a:xfrm>
            <a:off x="5999809" y="902158"/>
            <a:ext cx="2462543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STEP 4</a:t>
            </a:r>
            <a:r>
              <a:rPr lang="en-GB" sz="2000" dirty="0"/>
              <a:t>: Assign labels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DE49EB-5D10-C3B3-6241-E5F403E8BEAA}"/>
              </a:ext>
            </a:extLst>
          </p:cNvPr>
          <p:cNvSpPr txBox="1"/>
          <p:nvPr/>
        </p:nvSpPr>
        <p:spPr>
          <a:xfrm>
            <a:off x="6023607" y="3488081"/>
            <a:ext cx="2924455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sz="2000" b="1" dirty="0"/>
              <a:t>STEP 6</a:t>
            </a:r>
            <a:r>
              <a:rPr lang="en-GB" sz="2000" dirty="0"/>
              <a:t>: Write out formula</a:t>
            </a:r>
          </a:p>
          <a:p>
            <a:r>
              <a:rPr lang="en-GB" sz="2000" dirty="0"/>
              <a:t>and integrate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C09C48-FC34-02D9-4949-D4D318641F0C}"/>
                  </a:ext>
                </a:extLst>
              </p:cNvPr>
              <p:cNvSpPr txBox="1"/>
              <p:nvPr/>
            </p:nvSpPr>
            <p:spPr>
              <a:xfrm>
                <a:off x="6020900" y="2101112"/>
                <a:ext cx="2550299" cy="53565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STEP 5</a:t>
                </a:r>
                <a:r>
                  <a:rPr lang="en-GB" sz="2000" dirty="0"/>
                  <a:t>: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𝑑𝑢</m:t>
                        </m:r>
                      </m:num>
                      <m:den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C09C48-FC34-02D9-4949-D4D318641F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900" y="2101112"/>
                <a:ext cx="2550299" cy="535659"/>
              </a:xfrm>
              <a:prstGeom prst="rect">
                <a:avLst/>
              </a:prstGeom>
              <a:blipFill>
                <a:blip r:embed="rId9"/>
                <a:stretch>
                  <a:fillRect l="-2133" b="-54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D2EB5C1-3182-E52D-366A-9C2E61AF2601}"/>
                  </a:ext>
                </a:extLst>
              </p:cNvPr>
              <p:cNvSpPr txBox="1"/>
              <p:nvPr/>
            </p:nvSpPr>
            <p:spPr>
              <a:xfrm>
                <a:off x="8688288" y="826901"/>
                <a:ext cx="13050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D2EB5C1-3182-E52D-366A-9C2E61AF2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826901"/>
                <a:ext cx="130501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B8CA918-3CF5-20CE-3877-B4B50955BE30}"/>
                  </a:ext>
                </a:extLst>
              </p:cNvPr>
              <p:cNvSpPr txBox="1"/>
              <p:nvPr/>
            </p:nvSpPr>
            <p:spPr>
              <a:xfrm>
                <a:off x="8978533" y="1969766"/>
                <a:ext cx="1338909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B8CA918-3CF5-20CE-3877-B4B50955BE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8533" y="1969766"/>
                <a:ext cx="1338909" cy="9103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5B978D1-F99F-553F-15E9-4DBC93633575}"/>
                  </a:ext>
                </a:extLst>
              </p:cNvPr>
              <p:cNvSpPr txBox="1"/>
              <p:nvPr/>
            </p:nvSpPr>
            <p:spPr>
              <a:xfrm>
                <a:off x="9072029" y="3209056"/>
                <a:ext cx="2962845" cy="9735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nary>
                      <m:r>
                        <a:rPr lang="en-GB" sz="2800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5B978D1-F99F-553F-15E9-4DBC936335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2029" y="3209056"/>
                <a:ext cx="2962845" cy="97353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FB27726E-5291-4260-6C9B-76DDF1B42A0B}"/>
              </a:ext>
            </a:extLst>
          </p:cNvPr>
          <p:cNvSpPr txBox="1"/>
          <p:nvPr/>
        </p:nvSpPr>
        <p:spPr>
          <a:xfrm>
            <a:off x="6023607" y="4882142"/>
            <a:ext cx="2924455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b="1" dirty="0"/>
              <a:t>STEP 7</a:t>
            </a:r>
            <a:r>
              <a:rPr lang="en-GB" sz="2000" dirty="0"/>
              <a:t>: Combine 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1D46AA0-3D27-FD08-EEFD-ECD7B1967D51}"/>
                  </a:ext>
                </a:extLst>
              </p:cNvPr>
              <p:cNvSpPr txBox="1"/>
              <p:nvPr/>
            </p:nvSpPr>
            <p:spPr>
              <a:xfrm>
                <a:off x="10129500" y="667382"/>
                <a:ext cx="1681192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1D46AA0-3D27-FD08-EEFD-ECD7B1967D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500" y="667382"/>
                <a:ext cx="1681192" cy="9103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4844FCE-7B49-9EDF-1A9C-128D10F2D4CD}"/>
                  </a:ext>
                </a:extLst>
              </p:cNvPr>
              <p:cNvSpPr txBox="1"/>
              <p:nvPr/>
            </p:nvSpPr>
            <p:spPr>
              <a:xfrm>
                <a:off x="10510006" y="2131797"/>
                <a:ext cx="139316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4844FCE-7B49-9EDF-1A9C-128D10F2D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0006" y="2131797"/>
                <a:ext cx="1393160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5A4A5BF-BDAC-08FC-08AB-4BFC63C8846C}"/>
                  </a:ext>
                </a:extLst>
              </p:cNvPr>
              <p:cNvSpPr txBox="1"/>
              <p:nvPr/>
            </p:nvSpPr>
            <p:spPr>
              <a:xfrm>
                <a:off x="6752719" y="6092712"/>
                <a:ext cx="4663461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𝒆</m:t>
                          </m:r>
                        </m:e>
                        <m:sup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sSup>
                        <m:sSup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𝒆</m:t>
                          </m:r>
                        </m:e>
                        <m:sup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sSup>
                        <m:sSup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𝒆</m:t>
                          </m:r>
                        </m:e>
                        <m:sup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𝒄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5A4A5BF-BDAC-08FC-08AB-4BFC63C88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2719" y="6092712"/>
                <a:ext cx="4663461" cy="5959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E675A19-0BB5-EF86-BD2A-193936FD74E8}"/>
                  </a:ext>
                </a:extLst>
              </p:cNvPr>
              <p:cNvSpPr txBox="1"/>
              <p:nvPr/>
            </p:nvSpPr>
            <p:spPr>
              <a:xfrm>
                <a:off x="3678403" y="2235878"/>
                <a:ext cx="1580362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E675A19-0BB5-EF86-BD2A-193936FD7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403" y="2235878"/>
                <a:ext cx="1580362" cy="9103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01A45FF-E49E-9D6C-AAC5-6504430A019B}"/>
                  </a:ext>
                </a:extLst>
              </p:cNvPr>
              <p:cNvSpPr txBox="1"/>
              <p:nvPr/>
            </p:nvSpPr>
            <p:spPr>
              <a:xfrm>
                <a:off x="3678403" y="4293096"/>
                <a:ext cx="161067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01A45FF-E49E-9D6C-AAC5-6504430A0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403" y="4293096"/>
                <a:ext cx="1610674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1E19B78-051D-327B-5C49-4D773468499A}"/>
                  </a:ext>
                </a:extLst>
              </p:cNvPr>
              <p:cNvSpPr txBox="1"/>
              <p:nvPr/>
            </p:nvSpPr>
            <p:spPr>
              <a:xfrm>
                <a:off x="9162288" y="4198542"/>
                <a:ext cx="26188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1E19B78-051D-327B-5C49-4D7734684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2288" y="4198542"/>
                <a:ext cx="2618832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5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 animBg="1"/>
      <p:bldP spid="7" grpId="0" animBg="1"/>
      <p:bldP spid="8" grpId="0" animBg="1"/>
      <p:bldP spid="11" grpId="0"/>
      <p:bldP spid="15" grpId="0"/>
      <p:bldP spid="18" grpId="0"/>
      <p:bldP spid="20" grpId="0"/>
      <p:bldP spid="21" grpId="0" animBg="1"/>
      <p:bldP spid="22" grpId="0" animBg="1"/>
      <p:bldP spid="23" grpId="0" animBg="1"/>
      <p:bldP spid="25" grpId="0"/>
      <p:bldP spid="27" grpId="0"/>
      <p:bldP spid="29" grpId="0"/>
      <p:bldP spid="30" grpId="0" animBg="1"/>
      <p:bldP spid="32" grpId="0"/>
      <p:bldP spid="34" grpId="0"/>
      <p:bldP spid="36" grpId="0"/>
      <p:bldP spid="38" grpId="0"/>
      <p:bldP spid="40" grpId="0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911424" y="346898"/>
            <a:ext cx="10441160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dirty="0">
                <a:solidFill>
                  <a:prstClr val="white"/>
                </a:solidFill>
              </a:rPr>
              <a:t>Integration by Parts – </a:t>
            </a:r>
            <a:r>
              <a:rPr lang="en-GB" sz="4400" b="1" dirty="0"/>
              <a:t>Area Under a Graph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23492" y="4334076"/>
                <a:ext cx="9217024" cy="22356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5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Sup>
                        <m:sSubSupPr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𝑢𝑣</m:t>
                              </m:r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subHide m:val="on"/>
                                  <m:supHide m:val="on"/>
                                  <m:ctrlPr>
                                    <a:rPr lang="en-GB" sz="5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GB" sz="5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f>
                                    <m:fPr>
                                      <m:ctrlPr>
                                        <a:rPr lang="en-GB" sz="5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5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𝑑𝑢</m:t>
                                      </m:r>
                                    </m:num>
                                    <m:den>
                                      <m:r>
                                        <a:rPr lang="en-GB" sz="5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𝑑𝑥</m:t>
                                      </m:r>
                                    </m:den>
                                  </m:f>
                                  <m:r>
                                    <a:rPr lang="en-GB" sz="5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492" y="4334076"/>
                <a:ext cx="9217024" cy="22356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92" y="1340768"/>
            <a:ext cx="4113705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02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36881" y="188640"/>
                <a:ext cx="8757979" cy="143263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  <m:e>
                        <m:func>
                          <m:funcPr>
                            <m:ctrlPr>
                              <a:rPr lang="en-GB" sz="40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000" b="1">
                                <a:latin typeface="Cambria Math" panose="02040503050406030204" pitchFamily="18" charset="0"/>
                              </a:rPr>
                              <m:t>𝐥𝐧</m:t>
                            </m:r>
                          </m:fName>
                          <m:e>
                            <m:r>
                              <a:rPr lang="en-GB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leaving your answer in terms of natural logarithms.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6881" y="188640"/>
                <a:ext cx="8757979" cy="1432636"/>
              </a:xfrm>
              <a:prstGeom prst="rect">
                <a:avLst/>
              </a:prstGeom>
              <a:blipFill>
                <a:blip r:embed="rId2"/>
                <a:stretch>
                  <a:fillRect b="-689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6240016" y="2204864"/>
            <a:ext cx="26997" cy="44644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7FFCF8A-3F97-F7D5-4793-290DA7694E07}"/>
              </a:ext>
            </a:extLst>
          </p:cNvPr>
          <p:cNvSpPr txBox="1"/>
          <p:nvPr/>
        </p:nvSpPr>
        <p:spPr>
          <a:xfrm>
            <a:off x="887724" y="1883763"/>
            <a:ext cx="324036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/>
              <a:t>STEP 1</a:t>
            </a:r>
            <a:r>
              <a:rPr lang="en-GB" sz="2800" dirty="0"/>
              <a:t>: Assign labels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12956A-BCDB-D081-A7C1-3EDCDD70EF3C}"/>
              </a:ext>
            </a:extLst>
          </p:cNvPr>
          <p:cNvSpPr txBox="1"/>
          <p:nvPr/>
        </p:nvSpPr>
        <p:spPr>
          <a:xfrm>
            <a:off x="6744071" y="1881567"/>
            <a:ext cx="406767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STEP 3</a:t>
            </a:r>
            <a:r>
              <a:rPr lang="en-GB" sz="2800" dirty="0"/>
              <a:t>: Write out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B3A6E5-C195-23CB-208A-280AB69983BA}"/>
                  </a:ext>
                </a:extLst>
              </p:cNvPr>
              <p:cNvSpPr txBox="1"/>
              <p:nvPr/>
            </p:nvSpPr>
            <p:spPr>
              <a:xfrm>
                <a:off x="954272" y="4386331"/>
                <a:ext cx="3355835" cy="71288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STEP 2</a:t>
                </a:r>
                <a:r>
                  <a:rPr lang="en-GB" sz="2800" dirty="0"/>
                  <a:t>: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𝑑𝑢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B3A6E5-C195-23CB-208A-280AB6998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72" y="4386331"/>
                <a:ext cx="3355835" cy="712887"/>
              </a:xfrm>
              <a:prstGeom prst="rect">
                <a:avLst/>
              </a:prstGeom>
              <a:blipFill>
                <a:blip r:embed="rId3"/>
                <a:stretch>
                  <a:fillRect l="-3430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46EC201B-EA1B-247A-D00F-9A8677626657}"/>
              </a:ext>
            </a:extLst>
          </p:cNvPr>
          <p:cNvSpPr txBox="1"/>
          <p:nvPr/>
        </p:nvSpPr>
        <p:spPr>
          <a:xfrm>
            <a:off x="6779965" y="3777281"/>
            <a:ext cx="269952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sz="2800" b="1" dirty="0"/>
              <a:t>STEP 4</a:t>
            </a:r>
            <a:r>
              <a:rPr lang="en-GB" sz="2800" dirty="0"/>
              <a:t>: Integrate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1D2704-C4B5-4D7B-2B80-AABD0FB6DDC7}"/>
                  </a:ext>
                </a:extLst>
              </p:cNvPr>
              <p:cNvSpPr txBox="1"/>
              <p:nvPr/>
            </p:nvSpPr>
            <p:spPr>
              <a:xfrm>
                <a:off x="945779" y="2916187"/>
                <a:ext cx="20389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1D2704-C4B5-4D7B-2B80-AABD0FB6D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779" y="2916187"/>
                <a:ext cx="203896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87D62CF-933F-9872-A900-EBEA4088F934}"/>
                  </a:ext>
                </a:extLst>
              </p:cNvPr>
              <p:cNvSpPr txBox="1"/>
              <p:nvPr/>
            </p:nvSpPr>
            <p:spPr>
              <a:xfrm>
                <a:off x="3523696" y="2663444"/>
                <a:ext cx="1897675" cy="12610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87D62CF-933F-9872-A900-EBEA4088F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3696" y="2663444"/>
                <a:ext cx="1897675" cy="12610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54F5D8E-1755-41F3-7B66-84C375E72CF4}"/>
                  </a:ext>
                </a:extLst>
              </p:cNvPr>
              <p:cNvSpPr txBox="1"/>
              <p:nvPr/>
            </p:nvSpPr>
            <p:spPr>
              <a:xfrm>
                <a:off x="954272" y="5377234"/>
                <a:ext cx="1885588" cy="12610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𝑑𝑢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54F5D8E-1755-41F3-7B66-84C375E72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72" y="5377234"/>
                <a:ext cx="1885588" cy="12610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A99385-FE79-F5E5-DB43-5D6B4D06B94C}"/>
                  </a:ext>
                </a:extLst>
              </p:cNvPr>
              <p:cNvSpPr txBox="1"/>
              <p:nvPr/>
            </p:nvSpPr>
            <p:spPr>
              <a:xfrm>
                <a:off x="3212379" y="5588937"/>
                <a:ext cx="201627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A99385-FE79-F5E5-DB43-5D6B4D06B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379" y="5588937"/>
                <a:ext cx="201627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F055991-C428-AFA0-9D29-995EA8A68AB9}"/>
                  </a:ext>
                </a:extLst>
              </p:cNvPr>
              <p:cNvSpPr txBox="1"/>
              <p:nvPr/>
            </p:nvSpPr>
            <p:spPr>
              <a:xfrm>
                <a:off x="6759824" y="2376876"/>
                <a:ext cx="3339499" cy="15454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𝑙𝑛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/>
                        <m:sup/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1 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F055991-C428-AFA0-9D29-995EA8A68A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824" y="2376876"/>
                <a:ext cx="3339499" cy="15454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C4FC621-D0FA-E01A-B6E9-935C3C7AAC27}"/>
                  </a:ext>
                </a:extLst>
              </p:cNvPr>
              <p:cNvSpPr txBox="1"/>
              <p:nvPr/>
            </p:nvSpPr>
            <p:spPr>
              <a:xfrm>
                <a:off x="6720632" y="4441927"/>
                <a:ext cx="3704878" cy="7773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GB" sz="4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0" lang="en-GB" sz="44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func>
                                <m:funcPr>
                                  <m:ctrlPr>
                                    <a:rPr kumimoji="0" lang="en-GB" sz="440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𝑙𝑛</m:t>
                                  </m:r>
                                </m:fName>
                                <m:e>
                                  <m: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kumimoji="0" lang="en-US" sz="4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0" lang="en-US" sz="4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C4FC621-D0FA-E01A-B6E9-935C3C7AA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632" y="4441927"/>
                <a:ext cx="3704878" cy="7773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9AA4A51-DCC4-65FE-A5E8-FAF191C1494E}"/>
                  </a:ext>
                </a:extLst>
              </p:cNvPr>
              <p:cNvSpPr txBox="1"/>
              <p:nvPr/>
            </p:nvSpPr>
            <p:spPr>
              <a:xfrm>
                <a:off x="6759824" y="6035064"/>
                <a:ext cx="297136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𝒍𝒏</m:t>
                          </m:r>
                        </m:fName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</m:func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9AA4A51-DCC4-65FE-A5E8-FAF191C14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824" y="6035064"/>
                <a:ext cx="2971365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082DD3E3-B4AE-2F36-8863-DC9D2F2066A7}"/>
              </a:ext>
            </a:extLst>
          </p:cNvPr>
          <p:cNvSpPr txBox="1"/>
          <p:nvPr/>
        </p:nvSpPr>
        <p:spPr>
          <a:xfrm>
            <a:off x="6777793" y="5417464"/>
            <a:ext cx="3758959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sz="2800" b="1" dirty="0"/>
              <a:t>STEP 5</a:t>
            </a:r>
            <a:r>
              <a:rPr lang="en-GB" sz="2800" dirty="0"/>
              <a:t>: Substitute Limits</a:t>
            </a:r>
          </a:p>
        </p:txBody>
      </p:sp>
    </p:spTree>
    <p:extLst>
      <p:ext uri="{BB962C8B-B14F-4D97-AF65-F5344CB8AC3E}">
        <p14:creationId xmlns:p14="http://schemas.microsoft.com/office/powerpoint/2010/main" val="316970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5" grpId="0"/>
      <p:bldP spid="17" grpId="0"/>
      <p:bldP spid="19" grpId="0"/>
      <p:bldP spid="21" grpId="0"/>
      <p:bldP spid="23" grpId="0"/>
      <p:bldP spid="25" grpId="0"/>
      <p:bldP spid="27" grpId="0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273552"/>
                <a:ext cx="4582978" cy="1162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f>
                          <m:fPr>
                            <m:ctrlPr>
                              <a:rPr lang="en-GB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𝒙</m:t>
                        </m:r>
                        <m:func>
                          <m:funcPr>
                            <m:ctrlPr>
                              <a:rPr lang="en-GB" sz="44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𝒔𝒊𝒏</m:t>
                            </m:r>
                          </m:fName>
                          <m:e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73552"/>
                <a:ext cx="4582978" cy="1162882"/>
              </a:xfrm>
              <a:prstGeom prst="rect">
                <a:avLst/>
              </a:prstGeom>
              <a:blipFill>
                <a:blip r:embed="rId2"/>
                <a:stretch>
                  <a:fillRect l="-1777" b="-78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60769" y="2920831"/>
                <a:ext cx="139037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769" y="2920831"/>
                <a:ext cx="1390377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13078" y="5137971"/>
                <a:ext cx="1522789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078" y="5137971"/>
                <a:ext cx="1522789" cy="10273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5215557" y="1781037"/>
            <a:ext cx="10018" cy="47641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B0A1A14-3AED-DD54-CEC6-ABAD91C3FE8B}"/>
              </a:ext>
            </a:extLst>
          </p:cNvPr>
          <p:cNvSpPr txBox="1"/>
          <p:nvPr/>
        </p:nvSpPr>
        <p:spPr>
          <a:xfrm>
            <a:off x="547888" y="1926280"/>
            <a:ext cx="324036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/>
              <a:t>STEP 1</a:t>
            </a:r>
            <a:r>
              <a:rPr lang="en-GB" sz="2800" dirty="0"/>
              <a:t>: Assign labels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77E78D-996E-C888-F338-E7AF2275C784}"/>
              </a:ext>
            </a:extLst>
          </p:cNvPr>
          <p:cNvSpPr txBox="1"/>
          <p:nvPr/>
        </p:nvSpPr>
        <p:spPr>
          <a:xfrm>
            <a:off x="5874397" y="402464"/>
            <a:ext cx="406767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STEP 3</a:t>
            </a:r>
            <a:r>
              <a:rPr lang="en-GB" sz="2800" dirty="0"/>
              <a:t>: Write out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B2FBD3E-1908-0784-4517-534A0C64C18D}"/>
                  </a:ext>
                </a:extLst>
              </p:cNvPr>
              <p:cNvSpPr txBox="1"/>
              <p:nvPr/>
            </p:nvSpPr>
            <p:spPr>
              <a:xfrm>
                <a:off x="518850" y="4076875"/>
                <a:ext cx="3355835" cy="71288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STEP 2</a:t>
                </a:r>
                <a:r>
                  <a:rPr lang="en-GB" sz="2800" dirty="0"/>
                  <a:t>: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𝑑𝑢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B2FBD3E-1908-0784-4517-534A0C64C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50" y="4076875"/>
                <a:ext cx="3355835" cy="712887"/>
              </a:xfrm>
              <a:prstGeom prst="rect">
                <a:avLst/>
              </a:prstGeom>
              <a:blipFill>
                <a:blip r:embed="rId5"/>
                <a:stretch>
                  <a:fillRect l="-3243"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5A7CE0A0-6B4F-17C5-E3BA-4A4A1C007DF5}"/>
              </a:ext>
            </a:extLst>
          </p:cNvPr>
          <p:cNvSpPr txBox="1"/>
          <p:nvPr/>
        </p:nvSpPr>
        <p:spPr>
          <a:xfrm>
            <a:off x="5863625" y="2253380"/>
            <a:ext cx="269952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sz="2800" b="1" dirty="0"/>
              <a:t>STEP 4</a:t>
            </a:r>
            <a:r>
              <a:rPr lang="en-GB" sz="2800" dirty="0"/>
              <a:t>: Integrate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6A9457-89C4-027C-85B9-3179D9587F8B}"/>
              </a:ext>
            </a:extLst>
          </p:cNvPr>
          <p:cNvSpPr txBox="1"/>
          <p:nvPr/>
        </p:nvSpPr>
        <p:spPr>
          <a:xfrm>
            <a:off x="5863625" y="3894637"/>
            <a:ext cx="3758959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sz="2800" b="1" dirty="0"/>
              <a:t>STEP 5</a:t>
            </a:r>
            <a:r>
              <a:rPr lang="en-GB" sz="2800" dirty="0"/>
              <a:t>: Substitute Limits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757FDA2-3369-838C-30CA-4193BFA8AECE}"/>
                  </a:ext>
                </a:extLst>
              </p:cNvPr>
              <p:cNvSpPr txBox="1"/>
              <p:nvPr/>
            </p:nvSpPr>
            <p:spPr>
              <a:xfrm>
                <a:off x="2119337" y="2701333"/>
                <a:ext cx="2751854" cy="1027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757FDA2-3369-838C-30CA-4193BFA8A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337" y="2701333"/>
                <a:ext cx="2751854" cy="10273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4EB5DE5-E84E-B5B7-4D5C-AAE8E31FCE7B}"/>
                  </a:ext>
                </a:extLst>
              </p:cNvPr>
              <p:cNvSpPr txBox="1"/>
              <p:nvPr/>
            </p:nvSpPr>
            <p:spPr>
              <a:xfrm>
                <a:off x="2044443" y="5359249"/>
                <a:ext cx="297143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4EB5DE5-E84E-B5B7-4D5C-AAE8E31FC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443" y="5359249"/>
                <a:ext cx="297143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AB7313F-C561-F451-17F1-627A636E8A02}"/>
                  </a:ext>
                </a:extLst>
              </p:cNvPr>
              <p:cNvSpPr txBox="1"/>
              <p:nvPr/>
            </p:nvSpPr>
            <p:spPr>
              <a:xfrm>
                <a:off x="5902092" y="979592"/>
                <a:ext cx="5390385" cy="12252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nary>
                        <m:naryPr>
                          <m:subHide m:val="on"/>
                          <m:supHide m:val="on"/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/>
                        <m:sup/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AB7313F-C561-F451-17F1-627A636E8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092" y="979592"/>
                <a:ext cx="5390385" cy="12252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9EEF8BD-B6CF-D797-C422-5BD2D867F553}"/>
                  </a:ext>
                </a:extLst>
              </p:cNvPr>
              <p:cNvSpPr txBox="1"/>
              <p:nvPr/>
            </p:nvSpPr>
            <p:spPr>
              <a:xfrm>
                <a:off x="5802389" y="2926685"/>
                <a:ext cx="404763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9EEF8BD-B6CF-D797-C422-5BD2D867F5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2389" y="2926685"/>
                <a:ext cx="4047639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96BC1E4-C742-9944-009A-1D5D3E262A4F}"/>
                  </a:ext>
                </a:extLst>
              </p:cNvPr>
              <p:cNvSpPr txBox="1"/>
              <p:nvPr/>
            </p:nvSpPr>
            <p:spPr>
              <a:xfrm>
                <a:off x="11424592" y="5772522"/>
                <a:ext cx="5039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96BC1E4-C742-9944-009A-1D5D3E262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4592" y="5772522"/>
                <a:ext cx="50392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CA0427F-A100-909B-2017-13180BAD4C29}"/>
                  </a:ext>
                </a:extLst>
              </p:cNvPr>
              <p:cNvSpPr txBox="1"/>
              <p:nvPr/>
            </p:nvSpPr>
            <p:spPr>
              <a:xfrm>
                <a:off x="5755637" y="4530721"/>
                <a:ext cx="3920726" cy="9239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bSup>
                        <m:sSub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func>
                                <m:funcPr>
                                  <m:ctrlP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32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32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𝜋</m:t>
                              </m:r>
                            </m:num>
                            <m:den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sup>
                      </m:sSub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CA0427F-A100-909B-2017-13180BAD4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637" y="4530721"/>
                <a:ext cx="3920726" cy="92390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22A46BA-6BC3-8493-3EE2-5DD40D499637}"/>
                  </a:ext>
                </a:extLst>
              </p:cNvPr>
              <p:cNvSpPr txBox="1"/>
              <p:nvPr/>
            </p:nvSpPr>
            <p:spPr>
              <a:xfrm>
                <a:off x="5580499" y="5599063"/>
                <a:ext cx="6054538" cy="8542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𝜋</m:t>
                              </m:r>
                            </m:num>
                            <m:den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  <m:func>
                            <m:func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func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func>
                            <m:func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func>
                        </m:e>
                      </m: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0+</m:t>
                          </m:r>
                          <m:func>
                            <m:func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</m:t>
                              </m:r>
                            </m:e>
                          </m:func>
                        </m:e>
                      </m:d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22A46BA-6BC3-8493-3EE2-5DD40D4996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499" y="5599063"/>
                <a:ext cx="6054538" cy="85427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698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3" grpId="0" animBg="1"/>
      <p:bldP spid="14" grpId="0" animBg="1"/>
      <p:bldP spid="15" grpId="0" animBg="1"/>
      <p:bldP spid="16" grpId="0" animBg="1"/>
      <p:bldP spid="20" grpId="0"/>
      <p:bldP spid="22" grpId="0"/>
      <p:bldP spid="24" grpId="0"/>
      <p:bldP spid="26" grpId="0"/>
      <p:bldP spid="28" grpId="0"/>
      <p:bldP spid="30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2"/>
          <p:cNvSpPr txBox="1"/>
          <p:nvPr/>
        </p:nvSpPr>
        <p:spPr>
          <a:xfrm>
            <a:off x="3114067" y="373632"/>
            <a:ext cx="561724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Integration by Parts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5792" y="1484784"/>
            <a:ext cx="98404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‘Integration by Parts’ </a:t>
            </a:r>
          </a:p>
          <a:p>
            <a:pPr algn="ctr"/>
            <a:r>
              <a:rPr lang="en-GB" sz="6000" dirty="0"/>
              <a:t>when integrating </a:t>
            </a:r>
          </a:p>
          <a:p>
            <a:pPr algn="ctr"/>
            <a:r>
              <a:rPr lang="en-GB" sz="6000" b="1" dirty="0"/>
              <a:t>the</a:t>
            </a:r>
            <a:r>
              <a:rPr lang="en-GB" sz="6000" dirty="0"/>
              <a:t> </a:t>
            </a:r>
            <a:r>
              <a:rPr lang="en-GB" sz="6000" b="1" dirty="0"/>
              <a:t>product of two functions.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15480" y="4602149"/>
                <a:ext cx="4032448" cy="1980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60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4602149"/>
                <a:ext cx="4032448" cy="19805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734B0E1-BB09-E001-98D1-A9BE940B87C6}"/>
                  </a:ext>
                </a:extLst>
              </p:cNvPr>
              <p:cNvSpPr/>
              <p:nvPr/>
            </p:nvSpPr>
            <p:spPr>
              <a:xfrm>
                <a:off x="6888088" y="4581128"/>
                <a:ext cx="3655360" cy="1980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734B0E1-BB09-E001-98D1-A9BE940B87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4581128"/>
                <a:ext cx="3655360" cy="19805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1372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9376" y="404664"/>
                <a:ext cx="11161240" cy="38801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b="1" dirty="0">
                    <a:solidFill>
                      <a:schemeClr val="tx1"/>
                    </a:solidFill>
                  </a:rPr>
                  <a:t>To integrate by parts</a:t>
                </a:r>
              </a:p>
              <a:p>
                <a:pPr algn="ctr"/>
                <a:endParaRPr lang="en-GB" sz="36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f>
                            <m:fPr>
                              <m:ctrlPr>
                                <a:rPr lang="en-GB" sz="6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𝑑𝑣</m:t>
                              </m:r>
                            </m:num>
                            <m:den>
                              <m:r>
                                <a:rPr lang="en-GB" sz="6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nary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6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f>
                            <m:fPr>
                              <m:ctrlPr>
                                <a:rPr lang="en-GB" sz="6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𝑑𝑢</m:t>
                              </m:r>
                            </m:num>
                            <m:den>
                              <m:r>
                                <a:rPr lang="en-GB" sz="6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04664"/>
                <a:ext cx="11161240" cy="3880165"/>
              </a:xfrm>
              <a:prstGeom prst="rect">
                <a:avLst/>
              </a:prstGeom>
              <a:blipFill>
                <a:blip r:embed="rId2"/>
                <a:stretch>
                  <a:fillRect t="-53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947428" y="5013176"/>
            <a:ext cx="10297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Given in the formula booklet</a:t>
            </a:r>
          </a:p>
        </p:txBody>
      </p:sp>
    </p:spTree>
    <p:extLst>
      <p:ext uri="{BB962C8B-B14F-4D97-AF65-F5344CB8AC3E}">
        <p14:creationId xmlns:p14="http://schemas.microsoft.com/office/powerpoint/2010/main" val="4287270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A1EA1F-98A9-92CC-F0CD-399B2D84E594}"/>
                  </a:ext>
                </a:extLst>
              </p:cNvPr>
              <p:cNvSpPr txBox="1"/>
              <p:nvPr/>
            </p:nvSpPr>
            <p:spPr>
              <a:xfrm>
                <a:off x="3647728" y="404664"/>
                <a:ext cx="4271688" cy="2052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6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f>
                            <m:fPr>
                              <m:ctrlP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𝑑𝑣</m:t>
                              </m:r>
                            </m:num>
                            <m:den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nary>
                      <m:r>
                        <a:rPr lang="en-GB" sz="6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A1EA1F-98A9-92CC-F0CD-399B2D84E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404664"/>
                <a:ext cx="4271688" cy="20528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3A6F06-F313-509B-B613-4B2BC02F58AE}"/>
                  </a:ext>
                </a:extLst>
              </p:cNvPr>
              <p:cNvSpPr txBox="1"/>
              <p:nvPr/>
            </p:nvSpPr>
            <p:spPr>
              <a:xfrm>
                <a:off x="623392" y="2670108"/>
                <a:ext cx="11017224" cy="1894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/>
                  <a:t>You will need to decide which function will be labelled </a:t>
                </a:r>
                <a:r>
                  <a:rPr lang="en-US" sz="4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US" sz="4800" dirty="0"/>
                  <a:t> and which will be labelled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sz="4800" dirty="0"/>
                  <a:t>  </a:t>
                </a:r>
                <a:endParaRPr lang="en-GB" sz="4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3A6F06-F313-509B-B613-4B2BC02F5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670108"/>
                <a:ext cx="11017224" cy="1894814"/>
              </a:xfrm>
              <a:prstGeom prst="rect">
                <a:avLst/>
              </a:prstGeom>
              <a:blipFill>
                <a:blip r:embed="rId3"/>
                <a:stretch>
                  <a:fillRect l="-2489" t="-7074" b="-83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1A4E00-97E9-EBB6-B223-D95CC37B1C74}"/>
                  </a:ext>
                </a:extLst>
              </p:cNvPr>
              <p:cNvSpPr txBox="1"/>
              <p:nvPr/>
            </p:nvSpPr>
            <p:spPr>
              <a:xfrm>
                <a:off x="3719736" y="4644982"/>
                <a:ext cx="4032448" cy="1980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6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6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1A4E00-97E9-EBB6-B223-D95CC37B1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4644982"/>
                <a:ext cx="4032448" cy="19805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EA73AAC-2511-6E96-6A1A-75BC3E359A9F}"/>
                  </a:ext>
                </a:extLst>
              </p:cNvPr>
              <p:cNvSpPr txBox="1"/>
              <p:nvPr/>
            </p:nvSpPr>
            <p:spPr>
              <a:xfrm>
                <a:off x="8616280" y="4702351"/>
                <a:ext cx="134436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</a:t>
                </a:r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EA73AAC-2511-6E96-6A1A-75BC3E359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4702351"/>
                <a:ext cx="1344368" cy="707886"/>
              </a:xfrm>
              <a:prstGeom prst="rect">
                <a:avLst/>
              </a:prstGeom>
              <a:blipFill>
                <a:blip r:embed="rId5"/>
                <a:stretch>
                  <a:fillRect l="-15837" t="-16239" r="-12217" b="-341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001B705-4334-CC6A-616D-6FCDF364B0BE}"/>
                  </a:ext>
                </a:extLst>
              </p:cNvPr>
              <p:cNvSpPr txBox="1"/>
              <p:nvPr/>
            </p:nvSpPr>
            <p:spPr>
              <a:xfrm>
                <a:off x="8472264" y="5536935"/>
                <a:ext cx="2160240" cy="1027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001B705-4334-CC6A-616D-6FCDF364B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5536935"/>
                <a:ext cx="2160240" cy="10273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880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77CD1E5-7345-B1A9-3F12-63BCDA6B9E0B}"/>
                  </a:ext>
                </a:extLst>
              </p:cNvPr>
              <p:cNvSpPr/>
              <p:nvPr/>
            </p:nvSpPr>
            <p:spPr>
              <a:xfrm>
                <a:off x="587388" y="1720840"/>
                <a:ext cx="11017224" cy="3416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GB" sz="7200" dirty="0"/>
                  <a:t> will always be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7200" b="1" i="1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GB" sz="7200" dirty="0"/>
                  <a:t> term</a:t>
                </a:r>
              </a:p>
              <a:p>
                <a:pPr algn="ctr"/>
                <a:r>
                  <a:rPr lang="en-GB" sz="7200" dirty="0"/>
                  <a:t> </a:t>
                </a:r>
              </a:p>
              <a:p>
                <a:pPr algn="ctr"/>
                <a:r>
                  <a:rPr lang="en-GB" sz="7200" b="1" dirty="0"/>
                  <a:t>UNLESS</a:t>
                </a:r>
                <a:r>
                  <a:rPr lang="en-GB" sz="7200" dirty="0"/>
                  <a:t> one term is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72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7200" b="1" i="1">
                            <a:latin typeface="Cambria Math" panose="02040503050406030204" pitchFamily="18" charset="0"/>
                          </a:rPr>
                          <m:t>𝒍𝒏</m:t>
                        </m:r>
                      </m:fName>
                      <m:e>
                        <m:r>
                          <a:rPr lang="en-GB" sz="7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7200" dirty="0"/>
                  <a:t>.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77CD1E5-7345-B1A9-3F12-63BCDA6B9E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1720840"/>
                <a:ext cx="11017224" cy="3416320"/>
              </a:xfrm>
              <a:prstGeom prst="rect">
                <a:avLst/>
              </a:prstGeom>
              <a:blipFill>
                <a:blip r:embed="rId2"/>
                <a:stretch>
                  <a:fillRect t="-6774" r="-2710" b="-137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943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0640FD-B61C-2D67-09A1-010A26BC63DC}"/>
                  </a:ext>
                </a:extLst>
              </p:cNvPr>
              <p:cNvSpPr txBox="1"/>
              <p:nvPr/>
            </p:nvSpPr>
            <p:spPr>
              <a:xfrm>
                <a:off x="2855640" y="260648"/>
                <a:ext cx="6480720" cy="28616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8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GB" sz="8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8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8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0640FD-B61C-2D67-09A1-010A26BC6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60648"/>
                <a:ext cx="6480720" cy="28616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B820588-FF89-C91D-2D4A-45062731119A}"/>
                  </a:ext>
                </a:extLst>
              </p:cNvPr>
              <p:cNvSpPr/>
              <p:nvPr/>
            </p:nvSpPr>
            <p:spPr>
              <a:xfrm>
                <a:off x="1094993" y="4311800"/>
                <a:ext cx="208262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B820588-FF89-C91D-2D4A-450627311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993" y="4311800"/>
                <a:ext cx="2082621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D38C00-8A0C-3FA2-8AF6-70DA5896A251}"/>
                  </a:ext>
                </a:extLst>
              </p:cNvPr>
              <p:cNvSpPr txBox="1"/>
              <p:nvPr/>
            </p:nvSpPr>
            <p:spPr>
              <a:xfrm>
                <a:off x="5375920" y="3573016"/>
                <a:ext cx="2880320" cy="24297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D38C00-8A0C-3FA2-8AF6-70DA5896A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3573016"/>
                <a:ext cx="2880320" cy="24297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676450-9FE3-FD78-8552-55FBF28C9CA5}"/>
                  </a:ext>
                </a:extLst>
              </p:cNvPr>
              <p:cNvSpPr txBox="1"/>
              <p:nvPr/>
            </p:nvSpPr>
            <p:spPr>
              <a:xfrm>
                <a:off x="3177614" y="4311800"/>
                <a:ext cx="960304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676450-9FE3-FD78-8552-55FBF28C9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614" y="4311800"/>
                <a:ext cx="960304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4A5130-7F9B-F61B-791B-0030D77B39F8}"/>
                  </a:ext>
                </a:extLst>
              </p:cNvPr>
              <p:cNvSpPr txBox="1"/>
              <p:nvPr/>
            </p:nvSpPr>
            <p:spPr>
              <a:xfrm>
                <a:off x="8184232" y="4188805"/>
                <a:ext cx="2518134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8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GB" sz="8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kumimoji="0" lang="en-GB" sz="8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4A5130-7F9B-F61B-791B-0030D77B3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4188805"/>
                <a:ext cx="2518134" cy="1323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993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0640FD-B61C-2D67-09A1-010A26BC63DC}"/>
                  </a:ext>
                </a:extLst>
              </p:cNvPr>
              <p:cNvSpPr txBox="1"/>
              <p:nvPr/>
            </p:nvSpPr>
            <p:spPr>
              <a:xfrm>
                <a:off x="2855640" y="260648"/>
                <a:ext cx="6480720" cy="28616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88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0640FD-B61C-2D67-09A1-010A26BC6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60648"/>
                <a:ext cx="6480720" cy="28616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B820588-FF89-C91D-2D4A-45062731119A}"/>
                  </a:ext>
                </a:extLst>
              </p:cNvPr>
              <p:cNvSpPr/>
              <p:nvPr/>
            </p:nvSpPr>
            <p:spPr>
              <a:xfrm>
                <a:off x="1094993" y="4311800"/>
                <a:ext cx="208262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B820588-FF89-C91D-2D4A-450627311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993" y="4311800"/>
                <a:ext cx="2082621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D38C00-8A0C-3FA2-8AF6-70DA5896A251}"/>
                  </a:ext>
                </a:extLst>
              </p:cNvPr>
              <p:cNvSpPr txBox="1"/>
              <p:nvPr/>
            </p:nvSpPr>
            <p:spPr>
              <a:xfrm>
                <a:off x="6528048" y="3645024"/>
                <a:ext cx="2880320" cy="24297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D38C00-8A0C-3FA2-8AF6-70DA5896A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645024"/>
                <a:ext cx="2880320" cy="24297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676450-9FE3-FD78-8552-55FBF28C9CA5}"/>
                  </a:ext>
                </a:extLst>
              </p:cNvPr>
              <p:cNvSpPr txBox="1"/>
              <p:nvPr/>
            </p:nvSpPr>
            <p:spPr>
              <a:xfrm>
                <a:off x="3177614" y="4311800"/>
                <a:ext cx="1910274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0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0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n-GB" sz="80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676450-9FE3-FD78-8552-55FBF28C9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614" y="4311800"/>
                <a:ext cx="1910274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4A5130-7F9B-F61B-791B-0030D77B39F8}"/>
                  </a:ext>
                </a:extLst>
              </p:cNvPr>
              <p:cNvSpPr txBox="1"/>
              <p:nvPr/>
            </p:nvSpPr>
            <p:spPr>
              <a:xfrm>
                <a:off x="9336360" y="4260813"/>
                <a:ext cx="1584176" cy="13512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80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4A5130-7F9B-F61B-791B-0030D77B3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4260813"/>
                <a:ext cx="1584176" cy="13512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502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0640FD-B61C-2D67-09A1-010A26BC63DC}"/>
                  </a:ext>
                </a:extLst>
              </p:cNvPr>
              <p:cNvSpPr txBox="1"/>
              <p:nvPr/>
            </p:nvSpPr>
            <p:spPr>
              <a:xfrm>
                <a:off x="2855640" y="260648"/>
                <a:ext cx="6480720" cy="28616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0640FD-B61C-2D67-09A1-010A26BC6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60648"/>
                <a:ext cx="6480720" cy="28616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B820588-FF89-C91D-2D4A-45062731119A}"/>
                  </a:ext>
                </a:extLst>
              </p:cNvPr>
              <p:cNvSpPr/>
              <p:nvPr/>
            </p:nvSpPr>
            <p:spPr>
              <a:xfrm>
                <a:off x="1094993" y="4311800"/>
                <a:ext cx="208262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B820588-FF89-C91D-2D4A-450627311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993" y="4311800"/>
                <a:ext cx="2082621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D38C00-8A0C-3FA2-8AF6-70DA5896A251}"/>
                  </a:ext>
                </a:extLst>
              </p:cNvPr>
              <p:cNvSpPr txBox="1"/>
              <p:nvPr/>
            </p:nvSpPr>
            <p:spPr>
              <a:xfrm>
                <a:off x="6528048" y="3645024"/>
                <a:ext cx="2880320" cy="24297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D38C00-8A0C-3FA2-8AF6-70DA5896A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645024"/>
                <a:ext cx="2880320" cy="24297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676450-9FE3-FD78-8552-55FBF28C9CA5}"/>
                  </a:ext>
                </a:extLst>
              </p:cNvPr>
              <p:cNvSpPr txBox="1"/>
              <p:nvPr/>
            </p:nvSpPr>
            <p:spPr>
              <a:xfrm>
                <a:off x="3177614" y="4311800"/>
                <a:ext cx="1694250" cy="13512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676450-9FE3-FD78-8552-55FBF28C9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614" y="4311800"/>
                <a:ext cx="1694250" cy="13512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4A5130-7F9B-F61B-791B-0030D77B39F8}"/>
                  </a:ext>
                </a:extLst>
              </p:cNvPr>
              <p:cNvSpPr txBox="1"/>
              <p:nvPr/>
            </p:nvSpPr>
            <p:spPr>
              <a:xfrm>
                <a:off x="9336360" y="4260813"/>
                <a:ext cx="144016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4A5130-7F9B-F61B-791B-0030D77B3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4260813"/>
                <a:ext cx="1440160" cy="1323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302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0640FD-B61C-2D67-09A1-010A26BC63DC}"/>
                  </a:ext>
                </a:extLst>
              </p:cNvPr>
              <p:cNvSpPr txBox="1"/>
              <p:nvPr/>
            </p:nvSpPr>
            <p:spPr>
              <a:xfrm>
                <a:off x="2855640" y="260648"/>
                <a:ext cx="6480720" cy="2869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8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0640FD-B61C-2D67-09A1-010A26BC6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60648"/>
                <a:ext cx="6480720" cy="28696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B820588-FF89-C91D-2D4A-45062731119A}"/>
                  </a:ext>
                </a:extLst>
              </p:cNvPr>
              <p:cNvSpPr/>
              <p:nvPr/>
            </p:nvSpPr>
            <p:spPr>
              <a:xfrm>
                <a:off x="1094993" y="4221088"/>
                <a:ext cx="208262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B820588-FF89-C91D-2D4A-450627311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993" y="4221088"/>
                <a:ext cx="2082621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D38C00-8A0C-3FA2-8AF6-70DA5896A251}"/>
                  </a:ext>
                </a:extLst>
              </p:cNvPr>
              <p:cNvSpPr txBox="1"/>
              <p:nvPr/>
            </p:nvSpPr>
            <p:spPr>
              <a:xfrm>
                <a:off x="5591944" y="3533291"/>
                <a:ext cx="2880320" cy="24297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D38C00-8A0C-3FA2-8AF6-70DA5896A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3533291"/>
                <a:ext cx="2880320" cy="24297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676450-9FE3-FD78-8552-55FBF28C9CA5}"/>
                  </a:ext>
                </a:extLst>
              </p:cNvPr>
              <p:cNvSpPr txBox="1"/>
              <p:nvPr/>
            </p:nvSpPr>
            <p:spPr>
              <a:xfrm>
                <a:off x="3177614" y="4221088"/>
                <a:ext cx="974170" cy="13512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676450-9FE3-FD78-8552-55FBF28C9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614" y="4221088"/>
                <a:ext cx="974170" cy="13512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4A5130-7F9B-F61B-791B-0030D77B39F8}"/>
                  </a:ext>
                </a:extLst>
              </p:cNvPr>
              <p:cNvSpPr txBox="1"/>
              <p:nvPr/>
            </p:nvSpPr>
            <p:spPr>
              <a:xfrm>
                <a:off x="8400255" y="4149080"/>
                <a:ext cx="2696751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8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4A5130-7F9B-F61B-791B-0030D77B3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5" y="4149080"/>
                <a:ext cx="2696751" cy="1323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49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57781</TotalTime>
  <Words>525</Words>
  <Application>Microsoft Office PowerPoint</Application>
  <PresentationFormat>Widescreen</PresentationFormat>
  <Paragraphs>138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1306</cp:revision>
  <cp:lastPrinted>2020-01-27T07:27:15Z</cp:lastPrinted>
  <dcterms:created xsi:type="dcterms:W3CDTF">2013-02-28T07:36:55Z</dcterms:created>
  <dcterms:modified xsi:type="dcterms:W3CDTF">2024-04-24T05:05:46Z</dcterms:modified>
</cp:coreProperties>
</file>