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67414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c9a7a837-9e9b-4701-a5f0-b596ff25b5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77" y="268720"/>
            <a:ext cx="5603799" cy="42028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c50b1cd-3abb-4a85-9a6a-c8d4bac2c8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096" y="268720"/>
            <a:ext cx="5603798" cy="42028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3929" y="534470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c9a7a837-9e9b-4701-a5f0-b596ff25b5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77" y="268720"/>
            <a:ext cx="5603799" cy="42028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fc50b1cd-3abb-4a85-9a6a-c8d4bac2c8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096" y="268720"/>
            <a:ext cx="5603798" cy="42028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268720"/>
            <a:ext cx="5632665" cy="42423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40085" y="2970148"/>
            <a:ext cx="47085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believe that the angles sum to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180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48880" y="152359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c9a7a837-9e9b-4701-a5f0-b596ff25b5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2" y="301971"/>
            <a:ext cx="6247554" cy="46856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676" t="40016" r="61936" b="44505"/>
          <a:stretch/>
        </p:blipFill>
        <p:spPr>
          <a:xfrm>
            <a:off x="1247399" y="4734663"/>
            <a:ext cx="4704513" cy="191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28173" y="3307472"/>
            <a:ext cx="44260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student may not be able to work out that the lengths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lvl="0"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are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different.</a:t>
            </a:r>
            <a:endParaRPr lang="en-GB" sz="36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fc50b1cd-3abb-4a85-9a6a-c8d4bac2c8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57" y="293755"/>
            <a:ext cx="6370417" cy="47778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9714" t="40016" r="34382" b="44041"/>
          <a:stretch/>
        </p:blipFill>
        <p:spPr>
          <a:xfrm>
            <a:off x="1135095" y="4739041"/>
            <a:ext cx="5163672" cy="211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42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2020-04-12T19:10:16Z</dcterms:modified>
</cp:coreProperties>
</file>