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4" d="100"/>
          <a:sy n="34" d="100"/>
        </p:scale>
        <p:origin x="2130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84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97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82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49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1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285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39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4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83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29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83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D474D-AB2F-4C06-A1ED-9BEC5C506131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9373D-6133-4D0B-A3BA-99225F2FC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01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6058" t="16255" r="16280" b="14919"/>
          <a:stretch/>
        </p:blipFill>
        <p:spPr>
          <a:xfrm>
            <a:off x="126606" y="0"/>
            <a:ext cx="11938782" cy="689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8286" y="2130188"/>
            <a:ext cx="80227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485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49" t="26516" r="18531" b="10516"/>
          <a:stretch/>
        </p:blipFill>
        <p:spPr>
          <a:xfrm>
            <a:off x="560438" y="0"/>
            <a:ext cx="10795819" cy="68837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0438" y="141516"/>
            <a:ext cx="3918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 smtClean="0"/>
              <a:t>1)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79572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749" t="18258" r="19176" b="17054"/>
          <a:stretch/>
        </p:blipFill>
        <p:spPr>
          <a:xfrm>
            <a:off x="973392" y="0"/>
            <a:ext cx="10323871" cy="68341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295" y="174172"/>
            <a:ext cx="3918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2</a:t>
            </a:r>
            <a:r>
              <a:rPr lang="en-GB" b="1" dirty="0" smtClean="0"/>
              <a:t>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5319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964" t="27892" r="20036" b="7763"/>
          <a:stretch/>
        </p:blipFill>
        <p:spPr>
          <a:xfrm>
            <a:off x="973393" y="0"/>
            <a:ext cx="10264877" cy="68800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3393" y="59872"/>
            <a:ext cx="3918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3</a:t>
            </a:r>
            <a:r>
              <a:rPr lang="en-GB" b="1" dirty="0" smtClean="0"/>
              <a:t>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26265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2017-10-08T07:41:48Z</dcterms:created>
  <dcterms:modified xsi:type="dcterms:W3CDTF">2020-07-02T07:35:35Z</dcterms:modified>
</cp:coreProperties>
</file>