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8" r:id="rId4"/>
    <p:sldId id="256" r:id="rId5"/>
    <p:sldId id="265" r:id="rId6"/>
    <p:sldId id="263" r:id="rId7"/>
    <p:sldId id="266" r:id="rId8"/>
    <p:sldId id="264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9BE3E2-A130-4B8C-814F-C5854080D016}" v="5" dt="2024-11-06T10:28:55.3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D9BE3E2-A130-4B8C-814F-C5854080D016}"/>
    <pc:docChg chg="custSel addSld modSld">
      <pc:chgData name="Stewart Gale" userId="3647ddd2-6040-41ae-a96d-232c23482af8" providerId="ADAL" clId="{2D9BE3E2-A130-4B8C-814F-C5854080D016}" dt="2024-11-06T10:28:55.383" v="19" actId="20577"/>
      <pc:docMkLst>
        <pc:docMk/>
      </pc:docMkLst>
      <pc:sldChg chg="delSp modSp mod delAnim">
        <pc:chgData name="Stewart Gale" userId="3647ddd2-6040-41ae-a96d-232c23482af8" providerId="ADAL" clId="{2D9BE3E2-A130-4B8C-814F-C5854080D016}" dt="2022-01-22T05:28:19.566" v="2" actId="1076"/>
        <pc:sldMkLst>
          <pc:docMk/>
          <pc:sldMk cId="2673277387" sldId="256"/>
        </pc:sldMkLst>
        <pc:spChg chg="mod">
          <ac:chgData name="Stewart Gale" userId="3647ddd2-6040-41ae-a96d-232c23482af8" providerId="ADAL" clId="{2D9BE3E2-A130-4B8C-814F-C5854080D016}" dt="2022-01-22T05:28:19.566" v="2" actId="1076"/>
          <ac:spMkLst>
            <pc:docMk/>
            <pc:sldMk cId="2673277387" sldId="256"/>
            <ac:spMk id="2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8:19.566" v="2" actId="1076"/>
          <ac:spMkLst>
            <pc:docMk/>
            <pc:sldMk cId="2673277387" sldId="256"/>
            <ac:spMk id="3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8:19.566" v="2" actId="1076"/>
          <ac:spMkLst>
            <pc:docMk/>
            <pc:sldMk cId="2673277387" sldId="256"/>
            <ac:spMk id="7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8:19.566" v="2" actId="1076"/>
          <ac:spMkLst>
            <pc:docMk/>
            <pc:sldMk cId="2673277387" sldId="256"/>
            <ac:spMk id="8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8:19.566" v="2" actId="1076"/>
          <ac:spMkLst>
            <pc:docMk/>
            <pc:sldMk cId="2673277387" sldId="256"/>
            <ac:spMk id="9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8:19.566" v="2" actId="1076"/>
          <ac:spMkLst>
            <pc:docMk/>
            <pc:sldMk cId="2673277387" sldId="256"/>
            <ac:spMk id="10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8:08.605" v="1" actId="478"/>
          <ac:spMkLst>
            <pc:docMk/>
            <pc:sldMk cId="2673277387" sldId="256"/>
            <ac:spMk id="11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8:08.605" v="1" actId="478"/>
          <ac:spMkLst>
            <pc:docMk/>
            <pc:sldMk cId="2673277387" sldId="256"/>
            <ac:spMk id="12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8:08.605" v="1" actId="478"/>
          <ac:spMkLst>
            <pc:docMk/>
            <pc:sldMk cId="2673277387" sldId="256"/>
            <ac:spMk id="13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8:08.605" v="1" actId="478"/>
          <ac:spMkLst>
            <pc:docMk/>
            <pc:sldMk cId="2673277387" sldId="256"/>
            <ac:spMk id="14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8:08.605" v="1" actId="478"/>
          <ac:spMkLst>
            <pc:docMk/>
            <pc:sldMk cId="2673277387" sldId="256"/>
            <ac:spMk id="15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8:08.605" v="1" actId="478"/>
          <ac:spMkLst>
            <pc:docMk/>
            <pc:sldMk cId="2673277387" sldId="256"/>
            <ac:spMk id="16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8:19.566" v="2" actId="1076"/>
          <ac:spMkLst>
            <pc:docMk/>
            <pc:sldMk cId="2673277387" sldId="256"/>
            <ac:spMk id="17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8:19.566" v="2" actId="1076"/>
          <ac:spMkLst>
            <pc:docMk/>
            <pc:sldMk cId="2673277387" sldId="256"/>
            <ac:spMk id="18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8:08.605" v="1" actId="478"/>
          <ac:spMkLst>
            <pc:docMk/>
            <pc:sldMk cId="2673277387" sldId="256"/>
            <ac:spMk id="20" creationId="{00000000-0000-0000-0000-000000000000}"/>
          </ac:spMkLst>
        </pc:spChg>
        <pc:picChg chg="mod">
          <ac:chgData name="Stewart Gale" userId="3647ddd2-6040-41ae-a96d-232c23482af8" providerId="ADAL" clId="{2D9BE3E2-A130-4B8C-814F-C5854080D016}" dt="2022-01-22T05:28:19.566" v="2" actId="1076"/>
          <ac:picMkLst>
            <pc:docMk/>
            <pc:sldMk cId="2673277387" sldId="256"/>
            <ac:picMk id="5" creationId="{00000000-0000-0000-0000-000000000000}"/>
          </ac:picMkLst>
        </pc:picChg>
        <pc:picChg chg="del">
          <ac:chgData name="Stewart Gale" userId="3647ddd2-6040-41ae-a96d-232c23482af8" providerId="ADAL" clId="{2D9BE3E2-A130-4B8C-814F-C5854080D016}" dt="2022-01-22T05:28:08.605" v="1" actId="478"/>
          <ac:picMkLst>
            <pc:docMk/>
            <pc:sldMk cId="2673277387" sldId="256"/>
            <ac:picMk id="6" creationId="{00000000-0000-0000-0000-000000000000}"/>
          </ac:picMkLst>
        </pc:picChg>
        <pc:picChg chg="del">
          <ac:chgData name="Stewart Gale" userId="3647ddd2-6040-41ae-a96d-232c23482af8" providerId="ADAL" clId="{2D9BE3E2-A130-4B8C-814F-C5854080D016}" dt="2022-01-22T05:28:08.605" v="1" actId="478"/>
          <ac:picMkLst>
            <pc:docMk/>
            <pc:sldMk cId="2673277387" sldId="256"/>
            <ac:picMk id="19" creationId="{00000000-0000-0000-0000-000000000000}"/>
          </ac:picMkLst>
        </pc:picChg>
      </pc:sldChg>
      <pc:sldChg chg="delSp modSp mod delAnim">
        <pc:chgData name="Stewart Gale" userId="3647ddd2-6040-41ae-a96d-232c23482af8" providerId="ADAL" clId="{2D9BE3E2-A130-4B8C-814F-C5854080D016}" dt="2022-01-22T05:28:46.349" v="7" actId="1076"/>
        <pc:sldMkLst>
          <pc:docMk/>
          <pc:sldMk cId="3310102347" sldId="263"/>
        </pc:sldMkLst>
        <pc:spChg chg="mod">
          <ac:chgData name="Stewart Gale" userId="3647ddd2-6040-41ae-a96d-232c23482af8" providerId="ADAL" clId="{2D9BE3E2-A130-4B8C-814F-C5854080D016}" dt="2022-01-22T05:28:46.349" v="7" actId="1076"/>
          <ac:spMkLst>
            <pc:docMk/>
            <pc:sldMk cId="3310102347" sldId="263"/>
            <ac:spMk id="2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8:46.349" v="7" actId="1076"/>
          <ac:spMkLst>
            <pc:docMk/>
            <pc:sldMk cId="3310102347" sldId="263"/>
            <ac:spMk id="6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8:46.349" v="7" actId="1076"/>
          <ac:spMkLst>
            <pc:docMk/>
            <pc:sldMk cId="3310102347" sldId="263"/>
            <ac:spMk id="7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8:46.349" v="7" actId="1076"/>
          <ac:spMkLst>
            <pc:docMk/>
            <pc:sldMk cId="3310102347" sldId="263"/>
            <ac:spMk id="8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8:39.570" v="6" actId="478"/>
          <ac:spMkLst>
            <pc:docMk/>
            <pc:sldMk cId="3310102347" sldId="263"/>
            <ac:spMk id="10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8:39.570" v="6" actId="478"/>
          <ac:spMkLst>
            <pc:docMk/>
            <pc:sldMk cId="3310102347" sldId="263"/>
            <ac:spMk id="11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8:39.570" v="6" actId="478"/>
          <ac:spMkLst>
            <pc:docMk/>
            <pc:sldMk cId="3310102347" sldId="263"/>
            <ac:spMk id="12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8:39.570" v="6" actId="478"/>
          <ac:spMkLst>
            <pc:docMk/>
            <pc:sldMk cId="3310102347" sldId="263"/>
            <ac:spMk id="13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8:39.570" v="6" actId="478"/>
          <ac:spMkLst>
            <pc:docMk/>
            <pc:sldMk cId="3310102347" sldId="263"/>
            <ac:spMk id="14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8:39.570" v="6" actId="478"/>
          <ac:spMkLst>
            <pc:docMk/>
            <pc:sldMk cId="3310102347" sldId="263"/>
            <ac:spMk id="15" creationId="{00000000-0000-0000-0000-000000000000}"/>
          </ac:spMkLst>
        </pc:spChg>
        <pc:picChg chg="mod">
          <ac:chgData name="Stewart Gale" userId="3647ddd2-6040-41ae-a96d-232c23482af8" providerId="ADAL" clId="{2D9BE3E2-A130-4B8C-814F-C5854080D016}" dt="2022-01-22T05:28:46.349" v="7" actId="1076"/>
          <ac:picMkLst>
            <pc:docMk/>
            <pc:sldMk cId="3310102347" sldId="263"/>
            <ac:picMk id="4" creationId="{00000000-0000-0000-0000-000000000000}"/>
          </ac:picMkLst>
        </pc:picChg>
        <pc:picChg chg="del">
          <ac:chgData name="Stewart Gale" userId="3647ddd2-6040-41ae-a96d-232c23482af8" providerId="ADAL" clId="{2D9BE3E2-A130-4B8C-814F-C5854080D016}" dt="2022-01-22T05:28:39.570" v="6" actId="478"/>
          <ac:picMkLst>
            <pc:docMk/>
            <pc:sldMk cId="3310102347" sldId="263"/>
            <ac:picMk id="9" creationId="{00000000-0000-0000-0000-000000000000}"/>
          </ac:picMkLst>
        </pc:picChg>
      </pc:sldChg>
      <pc:sldChg chg="delSp modSp mod delAnim">
        <pc:chgData name="Stewart Gale" userId="3647ddd2-6040-41ae-a96d-232c23482af8" providerId="ADAL" clId="{2D9BE3E2-A130-4B8C-814F-C5854080D016}" dt="2022-01-22T05:29:19.458" v="13" actId="1076"/>
        <pc:sldMkLst>
          <pc:docMk/>
          <pc:sldMk cId="2627748575" sldId="264"/>
        </pc:sldMkLst>
        <pc:spChg chg="mod">
          <ac:chgData name="Stewart Gale" userId="3647ddd2-6040-41ae-a96d-232c23482af8" providerId="ADAL" clId="{2D9BE3E2-A130-4B8C-814F-C5854080D016}" dt="2022-01-22T05:29:19.458" v="13" actId="1076"/>
          <ac:spMkLst>
            <pc:docMk/>
            <pc:sldMk cId="2627748575" sldId="264"/>
            <ac:spMk id="2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9:19.458" v="13" actId="1076"/>
          <ac:spMkLst>
            <pc:docMk/>
            <pc:sldMk cId="2627748575" sldId="264"/>
            <ac:spMk id="19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9:19.458" v="13" actId="1076"/>
          <ac:spMkLst>
            <pc:docMk/>
            <pc:sldMk cId="2627748575" sldId="264"/>
            <ac:spMk id="20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9:19.458" v="13" actId="1076"/>
          <ac:spMkLst>
            <pc:docMk/>
            <pc:sldMk cId="2627748575" sldId="264"/>
            <ac:spMk id="21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9:19.458" v="13" actId="1076"/>
          <ac:spMkLst>
            <pc:docMk/>
            <pc:sldMk cId="2627748575" sldId="264"/>
            <ac:spMk id="22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9:19.458" v="13" actId="1076"/>
          <ac:spMkLst>
            <pc:docMk/>
            <pc:sldMk cId="2627748575" sldId="264"/>
            <ac:spMk id="23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9:19.458" v="13" actId="1076"/>
          <ac:spMkLst>
            <pc:docMk/>
            <pc:sldMk cId="2627748575" sldId="264"/>
            <ac:spMk id="24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9:19.458" v="13" actId="1076"/>
          <ac:spMkLst>
            <pc:docMk/>
            <pc:sldMk cId="2627748575" sldId="264"/>
            <ac:spMk id="25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9:13.195" v="12" actId="478"/>
          <ac:spMkLst>
            <pc:docMk/>
            <pc:sldMk cId="2627748575" sldId="264"/>
            <ac:spMk id="26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9:13.195" v="12" actId="478"/>
          <ac:spMkLst>
            <pc:docMk/>
            <pc:sldMk cId="2627748575" sldId="264"/>
            <ac:spMk id="27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9:13.195" v="12" actId="478"/>
          <ac:spMkLst>
            <pc:docMk/>
            <pc:sldMk cId="2627748575" sldId="264"/>
            <ac:spMk id="28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9:13.195" v="12" actId="478"/>
          <ac:spMkLst>
            <pc:docMk/>
            <pc:sldMk cId="2627748575" sldId="264"/>
            <ac:spMk id="29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9:13.195" v="12" actId="478"/>
          <ac:spMkLst>
            <pc:docMk/>
            <pc:sldMk cId="2627748575" sldId="264"/>
            <ac:spMk id="30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9:13.195" v="12" actId="478"/>
          <ac:spMkLst>
            <pc:docMk/>
            <pc:sldMk cId="2627748575" sldId="264"/>
            <ac:spMk id="31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9:13.195" v="12" actId="478"/>
          <ac:spMkLst>
            <pc:docMk/>
            <pc:sldMk cId="2627748575" sldId="264"/>
            <ac:spMk id="32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9:13.195" v="12" actId="478"/>
          <ac:spMkLst>
            <pc:docMk/>
            <pc:sldMk cId="2627748575" sldId="264"/>
            <ac:spMk id="33" creationId="{00000000-0000-0000-0000-000000000000}"/>
          </ac:spMkLst>
        </pc:spChg>
        <pc:picChg chg="mod">
          <ac:chgData name="Stewart Gale" userId="3647ddd2-6040-41ae-a96d-232c23482af8" providerId="ADAL" clId="{2D9BE3E2-A130-4B8C-814F-C5854080D016}" dt="2022-01-22T05:29:19.458" v="13" actId="1076"/>
          <ac:picMkLst>
            <pc:docMk/>
            <pc:sldMk cId="2627748575" sldId="264"/>
            <ac:picMk id="17" creationId="{00000000-0000-0000-0000-000000000000}"/>
          </ac:picMkLst>
        </pc:picChg>
        <pc:picChg chg="del">
          <ac:chgData name="Stewart Gale" userId="3647ddd2-6040-41ae-a96d-232c23482af8" providerId="ADAL" clId="{2D9BE3E2-A130-4B8C-814F-C5854080D016}" dt="2022-01-22T05:29:13.195" v="12" actId="478"/>
          <ac:picMkLst>
            <pc:docMk/>
            <pc:sldMk cId="2627748575" sldId="264"/>
            <ac:picMk id="18" creationId="{00000000-0000-0000-0000-000000000000}"/>
          </ac:picMkLst>
        </pc:picChg>
      </pc:sldChg>
      <pc:sldChg chg="delSp modSp add mod delAnim">
        <pc:chgData name="Stewart Gale" userId="3647ddd2-6040-41ae-a96d-232c23482af8" providerId="ADAL" clId="{2D9BE3E2-A130-4B8C-814F-C5854080D016}" dt="2024-11-06T10:28:55.383" v="19" actId="20577"/>
        <pc:sldMkLst>
          <pc:docMk/>
          <pc:sldMk cId="377591085" sldId="265"/>
        </pc:sldMkLst>
        <pc:spChg chg="del">
          <ac:chgData name="Stewart Gale" userId="3647ddd2-6040-41ae-a96d-232c23482af8" providerId="ADAL" clId="{2D9BE3E2-A130-4B8C-814F-C5854080D016}" dt="2022-01-22T05:28:23.362" v="3" actId="478"/>
          <ac:spMkLst>
            <pc:docMk/>
            <pc:sldMk cId="377591085" sldId="265"/>
            <ac:spMk id="2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8:23.362" v="3" actId="478"/>
          <ac:spMkLst>
            <pc:docMk/>
            <pc:sldMk cId="377591085" sldId="265"/>
            <ac:spMk id="3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8:23.362" v="3" actId="478"/>
          <ac:spMkLst>
            <pc:docMk/>
            <pc:sldMk cId="377591085" sldId="265"/>
            <ac:spMk id="7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8:23.362" v="3" actId="478"/>
          <ac:spMkLst>
            <pc:docMk/>
            <pc:sldMk cId="377591085" sldId="265"/>
            <ac:spMk id="8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8:23.362" v="3" actId="478"/>
          <ac:spMkLst>
            <pc:docMk/>
            <pc:sldMk cId="377591085" sldId="265"/>
            <ac:spMk id="9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8:23.362" v="3" actId="478"/>
          <ac:spMkLst>
            <pc:docMk/>
            <pc:sldMk cId="377591085" sldId="265"/>
            <ac:spMk id="10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8:28.878" v="4" actId="1076"/>
          <ac:spMkLst>
            <pc:docMk/>
            <pc:sldMk cId="377591085" sldId="265"/>
            <ac:spMk id="11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8:28.878" v="4" actId="1076"/>
          <ac:spMkLst>
            <pc:docMk/>
            <pc:sldMk cId="377591085" sldId="265"/>
            <ac:spMk id="12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8:28.878" v="4" actId="1076"/>
          <ac:spMkLst>
            <pc:docMk/>
            <pc:sldMk cId="377591085" sldId="265"/>
            <ac:spMk id="13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8:28.878" v="4" actId="1076"/>
          <ac:spMkLst>
            <pc:docMk/>
            <pc:sldMk cId="377591085" sldId="265"/>
            <ac:spMk id="14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8:28.878" v="4" actId="1076"/>
          <ac:spMkLst>
            <pc:docMk/>
            <pc:sldMk cId="377591085" sldId="265"/>
            <ac:spMk id="15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8:28.878" v="4" actId="1076"/>
          <ac:spMkLst>
            <pc:docMk/>
            <pc:sldMk cId="377591085" sldId="265"/>
            <ac:spMk id="16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8:23.362" v="3" actId="478"/>
          <ac:spMkLst>
            <pc:docMk/>
            <pc:sldMk cId="377591085" sldId="265"/>
            <ac:spMk id="17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8:23.362" v="3" actId="478"/>
          <ac:spMkLst>
            <pc:docMk/>
            <pc:sldMk cId="377591085" sldId="265"/>
            <ac:spMk id="18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4-11-06T10:28:55.383" v="19" actId="20577"/>
          <ac:spMkLst>
            <pc:docMk/>
            <pc:sldMk cId="377591085" sldId="265"/>
            <ac:spMk id="20" creationId="{00000000-0000-0000-0000-000000000000}"/>
          </ac:spMkLst>
        </pc:spChg>
        <pc:picChg chg="del">
          <ac:chgData name="Stewart Gale" userId="3647ddd2-6040-41ae-a96d-232c23482af8" providerId="ADAL" clId="{2D9BE3E2-A130-4B8C-814F-C5854080D016}" dt="2022-01-22T05:28:23.362" v="3" actId="478"/>
          <ac:picMkLst>
            <pc:docMk/>
            <pc:sldMk cId="377591085" sldId="265"/>
            <ac:picMk id="5" creationId="{00000000-0000-0000-0000-000000000000}"/>
          </ac:picMkLst>
        </pc:picChg>
        <pc:picChg chg="mod">
          <ac:chgData name="Stewart Gale" userId="3647ddd2-6040-41ae-a96d-232c23482af8" providerId="ADAL" clId="{2D9BE3E2-A130-4B8C-814F-C5854080D016}" dt="2022-01-22T05:28:28.878" v="4" actId="1076"/>
          <ac:picMkLst>
            <pc:docMk/>
            <pc:sldMk cId="377591085" sldId="265"/>
            <ac:picMk id="6" creationId="{00000000-0000-0000-0000-000000000000}"/>
          </ac:picMkLst>
        </pc:picChg>
        <pc:picChg chg="mod">
          <ac:chgData name="Stewart Gale" userId="3647ddd2-6040-41ae-a96d-232c23482af8" providerId="ADAL" clId="{2D9BE3E2-A130-4B8C-814F-C5854080D016}" dt="2022-01-22T05:28:28.878" v="4" actId="1076"/>
          <ac:picMkLst>
            <pc:docMk/>
            <pc:sldMk cId="377591085" sldId="265"/>
            <ac:picMk id="19" creationId="{00000000-0000-0000-0000-000000000000}"/>
          </ac:picMkLst>
        </pc:picChg>
      </pc:sldChg>
      <pc:sldChg chg="delSp modSp add mod delAnim">
        <pc:chgData name="Stewart Gale" userId="3647ddd2-6040-41ae-a96d-232c23482af8" providerId="ADAL" clId="{2D9BE3E2-A130-4B8C-814F-C5854080D016}" dt="2022-01-22T05:29:02.780" v="10" actId="1076"/>
        <pc:sldMkLst>
          <pc:docMk/>
          <pc:sldMk cId="2504829663" sldId="266"/>
        </pc:sldMkLst>
        <pc:spChg chg="del">
          <ac:chgData name="Stewart Gale" userId="3647ddd2-6040-41ae-a96d-232c23482af8" providerId="ADAL" clId="{2D9BE3E2-A130-4B8C-814F-C5854080D016}" dt="2022-01-22T05:28:56.438" v="9" actId="478"/>
          <ac:spMkLst>
            <pc:docMk/>
            <pc:sldMk cId="2504829663" sldId="266"/>
            <ac:spMk id="2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8:56.438" v="9" actId="478"/>
          <ac:spMkLst>
            <pc:docMk/>
            <pc:sldMk cId="2504829663" sldId="266"/>
            <ac:spMk id="6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8:56.438" v="9" actId="478"/>
          <ac:spMkLst>
            <pc:docMk/>
            <pc:sldMk cId="2504829663" sldId="266"/>
            <ac:spMk id="7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8:56.438" v="9" actId="478"/>
          <ac:spMkLst>
            <pc:docMk/>
            <pc:sldMk cId="2504829663" sldId="266"/>
            <ac:spMk id="8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9:02.780" v="10" actId="1076"/>
          <ac:spMkLst>
            <pc:docMk/>
            <pc:sldMk cId="2504829663" sldId="266"/>
            <ac:spMk id="10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9:02.780" v="10" actId="1076"/>
          <ac:spMkLst>
            <pc:docMk/>
            <pc:sldMk cId="2504829663" sldId="266"/>
            <ac:spMk id="11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9:02.780" v="10" actId="1076"/>
          <ac:spMkLst>
            <pc:docMk/>
            <pc:sldMk cId="2504829663" sldId="266"/>
            <ac:spMk id="12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9:02.780" v="10" actId="1076"/>
          <ac:spMkLst>
            <pc:docMk/>
            <pc:sldMk cId="2504829663" sldId="266"/>
            <ac:spMk id="13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9:02.780" v="10" actId="1076"/>
          <ac:spMkLst>
            <pc:docMk/>
            <pc:sldMk cId="2504829663" sldId="266"/>
            <ac:spMk id="14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9:02.780" v="10" actId="1076"/>
          <ac:spMkLst>
            <pc:docMk/>
            <pc:sldMk cId="2504829663" sldId="266"/>
            <ac:spMk id="15" creationId="{00000000-0000-0000-0000-000000000000}"/>
          </ac:spMkLst>
        </pc:spChg>
        <pc:picChg chg="del">
          <ac:chgData name="Stewart Gale" userId="3647ddd2-6040-41ae-a96d-232c23482af8" providerId="ADAL" clId="{2D9BE3E2-A130-4B8C-814F-C5854080D016}" dt="2022-01-22T05:28:52.132" v="8" actId="478"/>
          <ac:picMkLst>
            <pc:docMk/>
            <pc:sldMk cId="2504829663" sldId="266"/>
            <ac:picMk id="4" creationId="{00000000-0000-0000-0000-000000000000}"/>
          </ac:picMkLst>
        </pc:picChg>
        <pc:picChg chg="mod">
          <ac:chgData name="Stewart Gale" userId="3647ddd2-6040-41ae-a96d-232c23482af8" providerId="ADAL" clId="{2D9BE3E2-A130-4B8C-814F-C5854080D016}" dt="2022-01-22T05:29:02.780" v="10" actId="1076"/>
          <ac:picMkLst>
            <pc:docMk/>
            <pc:sldMk cId="2504829663" sldId="266"/>
            <ac:picMk id="9" creationId="{00000000-0000-0000-0000-000000000000}"/>
          </ac:picMkLst>
        </pc:picChg>
      </pc:sldChg>
      <pc:sldChg chg="delSp modSp add mod delAnim">
        <pc:chgData name="Stewart Gale" userId="3647ddd2-6040-41ae-a96d-232c23482af8" providerId="ADAL" clId="{2D9BE3E2-A130-4B8C-814F-C5854080D016}" dt="2022-01-22T05:29:32.198" v="17" actId="1076"/>
        <pc:sldMkLst>
          <pc:docMk/>
          <pc:sldMk cId="304676724" sldId="267"/>
        </pc:sldMkLst>
        <pc:spChg chg="del">
          <ac:chgData name="Stewart Gale" userId="3647ddd2-6040-41ae-a96d-232c23482af8" providerId="ADAL" clId="{2D9BE3E2-A130-4B8C-814F-C5854080D016}" dt="2022-01-22T05:29:26.040" v="16" actId="478"/>
          <ac:spMkLst>
            <pc:docMk/>
            <pc:sldMk cId="304676724" sldId="267"/>
            <ac:spMk id="2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9:24.310" v="15" actId="478"/>
          <ac:spMkLst>
            <pc:docMk/>
            <pc:sldMk cId="304676724" sldId="267"/>
            <ac:spMk id="19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9:24.310" v="15" actId="478"/>
          <ac:spMkLst>
            <pc:docMk/>
            <pc:sldMk cId="304676724" sldId="267"/>
            <ac:spMk id="20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9:24.310" v="15" actId="478"/>
          <ac:spMkLst>
            <pc:docMk/>
            <pc:sldMk cId="304676724" sldId="267"/>
            <ac:spMk id="21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9:24.310" v="15" actId="478"/>
          <ac:spMkLst>
            <pc:docMk/>
            <pc:sldMk cId="304676724" sldId="267"/>
            <ac:spMk id="22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9:24.310" v="15" actId="478"/>
          <ac:spMkLst>
            <pc:docMk/>
            <pc:sldMk cId="304676724" sldId="267"/>
            <ac:spMk id="23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9:24.310" v="15" actId="478"/>
          <ac:spMkLst>
            <pc:docMk/>
            <pc:sldMk cId="304676724" sldId="267"/>
            <ac:spMk id="24" creationId="{00000000-0000-0000-0000-000000000000}"/>
          </ac:spMkLst>
        </pc:spChg>
        <pc:spChg chg="del">
          <ac:chgData name="Stewart Gale" userId="3647ddd2-6040-41ae-a96d-232c23482af8" providerId="ADAL" clId="{2D9BE3E2-A130-4B8C-814F-C5854080D016}" dt="2022-01-22T05:29:24.310" v="15" actId="478"/>
          <ac:spMkLst>
            <pc:docMk/>
            <pc:sldMk cId="304676724" sldId="267"/>
            <ac:spMk id="25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9:32.198" v="17" actId="1076"/>
          <ac:spMkLst>
            <pc:docMk/>
            <pc:sldMk cId="304676724" sldId="267"/>
            <ac:spMk id="26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9:32.198" v="17" actId="1076"/>
          <ac:spMkLst>
            <pc:docMk/>
            <pc:sldMk cId="304676724" sldId="267"/>
            <ac:spMk id="27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9:32.198" v="17" actId="1076"/>
          <ac:spMkLst>
            <pc:docMk/>
            <pc:sldMk cId="304676724" sldId="267"/>
            <ac:spMk id="28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9:32.198" v="17" actId="1076"/>
          <ac:spMkLst>
            <pc:docMk/>
            <pc:sldMk cId="304676724" sldId="267"/>
            <ac:spMk id="29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9:32.198" v="17" actId="1076"/>
          <ac:spMkLst>
            <pc:docMk/>
            <pc:sldMk cId="304676724" sldId="267"/>
            <ac:spMk id="30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9:32.198" v="17" actId="1076"/>
          <ac:spMkLst>
            <pc:docMk/>
            <pc:sldMk cId="304676724" sldId="267"/>
            <ac:spMk id="31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9:32.198" v="17" actId="1076"/>
          <ac:spMkLst>
            <pc:docMk/>
            <pc:sldMk cId="304676724" sldId="267"/>
            <ac:spMk id="32" creationId="{00000000-0000-0000-0000-000000000000}"/>
          </ac:spMkLst>
        </pc:spChg>
        <pc:spChg chg="mod">
          <ac:chgData name="Stewart Gale" userId="3647ddd2-6040-41ae-a96d-232c23482af8" providerId="ADAL" clId="{2D9BE3E2-A130-4B8C-814F-C5854080D016}" dt="2022-01-22T05:29:32.198" v="17" actId="1076"/>
          <ac:spMkLst>
            <pc:docMk/>
            <pc:sldMk cId="304676724" sldId="267"/>
            <ac:spMk id="33" creationId="{00000000-0000-0000-0000-000000000000}"/>
          </ac:spMkLst>
        </pc:spChg>
        <pc:picChg chg="del">
          <ac:chgData name="Stewart Gale" userId="3647ddd2-6040-41ae-a96d-232c23482af8" providerId="ADAL" clId="{2D9BE3E2-A130-4B8C-814F-C5854080D016}" dt="2022-01-22T05:29:22.664" v="14" actId="478"/>
          <ac:picMkLst>
            <pc:docMk/>
            <pc:sldMk cId="304676724" sldId="267"/>
            <ac:picMk id="17" creationId="{00000000-0000-0000-0000-000000000000}"/>
          </ac:picMkLst>
        </pc:picChg>
        <pc:picChg chg="mod">
          <ac:chgData name="Stewart Gale" userId="3647ddd2-6040-41ae-a96d-232c23482af8" providerId="ADAL" clId="{2D9BE3E2-A130-4B8C-814F-C5854080D016}" dt="2022-01-22T05:29:32.198" v="17" actId="1076"/>
          <ac:picMkLst>
            <pc:docMk/>
            <pc:sldMk cId="304676724" sldId="267"/>
            <ac:picMk id="18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346C4-FDEC-49FF-A1A9-6A5F909194F8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A5D98-5FBB-42B8-8D16-17249F2ED3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107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346C4-FDEC-49FF-A1A9-6A5F909194F8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A5D98-5FBB-42B8-8D16-17249F2ED3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458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346C4-FDEC-49FF-A1A9-6A5F909194F8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A5D98-5FBB-42B8-8D16-17249F2ED3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734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346C4-FDEC-49FF-A1A9-6A5F909194F8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A5D98-5FBB-42B8-8D16-17249F2ED3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4602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346C4-FDEC-49FF-A1A9-6A5F909194F8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A5D98-5FBB-42B8-8D16-17249F2ED3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884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346C4-FDEC-49FF-A1A9-6A5F909194F8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A5D98-5FBB-42B8-8D16-17249F2ED3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469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346C4-FDEC-49FF-A1A9-6A5F909194F8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A5D98-5FBB-42B8-8D16-17249F2ED3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485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346C4-FDEC-49FF-A1A9-6A5F909194F8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A5D98-5FBB-42B8-8D16-17249F2ED3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4124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346C4-FDEC-49FF-A1A9-6A5F909194F8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A5D98-5FBB-42B8-8D16-17249F2ED3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5874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346C4-FDEC-49FF-A1A9-6A5F909194F8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A5D98-5FBB-42B8-8D16-17249F2ED3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584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346C4-FDEC-49FF-A1A9-6A5F909194F8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A5D98-5FBB-42B8-8D16-17249F2ED3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550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346C4-FDEC-49FF-A1A9-6A5F909194F8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A5D98-5FBB-42B8-8D16-17249F2ED3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051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2986" t="11481" r="12986" b="8539"/>
          <a:stretch/>
        </p:blipFill>
        <p:spPr>
          <a:xfrm>
            <a:off x="0" y="0"/>
            <a:ext cx="12066494" cy="680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3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0922" t="7869" r="14156" b="11945"/>
          <a:stretch/>
        </p:blipFill>
        <p:spPr>
          <a:xfrm>
            <a:off x="0" y="-1"/>
            <a:ext cx="12066494" cy="685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322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77440" y="2272013"/>
            <a:ext cx="792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141554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1966" t="18434" r="37650" b="10615"/>
          <a:stretch/>
        </p:blipFill>
        <p:spPr>
          <a:xfrm>
            <a:off x="3757246" y="68929"/>
            <a:ext cx="4677508" cy="682647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767968" y="764964"/>
            <a:ext cx="7096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1/16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49839" y="764964"/>
            <a:ext cx="555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1/4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91687" y="764963"/>
            <a:ext cx="468353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8808" y="751315"/>
            <a:ext cx="468353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69539" y="751315"/>
            <a:ext cx="468353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27204" y="6007978"/>
            <a:ext cx="1210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y = 8.5 </a:t>
            </a:r>
            <a:r>
              <a:rPr lang="en-GB" b="1" u="sng" dirty="0">
                <a:solidFill>
                  <a:srgbClr val="FF0000"/>
                </a:solidFill>
              </a:rPr>
              <a:t>+</a:t>
            </a:r>
            <a:r>
              <a:rPr lang="en-GB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27204" y="6451692"/>
            <a:ext cx="1492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x = 1.6 </a:t>
            </a:r>
            <a:r>
              <a:rPr lang="en-GB" b="1" u="sng" dirty="0">
                <a:solidFill>
                  <a:srgbClr val="FF0000"/>
                </a:solidFill>
              </a:rPr>
              <a:t>+</a:t>
            </a:r>
            <a:r>
              <a:rPr lang="en-GB" b="1" dirty="0">
                <a:solidFill>
                  <a:srgbClr val="FF0000"/>
                </a:solidFill>
              </a:rPr>
              <a:t>0.1</a:t>
            </a:r>
          </a:p>
        </p:txBody>
      </p:sp>
      <p:sp>
        <p:nvSpPr>
          <p:cNvPr id="3" name="Freeform 2"/>
          <p:cNvSpPr/>
          <p:nvPr/>
        </p:nvSpPr>
        <p:spPr>
          <a:xfrm>
            <a:off x="4781616" y="1720308"/>
            <a:ext cx="2906973" cy="3517980"/>
          </a:xfrm>
          <a:custGeom>
            <a:avLst/>
            <a:gdLst>
              <a:gd name="connsiteX0" fmla="*/ 0 w 2906973"/>
              <a:gd name="connsiteY0" fmla="*/ 3507475 h 3517980"/>
              <a:gd name="connsiteX1" fmla="*/ 791570 w 2906973"/>
              <a:gd name="connsiteY1" fmla="*/ 3507475 h 3517980"/>
              <a:gd name="connsiteX2" fmla="*/ 1610435 w 2906973"/>
              <a:gd name="connsiteY2" fmla="*/ 3398293 h 3517980"/>
              <a:gd name="connsiteX3" fmla="*/ 2374710 w 2906973"/>
              <a:gd name="connsiteY3" fmla="*/ 2920621 h 3517980"/>
              <a:gd name="connsiteX4" fmla="*/ 2784143 w 2906973"/>
              <a:gd name="connsiteY4" fmla="*/ 1037230 h 3517980"/>
              <a:gd name="connsiteX5" fmla="*/ 2906973 w 2906973"/>
              <a:gd name="connsiteY5" fmla="*/ 0 h 351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06973" h="3517980">
                <a:moveTo>
                  <a:pt x="0" y="3507475"/>
                </a:moveTo>
                <a:cubicBezTo>
                  <a:pt x="261582" y="3516573"/>
                  <a:pt x="523164" y="3525672"/>
                  <a:pt x="791570" y="3507475"/>
                </a:cubicBezTo>
                <a:cubicBezTo>
                  <a:pt x="1059976" y="3489278"/>
                  <a:pt x="1346578" y="3496102"/>
                  <a:pt x="1610435" y="3398293"/>
                </a:cubicBezTo>
                <a:cubicBezTo>
                  <a:pt x="1874292" y="3300484"/>
                  <a:pt x="2179092" y="3314131"/>
                  <a:pt x="2374710" y="2920621"/>
                </a:cubicBezTo>
                <a:cubicBezTo>
                  <a:pt x="2570328" y="2527111"/>
                  <a:pt x="2695433" y="1524000"/>
                  <a:pt x="2784143" y="1037230"/>
                </a:cubicBezTo>
                <a:cubicBezTo>
                  <a:pt x="2872854" y="550460"/>
                  <a:pt x="2889913" y="275230"/>
                  <a:pt x="2906973" y="0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38100"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673277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0" grpId="0"/>
      <p:bldP spid="17" grpId="0"/>
      <p:bldP spid="18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1838" t="17794" r="35855" b="7949"/>
          <a:stretch/>
        </p:blipFill>
        <p:spPr>
          <a:xfrm>
            <a:off x="3795186" y="0"/>
            <a:ext cx="4651665" cy="668215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784037" y="709683"/>
            <a:ext cx="4818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65908" y="709683"/>
            <a:ext cx="4371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07756" y="709682"/>
            <a:ext cx="468353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44877" y="696034"/>
            <a:ext cx="468353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5608" y="696034"/>
            <a:ext cx="468353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1/3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71199" y="709682"/>
            <a:ext cx="468353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1/9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r="11373"/>
          <a:stretch/>
        </p:blipFill>
        <p:spPr>
          <a:xfrm>
            <a:off x="4660907" y="2255412"/>
            <a:ext cx="3355374" cy="354818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121018" y="6488668"/>
            <a:ext cx="1492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x </a:t>
            </a:r>
            <a:r>
              <a:rPr lang="en-GB" b="1">
                <a:solidFill>
                  <a:srgbClr val="FF0000"/>
                </a:solidFill>
              </a:rPr>
              <a:t>= -1.8 </a:t>
            </a:r>
            <a:r>
              <a:rPr lang="en-GB" b="1" u="sng" dirty="0">
                <a:solidFill>
                  <a:srgbClr val="FF0000"/>
                </a:solidFill>
              </a:rPr>
              <a:t>+</a:t>
            </a:r>
            <a:r>
              <a:rPr lang="en-GB" b="1" dirty="0">
                <a:solidFill>
                  <a:srgbClr val="FF0000"/>
                </a:solidFill>
              </a:rPr>
              <a:t>0.1</a:t>
            </a:r>
          </a:p>
        </p:txBody>
      </p:sp>
    </p:spTree>
    <p:extLst>
      <p:ext uri="{BB962C8B-B14F-4D97-AF65-F5344CB8AC3E}">
        <p14:creationId xmlns:p14="http://schemas.microsoft.com/office/powerpoint/2010/main" val="37759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1582" t="18096" r="36752" b="35625"/>
          <a:stretch/>
        </p:blipFill>
        <p:spPr>
          <a:xfrm>
            <a:off x="3064626" y="42444"/>
            <a:ext cx="7461650" cy="68155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392541" y="1937981"/>
            <a:ext cx="2305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B: y = (1/4)</a:t>
            </a:r>
            <a:r>
              <a:rPr lang="en-GB" sz="2800" baseline="300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08157" y="2677235"/>
            <a:ext cx="2305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A: y = (2)</a:t>
            </a:r>
            <a:r>
              <a:rPr lang="en-GB" sz="2800" baseline="30000" dirty="0">
                <a:solidFill>
                  <a:srgbClr val="FF0000"/>
                </a:solidFill>
              </a:rPr>
              <a:t>-X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08157" y="3416489"/>
            <a:ext cx="2305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D: y = (3)</a:t>
            </a:r>
            <a:r>
              <a:rPr lang="en-GB" sz="2800" baseline="300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8157" y="4185312"/>
            <a:ext cx="2305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C: y = (5)</a:t>
            </a:r>
            <a:r>
              <a:rPr lang="en-GB" sz="2800" baseline="30000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310102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31582" t="63807" r="36752" b="10822"/>
          <a:stretch/>
        </p:blipFill>
        <p:spPr>
          <a:xfrm>
            <a:off x="3438278" y="136593"/>
            <a:ext cx="5655907" cy="35692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89744" y="1397980"/>
            <a:ext cx="2305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5</a:t>
            </a:r>
            <a:endParaRPr lang="en-GB" sz="2800" baseline="30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28347" y="2464661"/>
            <a:ext cx="2305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320</a:t>
            </a:r>
            <a:endParaRPr lang="en-GB" sz="2800" baseline="300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3965" y="4587463"/>
            <a:ext cx="2305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2</a:t>
            </a:r>
            <a:r>
              <a:rPr lang="en-GB" sz="2800" baseline="30000" dirty="0">
                <a:solidFill>
                  <a:srgbClr val="FF0000"/>
                </a:solidFill>
              </a:rPr>
              <a:t>10</a:t>
            </a:r>
            <a:r>
              <a:rPr lang="en-GB" sz="2800" dirty="0">
                <a:solidFill>
                  <a:srgbClr val="FF0000"/>
                </a:solidFill>
              </a:rPr>
              <a:t> = 1024</a:t>
            </a:r>
            <a:endParaRPr lang="en-GB" sz="2800" baseline="300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82161" y="5094421"/>
            <a:ext cx="2305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2</a:t>
            </a:r>
            <a:r>
              <a:rPr lang="en-GB" sz="2800" baseline="30000" dirty="0">
                <a:solidFill>
                  <a:srgbClr val="FF0000"/>
                </a:solidFill>
              </a:rPr>
              <a:t>9</a:t>
            </a:r>
            <a:r>
              <a:rPr lang="en-GB" sz="2800" dirty="0">
                <a:solidFill>
                  <a:srgbClr val="FF0000"/>
                </a:solidFill>
              </a:rPr>
              <a:t> = 512</a:t>
            </a:r>
            <a:endParaRPr lang="en-GB" sz="2800" baseline="300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82160" y="3689546"/>
            <a:ext cx="2305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5000 = 5(2</a:t>
            </a:r>
            <a:r>
              <a:rPr lang="en-GB" sz="2800" baseline="30000" dirty="0">
                <a:solidFill>
                  <a:srgbClr val="FF0000"/>
                </a:solidFill>
              </a:rPr>
              <a:t>Y</a:t>
            </a:r>
            <a:r>
              <a:rPr lang="en-GB" sz="2800" dirty="0">
                <a:solidFill>
                  <a:srgbClr val="FF0000"/>
                </a:solidFill>
              </a:rPr>
              <a:t>)</a:t>
            </a:r>
            <a:endParaRPr lang="en-GB" sz="2800" baseline="300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13388" y="5920440"/>
            <a:ext cx="2305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y = 10</a:t>
            </a:r>
            <a:endParaRPr lang="en-GB" sz="2800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829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l="21575" t="26557" r="32454" b="15015"/>
          <a:stretch/>
        </p:blipFill>
        <p:spPr>
          <a:xfrm>
            <a:off x="3219797" y="418379"/>
            <a:ext cx="6305265" cy="500872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240990" y="3629767"/>
            <a:ext cx="2335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2000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34948" y="1520656"/>
            <a:ext cx="1856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2000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40990" y="5282015"/>
            <a:ext cx="2335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860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40989" y="4404148"/>
            <a:ext cx="2335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0.9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95203" y="1897213"/>
            <a:ext cx="2335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1800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34948" y="2260742"/>
            <a:ext cx="1856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1620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34948" y="2628071"/>
            <a:ext cx="1856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1458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69673" y="418379"/>
            <a:ext cx="33250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b="1" dirty="0"/>
              <a:t>5.</a:t>
            </a:r>
          </a:p>
        </p:txBody>
      </p:sp>
    </p:spTree>
    <p:extLst>
      <p:ext uri="{BB962C8B-B14F-4D97-AF65-F5344CB8AC3E}">
        <p14:creationId xmlns:p14="http://schemas.microsoft.com/office/powerpoint/2010/main" val="2627748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2" grpId="0"/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l="21277" t="23692" r="28872" b="16926"/>
          <a:stretch/>
        </p:blipFill>
        <p:spPr>
          <a:xfrm>
            <a:off x="3260471" y="735562"/>
            <a:ext cx="6837529" cy="509061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114267" y="3216108"/>
            <a:ext cx="1856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200000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114267" y="3956194"/>
            <a:ext cx="1856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192080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14267" y="4323523"/>
            <a:ext cx="1856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188238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74522" y="3586151"/>
            <a:ext cx="2335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196000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29215" y="5339607"/>
            <a:ext cx="2335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173625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158232" y="2096367"/>
            <a:ext cx="2335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2000000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58233" y="1358995"/>
            <a:ext cx="2335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0.98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310531" y="698912"/>
            <a:ext cx="33250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b="1" dirty="0"/>
              <a:t>6.</a:t>
            </a:r>
          </a:p>
        </p:txBody>
      </p:sp>
    </p:spTree>
    <p:extLst>
      <p:ext uri="{BB962C8B-B14F-4D97-AF65-F5344CB8AC3E}">
        <p14:creationId xmlns:p14="http://schemas.microsoft.com/office/powerpoint/2010/main" val="30467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1" grpId="0"/>
      <p:bldP spid="3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93</Words>
  <Application>Microsoft Office PowerPoint</Application>
  <PresentationFormat>Widescreen</PresentationFormat>
  <Paragraphs>41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2017-05-01T06:45:53Z</dcterms:created>
  <dcterms:modified xsi:type="dcterms:W3CDTF">2024-11-06T10:29:03Z</dcterms:modified>
</cp:coreProperties>
</file>