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E01106-0F80-4870-B5EE-074461CD88CC}" v="56" dt="2022-06-14T07:06:30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EE01106-0F80-4870-B5EE-074461CD88CC}"/>
    <pc:docChg chg="undo custSel modSld sldOrd">
      <pc:chgData name="Stewart Gale" userId="3647ddd2-6040-41ae-a96d-232c23482af8" providerId="ADAL" clId="{BEE01106-0F80-4870-B5EE-074461CD88CC}" dt="2022-06-14T07:06:33.312" v="123" actId="1076"/>
      <pc:docMkLst>
        <pc:docMk/>
      </pc:docMkLst>
      <pc:sldChg chg="addSp delSp modSp mod delAnim modAnim">
        <pc:chgData name="Stewart Gale" userId="3647ddd2-6040-41ae-a96d-232c23482af8" providerId="ADAL" clId="{BEE01106-0F80-4870-B5EE-074461CD88CC}" dt="2022-06-14T07:04:42.535" v="75" actId="2711"/>
        <pc:sldMkLst>
          <pc:docMk/>
          <pc:sldMk cId="4055284290" sldId="256"/>
        </pc:sldMkLst>
        <pc:spChg chg="mod">
          <ac:chgData name="Stewart Gale" userId="3647ddd2-6040-41ae-a96d-232c23482af8" providerId="ADAL" clId="{BEE01106-0F80-4870-B5EE-074461CD88CC}" dt="2022-06-14T07:04:09.366" v="29" actId="20577"/>
          <ac:spMkLst>
            <pc:docMk/>
            <pc:sldMk cId="4055284290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BEE01106-0F80-4870-B5EE-074461CD88CC}" dt="2022-06-14T07:04:42.535" v="75" actId="2711"/>
          <ac:spMkLst>
            <pc:docMk/>
            <pc:sldMk cId="4055284290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BEE01106-0F80-4870-B5EE-074461CD88CC}" dt="2022-06-14T06:58:23.907" v="18" actId="478"/>
          <ac:picMkLst>
            <pc:docMk/>
            <pc:sldMk cId="4055284290" sldId="256"/>
            <ac:picMk id="3" creationId="{00000000-0000-0000-0000-000000000000}"/>
          </ac:picMkLst>
        </pc:picChg>
        <pc:picChg chg="del">
          <ac:chgData name="Stewart Gale" userId="3647ddd2-6040-41ae-a96d-232c23482af8" providerId="ADAL" clId="{BEE01106-0F80-4870-B5EE-074461CD88CC}" dt="2022-06-14T06:58:16.565" v="14" actId="478"/>
          <ac:picMkLst>
            <pc:docMk/>
            <pc:sldMk cId="4055284290" sldId="256"/>
            <ac:picMk id="4" creationId="{00000000-0000-0000-0000-000000000000}"/>
          </ac:picMkLst>
        </pc:picChg>
        <pc:picChg chg="add mod">
          <ac:chgData name="Stewart Gale" userId="3647ddd2-6040-41ae-a96d-232c23482af8" providerId="ADAL" clId="{BEE01106-0F80-4870-B5EE-074461CD88CC}" dt="2022-06-14T07:04:05.635" v="27" actId="1076"/>
          <ac:picMkLst>
            <pc:docMk/>
            <pc:sldMk cId="4055284290" sldId="256"/>
            <ac:picMk id="5" creationId="{03D6E38A-1C1F-CD21-3DB0-D02874222280}"/>
          </ac:picMkLst>
        </pc:picChg>
        <pc:picChg chg="add mod modCrop">
          <ac:chgData name="Stewart Gale" userId="3647ddd2-6040-41ae-a96d-232c23482af8" providerId="ADAL" clId="{BEE01106-0F80-4870-B5EE-074461CD88CC}" dt="2022-06-14T07:04:03.643" v="26" actId="1076"/>
          <ac:picMkLst>
            <pc:docMk/>
            <pc:sldMk cId="4055284290" sldId="256"/>
            <ac:picMk id="7" creationId="{8384EF57-E3C3-0934-2AD7-4EDA91625F83}"/>
          </ac:picMkLst>
        </pc:picChg>
      </pc:sldChg>
      <pc:sldChg chg="addSp delSp modSp mod">
        <pc:chgData name="Stewart Gale" userId="3647ddd2-6040-41ae-a96d-232c23482af8" providerId="ADAL" clId="{BEE01106-0F80-4870-B5EE-074461CD88CC}" dt="2022-06-14T07:06:22.640" v="120" actId="164"/>
        <pc:sldMkLst>
          <pc:docMk/>
          <pc:sldMk cId="1619022151" sldId="257"/>
        </pc:sldMkLst>
        <pc:spChg chg="add mod">
          <ac:chgData name="Stewart Gale" userId="3647ddd2-6040-41ae-a96d-232c23482af8" providerId="ADAL" clId="{BEE01106-0F80-4870-B5EE-074461CD88CC}" dt="2022-06-14T07:06:22.640" v="120" actId="164"/>
          <ac:spMkLst>
            <pc:docMk/>
            <pc:sldMk cId="1619022151" sldId="257"/>
            <ac:spMk id="5" creationId="{378D3B29-AAE4-FA45-2E5E-63940DAEE044}"/>
          </ac:spMkLst>
        </pc:spChg>
        <pc:spChg chg="add mod">
          <ac:chgData name="Stewart Gale" userId="3647ddd2-6040-41ae-a96d-232c23482af8" providerId="ADAL" clId="{BEE01106-0F80-4870-B5EE-074461CD88CC}" dt="2022-06-14T07:06:22.640" v="120" actId="164"/>
          <ac:spMkLst>
            <pc:docMk/>
            <pc:sldMk cId="1619022151" sldId="257"/>
            <ac:spMk id="9" creationId="{115F0476-24BE-3C77-135B-A3E4D0F0AEB1}"/>
          </ac:spMkLst>
        </pc:spChg>
        <pc:spChg chg="add mod">
          <ac:chgData name="Stewart Gale" userId="3647ddd2-6040-41ae-a96d-232c23482af8" providerId="ADAL" clId="{BEE01106-0F80-4870-B5EE-074461CD88CC}" dt="2022-06-14T07:06:22.640" v="120" actId="164"/>
          <ac:spMkLst>
            <pc:docMk/>
            <pc:sldMk cId="1619022151" sldId="257"/>
            <ac:spMk id="10" creationId="{3A23A161-4CE9-506D-F39A-1A435218B165}"/>
          </ac:spMkLst>
        </pc:spChg>
        <pc:spChg chg="add mod">
          <ac:chgData name="Stewart Gale" userId="3647ddd2-6040-41ae-a96d-232c23482af8" providerId="ADAL" clId="{BEE01106-0F80-4870-B5EE-074461CD88CC}" dt="2022-06-14T07:06:22.640" v="120" actId="164"/>
          <ac:spMkLst>
            <pc:docMk/>
            <pc:sldMk cId="1619022151" sldId="257"/>
            <ac:spMk id="11" creationId="{1D7110E1-42F7-95B4-64AB-284C0F4372A6}"/>
          </ac:spMkLst>
        </pc:spChg>
        <pc:grpChg chg="add mod">
          <ac:chgData name="Stewart Gale" userId="3647ddd2-6040-41ae-a96d-232c23482af8" providerId="ADAL" clId="{BEE01106-0F80-4870-B5EE-074461CD88CC}" dt="2022-06-14T07:06:22.640" v="120" actId="164"/>
          <ac:grpSpMkLst>
            <pc:docMk/>
            <pc:sldMk cId="1619022151" sldId="257"/>
            <ac:grpSpMk id="6" creationId="{45A63F23-5501-71FF-EC18-3BD9CF2FE511}"/>
          </ac:grpSpMkLst>
        </pc:grpChg>
        <pc:picChg chg="del">
          <ac:chgData name="Stewart Gale" userId="3647ddd2-6040-41ae-a96d-232c23482af8" providerId="ADAL" clId="{BEE01106-0F80-4870-B5EE-074461CD88CC}" dt="2022-06-14T06:57:38.941" v="0" actId="478"/>
          <ac:picMkLst>
            <pc:docMk/>
            <pc:sldMk cId="1619022151" sldId="257"/>
            <ac:picMk id="2" creationId="{00000000-0000-0000-0000-000000000000}"/>
          </ac:picMkLst>
        </pc:picChg>
        <pc:picChg chg="mod">
          <ac:chgData name="Stewart Gale" userId="3647ddd2-6040-41ae-a96d-232c23482af8" providerId="ADAL" clId="{BEE01106-0F80-4870-B5EE-074461CD88CC}" dt="2022-06-14T07:06:22.640" v="120" actId="164"/>
          <ac:picMkLst>
            <pc:docMk/>
            <pc:sldMk cId="1619022151" sldId="257"/>
            <ac:picMk id="3" creationId="{00000000-0000-0000-0000-000000000000}"/>
          </ac:picMkLst>
        </pc:picChg>
        <pc:picChg chg="add mod">
          <ac:chgData name="Stewart Gale" userId="3647ddd2-6040-41ae-a96d-232c23482af8" providerId="ADAL" clId="{BEE01106-0F80-4870-B5EE-074461CD88CC}" dt="2022-06-14T06:57:57.612" v="7" actId="1076"/>
          <ac:picMkLst>
            <pc:docMk/>
            <pc:sldMk cId="1619022151" sldId="257"/>
            <ac:picMk id="4" creationId="{79ACF42C-CAE8-18FF-AECA-FA366F907B3D}"/>
          </ac:picMkLst>
        </pc:picChg>
      </pc:sldChg>
      <pc:sldChg chg="addSp delSp modSp mod">
        <pc:chgData name="Stewart Gale" userId="3647ddd2-6040-41ae-a96d-232c23482af8" providerId="ADAL" clId="{BEE01106-0F80-4870-B5EE-074461CD88CC}" dt="2022-06-14T06:58:13.985" v="13" actId="1076"/>
        <pc:sldMkLst>
          <pc:docMk/>
          <pc:sldMk cId="1800311694" sldId="259"/>
        </pc:sldMkLst>
        <pc:spChg chg="mod">
          <ac:chgData name="Stewart Gale" userId="3647ddd2-6040-41ae-a96d-232c23482af8" providerId="ADAL" clId="{BEE01106-0F80-4870-B5EE-074461CD88CC}" dt="2022-06-14T06:58:11.678" v="12" actId="1076"/>
          <ac:spMkLst>
            <pc:docMk/>
            <pc:sldMk cId="1800311694" sldId="259"/>
            <ac:spMk id="7" creationId="{00000000-0000-0000-0000-000000000000}"/>
          </ac:spMkLst>
        </pc:spChg>
        <pc:picChg chg="del">
          <ac:chgData name="Stewart Gale" userId="3647ddd2-6040-41ae-a96d-232c23482af8" providerId="ADAL" clId="{BEE01106-0F80-4870-B5EE-074461CD88CC}" dt="2022-06-14T06:58:03.525" v="8" actId="478"/>
          <ac:picMkLst>
            <pc:docMk/>
            <pc:sldMk cId="1800311694" sldId="259"/>
            <ac:picMk id="4" creationId="{00000000-0000-0000-0000-000000000000}"/>
          </ac:picMkLst>
        </pc:picChg>
        <pc:picChg chg="add mod">
          <ac:chgData name="Stewart Gale" userId="3647ddd2-6040-41ae-a96d-232c23482af8" providerId="ADAL" clId="{BEE01106-0F80-4870-B5EE-074461CD88CC}" dt="2022-06-14T06:58:13.985" v="13" actId="1076"/>
          <ac:picMkLst>
            <pc:docMk/>
            <pc:sldMk cId="1800311694" sldId="259"/>
            <ac:picMk id="8" creationId="{38814E89-A93B-3930-C52B-E85B230A6407}"/>
          </ac:picMkLst>
        </pc:picChg>
      </pc:sldChg>
      <pc:sldChg chg="addSp delSp modSp mod ord">
        <pc:chgData name="Stewart Gale" userId="3647ddd2-6040-41ae-a96d-232c23482af8" providerId="ADAL" clId="{BEE01106-0F80-4870-B5EE-074461CD88CC}" dt="2022-06-14T07:06:33.312" v="123" actId="1076"/>
        <pc:sldMkLst>
          <pc:docMk/>
          <pc:sldMk cId="4061539186" sldId="260"/>
        </pc:sldMkLst>
        <pc:spChg chg="mod">
          <ac:chgData name="Stewart Gale" userId="3647ddd2-6040-41ae-a96d-232c23482af8" providerId="ADAL" clId="{BEE01106-0F80-4870-B5EE-074461CD88CC}" dt="2022-06-14T07:06:30.453" v="122"/>
          <ac:spMkLst>
            <pc:docMk/>
            <pc:sldMk cId="4061539186" sldId="260"/>
            <ac:spMk id="9" creationId="{12636D03-D011-2C54-D19B-259163016FDB}"/>
          </ac:spMkLst>
        </pc:spChg>
        <pc:spChg chg="mod">
          <ac:chgData name="Stewart Gale" userId="3647ddd2-6040-41ae-a96d-232c23482af8" providerId="ADAL" clId="{BEE01106-0F80-4870-B5EE-074461CD88CC}" dt="2022-06-14T07:06:30.453" v="122"/>
          <ac:spMkLst>
            <pc:docMk/>
            <pc:sldMk cId="4061539186" sldId="260"/>
            <ac:spMk id="10" creationId="{A6110932-A9E5-828E-B409-1265886C9223}"/>
          </ac:spMkLst>
        </pc:spChg>
        <pc:spChg chg="mod">
          <ac:chgData name="Stewart Gale" userId="3647ddd2-6040-41ae-a96d-232c23482af8" providerId="ADAL" clId="{BEE01106-0F80-4870-B5EE-074461CD88CC}" dt="2022-06-14T07:06:30.453" v="122"/>
          <ac:spMkLst>
            <pc:docMk/>
            <pc:sldMk cId="4061539186" sldId="260"/>
            <ac:spMk id="11" creationId="{4958D5B9-FA7C-ED67-96C5-FE5A5D16D8B3}"/>
          </ac:spMkLst>
        </pc:spChg>
        <pc:spChg chg="mod">
          <ac:chgData name="Stewart Gale" userId="3647ddd2-6040-41ae-a96d-232c23482af8" providerId="ADAL" clId="{BEE01106-0F80-4870-B5EE-074461CD88CC}" dt="2022-06-14T07:06:30.453" v="122"/>
          <ac:spMkLst>
            <pc:docMk/>
            <pc:sldMk cId="4061539186" sldId="260"/>
            <ac:spMk id="12" creationId="{2F7E66E7-1C74-687D-5962-D39A2E2F86A5}"/>
          </ac:spMkLst>
        </pc:spChg>
        <pc:grpChg chg="add mod">
          <ac:chgData name="Stewart Gale" userId="3647ddd2-6040-41ae-a96d-232c23482af8" providerId="ADAL" clId="{BEE01106-0F80-4870-B5EE-074461CD88CC}" dt="2022-06-14T07:06:33.312" v="123" actId="1076"/>
          <ac:grpSpMkLst>
            <pc:docMk/>
            <pc:sldMk cId="4061539186" sldId="260"/>
            <ac:grpSpMk id="6" creationId="{4A639D31-9639-97CE-7E46-5C00044EFFC6}"/>
          </ac:grpSpMkLst>
        </pc:grpChg>
        <pc:picChg chg="del">
          <ac:chgData name="Stewart Gale" userId="3647ddd2-6040-41ae-a96d-232c23482af8" providerId="ADAL" clId="{BEE01106-0F80-4870-B5EE-074461CD88CC}" dt="2022-06-14T07:06:28.856" v="121" actId="478"/>
          <ac:picMkLst>
            <pc:docMk/>
            <pc:sldMk cId="4061539186" sldId="260"/>
            <ac:picMk id="4" creationId="{00000000-0000-0000-0000-000000000000}"/>
          </ac:picMkLst>
        </pc:picChg>
        <pc:picChg chg="mod">
          <ac:chgData name="Stewart Gale" userId="3647ddd2-6040-41ae-a96d-232c23482af8" providerId="ADAL" clId="{BEE01106-0F80-4870-B5EE-074461CD88CC}" dt="2022-06-14T07:06:30.453" v="122"/>
          <ac:picMkLst>
            <pc:docMk/>
            <pc:sldMk cId="4061539186" sldId="260"/>
            <ac:picMk id="7" creationId="{288EFEF9-1969-6703-07BE-43F1C16AC1B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ACF42C-CAE8-18FF-AECA-FA366F907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0" y="125886"/>
            <a:ext cx="5842924" cy="438219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5A63F23-5501-71FF-EC18-3BD9CF2FE511}"/>
              </a:ext>
            </a:extLst>
          </p:cNvPr>
          <p:cNvGrpSpPr/>
          <p:nvPr/>
        </p:nvGrpSpPr>
        <p:grpSpPr>
          <a:xfrm>
            <a:off x="6153712" y="125887"/>
            <a:ext cx="5842924" cy="4382193"/>
            <a:chOff x="6153712" y="125887"/>
            <a:chExt cx="5842924" cy="438219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3712" y="125887"/>
              <a:ext cx="5842924" cy="43821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8D3B29-AAE4-FA45-2E5E-63940DAEE044}"/>
                </a:ext>
              </a:extLst>
            </p:cNvPr>
            <p:cNvSpPr/>
            <p:nvPr/>
          </p:nvSpPr>
          <p:spPr>
            <a:xfrm>
              <a:off x="6362007" y="642850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(-6, 1)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5F0476-24BE-3C77-135B-A3E4D0F0AEB1}"/>
                </a:ext>
              </a:extLst>
            </p:cNvPr>
            <p:cNvSpPr/>
            <p:nvPr/>
          </p:nvSpPr>
          <p:spPr>
            <a:xfrm>
              <a:off x="8788622" y="701039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(-1, 1)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23A161-4CE9-506D-F39A-1A435218B165}"/>
                </a:ext>
              </a:extLst>
            </p:cNvPr>
            <p:cNvSpPr/>
            <p:nvPr/>
          </p:nvSpPr>
          <p:spPr>
            <a:xfrm>
              <a:off x="6320443" y="3604952"/>
              <a:ext cx="917172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(-6, -5)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7110E1-42F7-95B4-64AB-284C0F4372A6}"/>
                </a:ext>
              </a:extLst>
            </p:cNvPr>
            <p:cNvSpPr/>
            <p:nvPr/>
          </p:nvSpPr>
          <p:spPr>
            <a:xfrm>
              <a:off x="8788621" y="3604952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(-1, 5)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28929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712" y="253353"/>
            <a:ext cx="5842924" cy="43821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153712" y="218531"/>
            <a:ext cx="5897843" cy="43821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14E89-A93B-3930-C52B-E85B230A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45" y="218530"/>
            <a:ext cx="5842924" cy="43821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>
                <a:solidFill>
                  <a:srgbClr val="1C1C1C"/>
                </a:solidFill>
                <a:effectLst/>
                <a:latin typeface="robotolight"/>
              </a:rPr>
              <a:t>A</a:t>
            </a:r>
          </a:p>
        </p:txBody>
      </p:sp>
      <p:sp>
        <p:nvSpPr>
          <p:cNvPr id="2" name="Rectangle 1"/>
          <p:cNvSpPr/>
          <p:nvPr/>
        </p:nvSpPr>
        <p:spPr>
          <a:xfrm>
            <a:off x="7178212" y="3180010"/>
            <a:ext cx="44139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student appears to have worked out the vertical line of symmetry.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228" t="69591" r="34796" b="13743"/>
          <a:stretch/>
        </p:blipFill>
        <p:spPr>
          <a:xfrm>
            <a:off x="1030778" y="4513625"/>
            <a:ext cx="5027043" cy="223630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A639D31-9639-97CE-7E46-5C00044EFFC6}"/>
              </a:ext>
            </a:extLst>
          </p:cNvPr>
          <p:cNvGrpSpPr/>
          <p:nvPr/>
        </p:nvGrpSpPr>
        <p:grpSpPr>
          <a:xfrm>
            <a:off x="599842" y="108066"/>
            <a:ext cx="5842924" cy="4382193"/>
            <a:chOff x="6153712" y="125887"/>
            <a:chExt cx="5842924" cy="43821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8EFEF9-1969-6703-07BE-43F1C16AC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53712" y="125887"/>
              <a:ext cx="5842924" cy="43821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36D03-D011-2C54-D19B-259163016FDB}"/>
                </a:ext>
              </a:extLst>
            </p:cNvPr>
            <p:cNvSpPr/>
            <p:nvPr/>
          </p:nvSpPr>
          <p:spPr>
            <a:xfrm>
              <a:off x="6362007" y="642850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(-6, 1)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110932-A9E5-828E-B409-1265886C9223}"/>
                </a:ext>
              </a:extLst>
            </p:cNvPr>
            <p:cNvSpPr/>
            <p:nvPr/>
          </p:nvSpPr>
          <p:spPr>
            <a:xfrm>
              <a:off x="8788622" y="701039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(-1, 1)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58D5B9-FA7C-ED67-96C5-FE5A5D16D8B3}"/>
                </a:ext>
              </a:extLst>
            </p:cNvPr>
            <p:cNvSpPr/>
            <p:nvPr/>
          </p:nvSpPr>
          <p:spPr>
            <a:xfrm>
              <a:off x="6320443" y="3604952"/>
              <a:ext cx="917172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(-6, -5)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F7E66E7-1C74-687D-5962-D39A2E2F86A5}"/>
                </a:ext>
              </a:extLst>
            </p:cNvPr>
            <p:cNvSpPr/>
            <p:nvPr/>
          </p:nvSpPr>
          <p:spPr>
            <a:xfrm>
              <a:off x="8788621" y="3604952"/>
              <a:ext cx="781397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(-1, 5)</a:t>
              </a:r>
              <a:endParaRPr lang="en-GB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45628" y="3291573"/>
            <a:ext cx="42305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>
                <a:solidFill>
                  <a:srgbClr val="1C1C1C"/>
                </a:solidFill>
                <a:effectLst/>
              </a:rPr>
              <a:t>They did not check the scale of the </a:t>
            </a:r>
            <a:r>
              <a:rPr lang="en-US" sz="4800" b="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b="0" i="0" dirty="0">
                <a:solidFill>
                  <a:srgbClr val="1C1C1C"/>
                </a:solidFill>
                <a:effectLst/>
              </a:rPr>
              <a:t> axis.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6E38A-1C1F-CD21-3DB0-D02874222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24" y="129396"/>
            <a:ext cx="5864860" cy="4407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84EF57-E3C3-0934-2AD7-4EDA91625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16" t="66341" r="7980" b="17171"/>
          <a:stretch/>
        </p:blipFill>
        <p:spPr>
          <a:xfrm>
            <a:off x="847648" y="4524709"/>
            <a:ext cx="4998970" cy="225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82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2022-06-14T07:06:34Z</dcterms:modified>
</cp:coreProperties>
</file>