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7075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561393" y="5748348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22f5d38e-f05a-4bd9-a0e5-2b0879683f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" b="10921"/>
          <a:stretch/>
        </p:blipFill>
        <p:spPr bwMode="auto">
          <a:xfrm>
            <a:off x="5852160" y="269282"/>
            <a:ext cx="6142018" cy="42441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a1ca7df1-b32b-43f4-a2db-50a4eb2d56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8" y="269282"/>
            <a:ext cx="5434005" cy="42540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45383" y="528374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4" descr="https://images.diagnosticquestions.com/uploads/questions/a1ca7df1-b32b-43f4-a2db-50a4eb2d56a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8" y="269282"/>
            <a:ext cx="5434005" cy="42540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s.diagnosticquestions.com/uploads/Questions/22f5d38e-f05a-4bd9-a0e5-2b0879683f3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" b="10921"/>
          <a:stretch/>
        </p:blipFill>
        <p:spPr bwMode="auto">
          <a:xfrm>
            <a:off x="5852160" y="269282"/>
            <a:ext cx="6142018" cy="42441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852160" y="237271"/>
            <a:ext cx="6142018" cy="42540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78136" y="3086526"/>
            <a:ext cx="423058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It makes a cube </a:t>
            </a:r>
          </a:p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but it is closed.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931067" y="163997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22f5d38e-f05a-4bd9-a0e5-2b0879683f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" b="10921"/>
          <a:stretch/>
        </p:blipFill>
        <p:spPr bwMode="auto">
          <a:xfrm>
            <a:off x="293715" y="263739"/>
            <a:ext cx="6699947" cy="46296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35" t="48248" r="61822" b="37078"/>
          <a:stretch/>
        </p:blipFill>
        <p:spPr>
          <a:xfrm>
            <a:off x="1144904" y="4790364"/>
            <a:ext cx="4846463" cy="187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89632" y="3180010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made a square based pyramid.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a1ca7df1-b32b-43f4-a2db-50a4eb2d56a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10" y="141820"/>
            <a:ext cx="6667827" cy="52199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361" t="48248" r="34833" b="37078"/>
          <a:stretch/>
        </p:blipFill>
        <p:spPr>
          <a:xfrm>
            <a:off x="1451471" y="5015638"/>
            <a:ext cx="4671704" cy="184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32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2020-04-13T05:21:51Z</dcterms:modified>
</cp:coreProperties>
</file>