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11/02/2020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711516" y="4668608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711516" y="5814851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de656241-0419-48b4-8c9d-f6c21d0613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764" y="221871"/>
            <a:ext cx="5781199" cy="42816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4480b2d4-0ac4-4f06-8992-3234316b7c39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" y="221870"/>
            <a:ext cx="5636525" cy="42816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05132" y="5297314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4" descr="https://images.diagnosticquestions.com/uploads/Questions/4480b2d4-0ac4-4f06-8992-3234316b7c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" y="221870"/>
            <a:ext cx="5636525" cy="4281647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https://images.diagnosticquestions.com/uploads/Questions/de656241-0419-48b4-8c9d-f6c21d0613a6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83764" y="221871"/>
            <a:ext cx="5781199" cy="4281646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6183764" y="221870"/>
            <a:ext cx="5781199" cy="4281647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278384" y="3335908"/>
            <a:ext cx="423058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They did the ratio of the sides </a:t>
            </a:r>
          </a:p>
          <a:p>
            <a:pPr algn="ctr"/>
            <a:r>
              <a:rPr lang="en-US" sz="4000" b="0" i="0" dirty="0" smtClean="0">
                <a:solidFill>
                  <a:srgbClr val="1C1C1C"/>
                </a:solidFill>
                <a:effectLst/>
              </a:rPr>
              <a:t>and not the area.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792521" y="1789605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de656241-0419-48b4-8c9d-f6c21d0613a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886" y="344348"/>
            <a:ext cx="6153813" cy="4557610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3200" t="10754" r="50792" b="6669"/>
          <a:stretch/>
        </p:blipFill>
        <p:spPr>
          <a:xfrm>
            <a:off x="873477" y="4550328"/>
            <a:ext cx="5528629" cy="2307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30970" y="1610350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D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33383" y="3252877"/>
            <a:ext cx="410360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did not convert them into the same units.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4480b2d4-0ac4-4f06-8992-3234316b7c3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955" y="221870"/>
            <a:ext cx="6141493" cy="466523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53008" t="13964" r="1187" b="3751"/>
          <a:stretch/>
        </p:blipFill>
        <p:spPr>
          <a:xfrm>
            <a:off x="656324" y="4566458"/>
            <a:ext cx="5485071" cy="2291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38</Words>
  <Application>Microsoft Office PowerPoint</Application>
  <PresentationFormat>Widescreen</PresentationFormat>
  <Paragraphs>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13</cp:revision>
  <dcterms:created xsi:type="dcterms:W3CDTF">2019-10-28T12:08:02Z</dcterms:created>
  <dcterms:modified xsi:type="dcterms:W3CDTF">2020-02-11T10:19:29Z</dcterms:modified>
</cp:coreProperties>
</file>