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99" r:id="rId2"/>
    <p:sldId id="314" r:id="rId3"/>
    <p:sldId id="300" r:id="rId4"/>
    <p:sldId id="301" r:id="rId5"/>
    <p:sldId id="302" r:id="rId6"/>
    <p:sldId id="316" r:id="rId7"/>
    <p:sldId id="315" r:id="rId8"/>
    <p:sldId id="317" r:id="rId9"/>
    <p:sldId id="295" r:id="rId10"/>
    <p:sldId id="305" r:id="rId11"/>
    <p:sldId id="303" r:id="rId12"/>
    <p:sldId id="307" r:id="rId13"/>
    <p:sldId id="308" r:id="rId14"/>
    <p:sldId id="309" r:id="rId15"/>
    <p:sldId id="318" r:id="rId16"/>
    <p:sldId id="312" r:id="rId17"/>
    <p:sldId id="313" r:id="rId18"/>
    <p:sldId id="288" r:id="rId19"/>
    <p:sldId id="291" r:id="rId20"/>
    <p:sldId id="28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505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6" y="28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611935F-0D50-430F-97A9-3DDC9DAE6F98}"/>
    <pc:docChg chg="undo custSel addSld delSld modSld sldOrd">
      <pc:chgData name="Stewart Gale" userId="3647ddd2-6040-41ae-a96d-232c23482af8" providerId="ADAL" clId="{D611935F-0D50-430F-97A9-3DDC9DAE6F98}" dt="2024-11-19T05:24:07.580" v="643"/>
      <pc:docMkLst>
        <pc:docMk/>
      </pc:docMkLst>
      <pc:sldChg chg="modSp mod modAnim">
        <pc:chgData name="Stewart Gale" userId="3647ddd2-6040-41ae-a96d-232c23482af8" providerId="ADAL" clId="{D611935F-0D50-430F-97A9-3DDC9DAE6F98}" dt="2024-01-23T04:25:49.665" v="567" actId="1076"/>
        <pc:sldMkLst>
          <pc:docMk/>
          <pc:sldMk cId="1341606334" sldId="282"/>
        </pc:sldMkLst>
        <pc:spChg chg="mod">
          <ac:chgData name="Stewart Gale" userId="3647ddd2-6040-41ae-a96d-232c23482af8" providerId="ADAL" clId="{D611935F-0D50-430F-97A9-3DDC9DAE6F98}" dt="2024-01-23T04:23:58.086" v="534" actId="1076"/>
          <ac:spMkLst>
            <pc:docMk/>
            <pc:sldMk cId="1341606334" sldId="282"/>
            <ac:spMk id="2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4:23:07.515" v="526" actId="113"/>
          <ac:spMkLst>
            <pc:docMk/>
            <pc:sldMk cId="1341606334" sldId="282"/>
            <ac:spMk id="3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4:25:35.690" v="562" actId="14100"/>
          <ac:spMkLst>
            <pc:docMk/>
            <pc:sldMk cId="1341606334" sldId="282"/>
            <ac:spMk id="9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4:25:49.665" v="567" actId="1076"/>
          <ac:spMkLst>
            <pc:docMk/>
            <pc:sldMk cId="1341606334" sldId="282"/>
            <ac:spMk id="10" creationId="{00000000-0000-0000-0000-000000000000}"/>
          </ac:spMkLst>
        </pc:spChg>
        <pc:picChg chg="mod">
          <ac:chgData name="Stewart Gale" userId="3647ddd2-6040-41ae-a96d-232c23482af8" providerId="ADAL" clId="{D611935F-0D50-430F-97A9-3DDC9DAE6F98}" dt="2024-01-23T04:23:58.086" v="534" actId="1076"/>
          <ac:picMkLst>
            <pc:docMk/>
            <pc:sldMk cId="1341606334" sldId="282"/>
            <ac:picMk id="11" creationId="{00000000-0000-0000-0000-000000000000}"/>
          </ac:picMkLst>
        </pc:picChg>
        <pc:picChg chg="mod">
          <ac:chgData name="Stewart Gale" userId="3647ddd2-6040-41ae-a96d-232c23482af8" providerId="ADAL" clId="{D611935F-0D50-430F-97A9-3DDC9DAE6F98}" dt="2024-01-23T04:23:58.086" v="534" actId="1076"/>
          <ac:picMkLst>
            <pc:docMk/>
            <pc:sldMk cId="1341606334" sldId="282"/>
            <ac:picMk id="12" creationId="{00000000-0000-0000-0000-000000000000}"/>
          </ac:picMkLst>
        </pc:picChg>
        <pc:picChg chg="mod">
          <ac:chgData name="Stewart Gale" userId="3647ddd2-6040-41ae-a96d-232c23482af8" providerId="ADAL" clId="{D611935F-0D50-430F-97A9-3DDC9DAE6F98}" dt="2024-01-23T04:24:11.849" v="537" actId="1035"/>
          <ac:picMkLst>
            <pc:docMk/>
            <pc:sldMk cId="1341606334" sldId="282"/>
            <ac:picMk id="13" creationId="{00000000-0000-0000-0000-000000000000}"/>
          </ac:picMkLst>
        </pc:picChg>
        <pc:picChg chg="mod">
          <ac:chgData name="Stewart Gale" userId="3647ddd2-6040-41ae-a96d-232c23482af8" providerId="ADAL" clId="{D611935F-0D50-430F-97A9-3DDC9DAE6F98}" dt="2024-01-23T04:24:11.849" v="537" actId="1035"/>
          <ac:picMkLst>
            <pc:docMk/>
            <pc:sldMk cId="1341606334" sldId="282"/>
            <ac:picMk id="14" creationId="{00000000-0000-0000-0000-000000000000}"/>
          </ac:picMkLst>
        </pc:picChg>
        <pc:cxnChg chg="mod">
          <ac:chgData name="Stewart Gale" userId="3647ddd2-6040-41ae-a96d-232c23482af8" providerId="ADAL" clId="{D611935F-0D50-430F-97A9-3DDC9DAE6F98}" dt="2024-01-23T04:23:58.086" v="534" actId="1076"/>
          <ac:cxnSpMkLst>
            <pc:docMk/>
            <pc:sldMk cId="1341606334" sldId="282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D611935F-0D50-430F-97A9-3DDC9DAE6F98}" dt="2024-01-23T04:24:11.849" v="537" actId="1035"/>
          <ac:cxnSpMkLst>
            <pc:docMk/>
            <pc:sldMk cId="1341606334" sldId="282"/>
            <ac:cxnSpMk id="33" creationId="{00000000-0000-0000-0000-000000000000}"/>
          </ac:cxnSpMkLst>
        </pc:cxnChg>
      </pc:sldChg>
      <pc:sldChg chg="addSp delSp modSp mod ord modAnim">
        <pc:chgData name="Stewart Gale" userId="3647ddd2-6040-41ae-a96d-232c23482af8" providerId="ADAL" clId="{D611935F-0D50-430F-97A9-3DDC9DAE6F98}" dt="2024-11-19T05:24:07.580" v="643"/>
        <pc:sldMkLst>
          <pc:docMk/>
          <pc:sldMk cId="4135221630" sldId="288"/>
        </pc:sldMkLst>
        <pc:spChg chg="mod topLvl">
          <ac:chgData name="Stewart Gale" userId="3647ddd2-6040-41ae-a96d-232c23482af8" providerId="ADAL" clId="{D611935F-0D50-430F-97A9-3DDC9DAE6F98}" dt="2024-01-23T03:31:17.737" v="243" actId="165"/>
          <ac:spMkLst>
            <pc:docMk/>
            <pc:sldMk cId="4135221630" sldId="288"/>
            <ac:spMk id="4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30:27.348" v="232" actId="113"/>
          <ac:spMkLst>
            <pc:docMk/>
            <pc:sldMk cId="4135221630" sldId="288"/>
            <ac:spMk id="7" creationId="{00000000-0000-0000-0000-000000000000}"/>
          </ac:spMkLst>
        </pc:spChg>
        <pc:spChg chg="mod topLvl">
          <ac:chgData name="Stewart Gale" userId="3647ddd2-6040-41ae-a96d-232c23482af8" providerId="ADAL" clId="{D611935F-0D50-430F-97A9-3DDC9DAE6F98}" dt="2024-01-23T04:04:10.245" v="258" actId="1076"/>
          <ac:spMkLst>
            <pc:docMk/>
            <pc:sldMk cId="4135221630" sldId="288"/>
            <ac:spMk id="12" creationId="{00000000-0000-0000-0000-000000000000}"/>
          </ac:spMkLst>
        </pc:spChg>
        <pc:spChg chg="mod topLvl">
          <ac:chgData name="Stewart Gale" userId="3647ddd2-6040-41ae-a96d-232c23482af8" providerId="ADAL" clId="{D611935F-0D50-430F-97A9-3DDC9DAE6F98}" dt="2024-01-23T03:31:17.737" v="243" actId="165"/>
          <ac:spMkLst>
            <pc:docMk/>
            <pc:sldMk cId="4135221630" sldId="288"/>
            <ac:spMk id="13" creationId="{00000000-0000-0000-0000-000000000000}"/>
          </ac:spMkLst>
        </pc:spChg>
        <pc:spChg chg="mod topLvl">
          <ac:chgData name="Stewart Gale" userId="3647ddd2-6040-41ae-a96d-232c23482af8" providerId="ADAL" clId="{D611935F-0D50-430F-97A9-3DDC9DAE6F98}" dt="2024-01-23T03:31:17.737" v="243" actId="165"/>
          <ac:spMkLst>
            <pc:docMk/>
            <pc:sldMk cId="4135221630" sldId="288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D611935F-0D50-430F-97A9-3DDC9DAE6F98}" dt="2024-01-23T03:31:17.737" v="243" actId="165"/>
          <ac:spMkLst>
            <pc:docMk/>
            <pc:sldMk cId="4135221630" sldId="288"/>
            <ac:spMk id="15" creationId="{00000000-0000-0000-0000-000000000000}"/>
          </ac:spMkLst>
        </pc:spChg>
        <pc:spChg chg="mod topLvl">
          <ac:chgData name="Stewart Gale" userId="3647ddd2-6040-41ae-a96d-232c23482af8" providerId="ADAL" clId="{D611935F-0D50-430F-97A9-3DDC9DAE6F98}" dt="2024-01-23T03:31:17.737" v="243" actId="165"/>
          <ac:spMkLst>
            <pc:docMk/>
            <pc:sldMk cId="4135221630" sldId="288"/>
            <ac:spMk id="16" creationId="{00000000-0000-0000-0000-000000000000}"/>
          </ac:spMkLst>
        </pc:spChg>
        <pc:spChg chg="mod topLvl">
          <ac:chgData name="Stewart Gale" userId="3647ddd2-6040-41ae-a96d-232c23482af8" providerId="ADAL" clId="{D611935F-0D50-430F-97A9-3DDC9DAE6F98}" dt="2024-01-23T03:31:17.737" v="243" actId="165"/>
          <ac:spMkLst>
            <pc:docMk/>
            <pc:sldMk cId="4135221630" sldId="288"/>
            <ac:spMk id="17" creationId="{00000000-0000-0000-0000-000000000000}"/>
          </ac:spMkLst>
        </pc:spChg>
        <pc:spChg chg="mod topLvl">
          <ac:chgData name="Stewart Gale" userId="3647ddd2-6040-41ae-a96d-232c23482af8" providerId="ADAL" clId="{D611935F-0D50-430F-97A9-3DDC9DAE6F98}" dt="2024-01-23T04:04:10.245" v="258" actId="1076"/>
          <ac:spMkLst>
            <pc:docMk/>
            <pc:sldMk cId="4135221630" sldId="288"/>
            <ac:spMk id="18" creationId="{00000000-0000-0000-0000-000000000000}"/>
          </ac:spMkLst>
        </pc:spChg>
        <pc:spChg chg="mod topLvl">
          <ac:chgData name="Stewart Gale" userId="3647ddd2-6040-41ae-a96d-232c23482af8" providerId="ADAL" clId="{D611935F-0D50-430F-97A9-3DDC9DAE6F98}" dt="2024-01-23T04:04:10.245" v="258" actId="1076"/>
          <ac:spMkLst>
            <pc:docMk/>
            <pc:sldMk cId="4135221630" sldId="288"/>
            <ac:spMk id="19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30:33.593" v="233" actId="1076"/>
          <ac:spMkLst>
            <pc:docMk/>
            <pc:sldMk cId="4135221630" sldId="288"/>
            <ac:spMk id="26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30:33.593" v="233" actId="1076"/>
          <ac:spMkLst>
            <pc:docMk/>
            <pc:sldMk cId="4135221630" sldId="288"/>
            <ac:spMk id="27" creationId="{00000000-0000-0000-0000-000000000000}"/>
          </ac:spMkLst>
        </pc:spChg>
        <pc:spChg chg="mod topLvl">
          <ac:chgData name="Stewart Gale" userId="3647ddd2-6040-41ae-a96d-232c23482af8" providerId="ADAL" clId="{D611935F-0D50-430F-97A9-3DDC9DAE6F98}" dt="2024-01-23T03:31:17.737" v="243" actId="165"/>
          <ac:spMkLst>
            <pc:docMk/>
            <pc:sldMk cId="4135221630" sldId="288"/>
            <ac:spMk id="28" creationId="{00000000-0000-0000-0000-000000000000}"/>
          </ac:spMkLst>
        </pc:spChg>
        <pc:spChg chg="mod topLvl">
          <ac:chgData name="Stewart Gale" userId="3647ddd2-6040-41ae-a96d-232c23482af8" providerId="ADAL" clId="{D611935F-0D50-430F-97A9-3DDC9DAE6F98}" dt="2024-01-23T03:31:21.634" v="244" actId="14100"/>
          <ac:spMkLst>
            <pc:docMk/>
            <pc:sldMk cId="4135221630" sldId="288"/>
            <ac:spMk id="29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30:54.283" v="237" actId="1076"/>
          <ac:spMkLst>
            <pc:docMk/>
            <pc:sldMk cId="4135221630" sldId="288"/>
            <ac:spMk id="30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30:33.593" v="233" actId="1076"/>
          <ac:spMkLst>
            <pc:docMk/>
            <pc:sldMk cId="4135221630" sldId="288"/>
            <ac:spMk id="31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30:33.593" v="233" actId="1076"/>
          <ac:spMkLst>
            <pc:docMk/>
            <pc:sldMk cId="4135221630" sldId="288"/>
            <ac:spMk id="32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30:33.593" v="233" actId="1076"/>
          <ac:spMkLst>
            <pc:docMk/>
            <pc:sldMk cId="4135221630" sldId="288"/>
            <ac:spMk id="33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30:33.593" v="233" actId="1076"/>
          <ac:spMkLst>
            <pc:docMk/>
            <pc:sldMk cId="4135221630" sldId="288"/>
            <ac:spMk id="35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30:33.593" v="233" actId="1076"/>
          <ac:spMkLst>
            <pc:docMk/>
            <pc:sldMk cId="4135221630" sldId="288"/>
            <ac:spMk id="36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4:02:56.394" v="253" actId="1076"/>
          <ac:spMkLst>
            <pc:docMk/>
            <pc:sldMk cId="4135221630" sldId="288"/>
            <ac:spMk id="44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30:33.593" v="233" actId="1076"/>
          <ac:spMkLst>
            <pc:docMk/>
            <pc:sldMk cId="4135221630" sldId="288"/>
            <ac:spMk id="46" creationId="{00000000-0000-0000-0000-000000000000}"/>
          </ac:spMkLst>
        </pc:spChg>
        <pc:grpChg chg="add del mod">
          <ac:chgData name="Stewart Gale" userId="3647ddd2-6040-41ae-a96d-232c23482af8" providerId="ADAL" clId="{D611935F-0D50-430F-97A9-3DDC9DAE6F98}" dt="2024-01-23T03:31:17.737" v="243" actId="165"/>
          <ac:grpSpMkLst>
            <pc:docMk/>
            <pc:sldMk cId="4135221630" sldId="288"/>
            <ac:grpSpMk id="2" creationId="{E19622E8-5C76-575C-819D-D454F24051E0}"/>
          </ac:grpSpMkLst>
        </pc:grpChg>
        <pc:cxnChg chg="mod topLvl">
          <ac:chgData name="Stewart Gale" userId="3647ddd2-6040-41ae-a96d-232c23482af8" providerId="ADAL" clId="{D611935F-0D50-430F-97A9-3DDC9DAE6F98}" dt="2024-01-23T03:31:17.737" v="243" actId="165"/>
          <ac:cxnSpMkLst>
            <pc:docMk/>
            <pc:sldMk cId="4135221630" sldId="288"/>
            <ac:cxnSpMk id="6" creationId="{00000000-0000-0000-0000-000000000000}"/>
          </ac:cxnSpMkLst>
        </pc:cxnChg>
        <pc:cxnChg chg="mod topLvl">
          <ac:chgData name="Stewart Gale" userId="3647ddd2-6040-41ae-a96d-232c23482af8" providerId="ADAL" clId="{D611935F-0D50-430F-97A9-3DDC9DAE6F98}" dt="2024-01-23T03:31:17.737" v="243" actId="165"/>
          <ac:cxnSpMkLst>
            <pc:docMk/>
            <pc:sldMk cId="4135221630" sldId="288"/>
            <ac:cxnSpMk id="8" creationId="{00000000-0000-0000-0000-000000000000}"/>
          </ac:cxnSpMkLst>
        </pc:cxnChg>
        <pc:cxnChg chg="mod topLvl">
          <ac:chgData name="Stewart Gale" userId="3647ddd2-6040-41ae-a96d-232c23482af8" providerId="ADAL" clId="{D611935F-0D50-430F-97A9-3DDC9DAE6F98}" dt="2024-01-23T03:31:17.737" v="243" actId="165"/>
          <ac:cxnSpMkLst>
            <pc:docMk/>
            <pc:sldMk cId="4135221630" sldId="288"/>
            <ac:cxnSpMk id="11" creationId="{00000000-0000-0000-0000-000000000000}"/>
          </ac:cxnSpMkLst>
        </pc:cxnChg>
        <pc:cxnChg chg="mod topLvl">
          <ac:chgData name="Stewart Gale" userId="3647ddd2-6040-41ae-a96d-232c23482af8" providerId="ADAL" clId="{D611935F-0D50-430F-97A9-3DDC9DAE6F98}" dt="2024-01-23T03:31:17.737" v="243" actId="165"/>
          <ac:cxnSpMkLst>
            <pc:docMk/>
            <pc:sldMk cId="4135221630" sldId="288"/>
            <ac:cxnSpMk id="21" creationId="{00000000-0000-0000-0000-000000000000}"/>
          </ac:cxnSpMkLst>
        </pc:cxnChg>
        <pc:cxnChg chg="mod topLvl">
          <ac:chgData name="Stewart Gale" userId="3647ddd2-6040-41ae-a96d-232c23482af8" providerId="ADAL" clId="{D611935F-0D50-430F-97A9-3DDC9DAE6F98}" dt="2024-01-23T03:31:26.771" v="245" actId="14100"/>
          <ac:cxnSpMkLst>
            <pc:docMk/>
            <pc:sldMk cId="4135221630" sldId="288"/>
            <ac:cxnSpMk id="23" creationId="{00000000-0000-0000-0000-000000000000}"/>
          </ac:cxnSpMkLst>
        </pc:cxnChg>
        <pc:cxnChg chg="del mod topLvl">
          <ac:chgData name="Stewart Gale" userId="3647ddd2-6040-41ae-a96d-232c23482af8" providerId="ADAL" clId="{D611935F-0D50-430F-97A9-3DDC9DAE6F98}" dt="2024-01-23T03:31:52.660" v="250" actId="478"/>
          <ac:cxnSpMkLst>
            <pc:docMk/>
            <pc:sldMk cId="4135221630" sldId="288"/>
            <ac:cxnSpMk id="25" creationId="{00000000-0000-0000-0000-000000000000}"/>
          </ac:cxnSpMkLst>
        </pc:cxnChg>
      </pc:sldChg>
      <pc:sldChg chg="addSp modSp mod modAnim">
        <pc:chgData name="Stewart Gale" userId="3647ddd2-6040-41ae-a96d-232c23482af8" providerId="ADAL" clId="{D611935F-0D50-430F-97A9-3DDC9DAE6F98}" dt="2024-01-23T11:31:25.465" v="640" actId="1076"/>
        <pc:sldMkLst>
          <pc:docMk/>
          <pc:sldMk cId="3177716273" sldId="291"/>
        </pc:sldMkLst>
        <pc:spChg chg="add mod">
          <ac:chgData name="Stewart Gale" userId="3647ddd2-6040-41ae-a96d-232c23482af8" providerId="ADAL" clId="{D611935F-0D50-430F-97A9-3DDC9DAE6F98}" dt="2024-01-23T11:31:25.465" v="640" actId="1076"/>
          <ac:spMkLst>
            <pc:docMk/>
            <pc:sldMk cId="3177716273" sldId="291"/>
            <ac:spMk id="2" creationId="{7B5CCD3A-3503-6F4D-C41E-86906E763649}"/>
          </ac:spMkLst>
        </pc:spChg>
        <pc:spChg chg="mod">
          <ac:chgData name="Stewart Gale" userId="3647ddd2-6040-41ae-a96d-232c23482af8" providerId="ADAL" clId="{D611935F-0D50-430F-97A9-3DDC9DAE6F98}" dt="2024-01-23T04:18:40.713" v="471" actId="1076"/>
          <ac:spMkLst>
            <pc:docMk/>
            <pc:sldMk cId="3177716273" sldId="291"/>
            <ac:spMk id="6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4:18:33.645" v="470" actId="14100"/>
          <ac:spMkLst>
            <pc:docMk/>
            <pc:sldMk cId="3177716273" sldId="291"/>
            <ac:spMk id="9" creationId="{21AA2EB8-DE83-4181-8737-97A81C4101DF}"/>
          </ac:spMkLst>
        </pc:spChg>
        <pc:picChg chg="mod">
          <ac:chgData name="Stewart Gale" userId="3647ddd2-6040-41ae-a96d-232c23482af8" providerId="ADAL" clId="{D611935F-0D50-430F-97A9-3DDC9DAE6F98}" dt="2024-01-23T11:30:19.462" v="632" actId="1076"/>
          <ac:picMkLst>
            <pc:docMk/>
            <pc:sldMk cId="3177716273" sldId="291"/>
            <ac:picMk id="4" creationId="{00000000-0000-0000-0000-000000000000}"/>
          </ac:picMkLst>
        </pc:picChg>
        <pc:cxnChg chg="mod">
          <ac:chgData name="Stewart Gale" userId="3647ddd2-6040-41ae-a96d-232c23482af8" providerId="ADAL" clId="{D611935F-0D50-430F-97A9-3DDC9DAE6F98}" dt="2024-01-23T04:18:40.713" v="471" actId="1076"/>
          <ac:cxnSpMkLst>
            <pc:docMk/>
            <pc:sldMk cId="3177716273" sldId="291"/>
            <ac:cxnSpMk id="3" creationId="{00000000-0000-0000-0000-000000000000}"/>
          </ac:cxnSpMkLst>
        </pc:cxnChg>
        <pc:cxnChg chg="add mod">
          <ac:chgData name="Stewart Gale" userId="3647ddd2-6040-41ae-a96d-232c23482af8" providerId="ADAL" clId="{D611935F-0D50-430F-97A9-3DDC9DAE6F98}" dt="2024-01-23T04:20:22.048" v="489" actId="14100"/>
          <ac:cxnSpMkLst>
            <pc:docMk/>
            <pc:sldMk cId="3177716273" sldId="291"/>
            <ac:cxnSpMk id="5" creationId="{32326305-0AE2-4B0E-D57A-9D50A99071F3}"/>
          </ac:cxnSpMkLst>
        </pc:cxnChg>
        <pc:cxnChg chg="add mod">
          <ac:chgData name="Stewart Gale" userId="3647ddd2-6040-41ae-a96d-232c23482af8" providerId="ADAL" clId="{D611935F-0D50-430F-97A9-3DDC9DAE6F98}" dt="2024-01-23T04:20:29.918" v="491" actId="1076"/>
          <ac:cxnSpMkLst>
            <pc:docMk/>
            <pc:sldMk cId="3177716273" sldId="291"/>
            <ac:cxnSpMk id="10" creationId="{772AD58A-04A2-DFBB-9016-7F280713B9E8}"/>
          </ac:cxnSpMkLst>
        </pc:cxnChg>
        <pc:cxnChg chg="add mod">
          <ac:chgData name="Stewart Gale" userId="3647ddd2-6040-41ae-a96d-232c23482af8" providerId="ADAL" clId="{D611935F-0D50-430F-97A9-3DDC9DAE6F98}" dt="2024-01-23T04:22:03.101" v="508" actId="1076"/>
          <ac:cxnSpMkLst>
            <pc:docMk/>
            <pc:sldMk cId="3177716273" sldId="291"/>
            <ac:cxnSpMk id="11" creationId="{55F315BA-31F9-CD7B-0E3E-91B9438F88D5}"/>
          </ac:cxnSpMkLst>
        </pc:cxnChg>
        <pc:cxnChg chg="add mod">
          <ac:chgData name="Stewart Gale" userId="3647ddd2-6040-41ae-a96d-232c23482af8" providerId="ADAL" clId="{D611935F-0D50-430F-97A9-3DDC9DAE6F98}" dt="2024-01-23T04:20:57.618" v="499" actId="14100"/>
          <ac:cxnSpMkLst>
            <pc:docMk/>
            <pc:sldMk cId="3177716273" sldId="291"/>
            <ac:cxnSpMk id="12" creationId="{84E0309B-0009-1FF7-7E4B-2972DA4D3A7C}"/>
          </ac:cxnSpMkLst>
        </pc:cxnChg>
      </pc:sldChg>
      <pc:sldChg chg="addSp delSp modSp mod ord delAnim modAnim">
        <pc:chgData name="Stewart Gale" userId="3647ddd2-6040-41ae-a96d-232c23482af8" providerId="ADAL" clId="{D611935F-0D50-430F-97A9-3DDC9DAE6F98}" dt="2024-01-23T11:28:57.637" v="625"/>
        <pc:sldMkLst>
          <pc:docMk/>
          <pc:sldMk cId="4210294432" sldId="295"/>
        </pc:sldMkLst>
        <pc:spChg chg="del mod">
          <ac:chgData name="Stewart Gale" userId="3647ddd2-6040-41ae-a96d-232c23482af8" providerId="ADAL" clId="{D611935F-0D50-430F-97A9-3DDC9DAE6F98}" dt="2024-01-23T03:25:49.701" v="141" actId="478"/>
          <ac:spMkLst>
            <pc:docMk/>
            <pc:sldMk cId="4210294432" sldId="295"/>
            <ac:spMk id="2" creationId="{2118D7AB-59EF-4940-B80D-3B0F074D0F55}"/>
          </ac:spMkLst>
        </pc:spChg>
        <pc:spChg chg="add mod">
          <ac:chgData name="Stewart Gale" userId="3647ddd2-6040-41ae-a96d-232c23482af8" providerId="ADAL" clId="{D611935F-0D50-430F-97A9-3DDC9DAE6F98}" dt="2024-01-23T03:25:47.280" v="139" actId="20577"/>
          <ac:spMkLst>
            <pc:docMk/>
            <pc:sldMk cId="4210294432" sldId="295"/>
            <ac:spMk id="3" creationId="{241266D8-60F4-11F1-DEA0-D421A39FFFC5}"/>
          </ac:spMkLst>
        </pc:spChg>
        <pc:spChg chg="mod">
          <ac:chgData name="Stewart Gale" userId="3647ddd2-6040-41ae-a96d-232c23482af8" providerId="ADAL" clId="{D611935F-0D50-430F-97A9-3DDC9DAE6F98}" dt="2024-01-23T03:25:56.432" v="142" actId="1076"/>
          <ac:spMkLst>
            <pc:docMk/>
            <pc:sldMk cId="4210294432" sldId="295"/>
            <ac:spMk id="4" creationId="{00000000-0000-0000-0000-000000000000}"/>
          </ac:spMkLst>
        </pc:spChg>
        <pc:spChg chg="add mod">
          <ac:chgData name="Stewart Gale" userId="3647ddd2-6040-41ae-a96d-232c23482af8" providerId="ADAL" clId="{D611935F-0D50-430F-97A9-3DDC9DAE6F98}" dt="2024-01-23T04:28:29.930" v="582" actId="164"/>
          <ac:spMkLst>
            <pc:docMk/>
            <pc:sldMk cId="4210294432" sldId="295"/>
            <ac:spMk id="5" creationId="{4F12E3A6-91DE-B946-B2F6-935632EC9E58}"/>
          </ac:spMkLst>
        </pc:spChg>
        <pc:spChg chg="add mod">
          <ac:chgData name="Stewart Gale" userId="3647ddd2-6040-41ae-a96d-232c23482af8" providerId="ADAL" clId="{D611935F-0D50-430F-97A9-3DDC9DAE6F98}" dt="2024-01-23T04:28:29.930" v="582" actId="164"/>
          <ac:spMkLst>
            <pc:docMk/>
            <pc:sldMk cId="4210294432" sldId="295"/>
            <ac:spMk id="10" creationId="{E8DF7340-1A68-6B33-1BD3-DE1D3A673C25}"/>
          </ac:spMkLst>
        </pc:spChg>
        <pc:spChg chg="add mod">
          <ac:chgData name="Stewart Gale" userId="3647ddd2-6040-41ae-a96d-232c23482af8" providerId="ADAL" clId="{D611935F-0D50-430F-97A9-3DDC9DAE6F98}" dt="2024-01-23T04:28:29.930" v="582" actId="164"/>
          <ac:spMkLst>
            <pc:docMk/>
            <pc:sldMk cId="4210294432" sldId="295"/>
            <ac:spMk id="11" creationId="{47C7695F-D776-3341-D09D-EC09D925D6DA}"/>
          </ac:spMkLst>
        </pc:spChg>
        <pc:spChg chg="mod">
          <ac:chgData name="Stewart Gale" userId="3647ddd2-6040-41ae-a96d-232c23482af8" providerId="ADAL" clId="{D611935F-0D50-430F-97A9-3DDC9DAE6F98}" dt="2024-01-23T03:25:56.432" v="142" actId="1076"/>
          <ac:spMkLst>
            <pc:docMk/>
            <pc:sldMk cId="4210294432" sldId="295"/>
            <ac:spMk id="12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25:56.432" v="142" actId="1076"/>
          <ac:spMkLst>
            <pc:docMk/>
            <pc:sldMk cId="4210294432" sldId="295"/>
            <ac:spMk id="13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25:56.432" v="142" actId="1076"/>
          <ac:spMkLst>
            <pc:docMk/>
            <pc:sldMk cId="4210294432" sldId="295"/>
            <ac:spMk id="14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25:56.432" v="142" actId="1076"/>
          <ac:spMkLst>
            <pc:docMk/>
            <pc:sldMk cId="4210294432" sldId="295"/>
            <ac:spMk id="15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25:56.432" v="142" actId="1076"/>
          <ac:spMkLst>
            <pc:docMk/>
            <pc:sldMk cId="4210294432" sldId="295"/>
            <ac:spMk id="16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25:56.432" v="142" actId="1076"/>
          <ac:spMkLst>
            <pc:docMk/>
            <pc:sldMk cId="4210294432" sldId="295"/>
            <ac:spMk id="17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25:56.432" v="142" actId="1076"/>
          <ac:spMkLst>
            <pc:docMk/>
            <pc:sldMk cId="4210294432" sldId="295"/>
            <ac:spMk id="18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25:56.432" v="142" actId="1076"/>
          <ac:spMkLst>
            <pc:docMk/>
            <pc:sldMk cId="4210294432" sldId="295"/>
            <ac:spMk id="19" creationId="{00000000-0000-0000-0000-000000000000}"/>
          </ac:spMkLst>
        </pc:spChg>
        <pc:spChg chg="add mod">
          <ac:chgData name="Stewart Gale" userId="3647ddd2-6040-41ae-a96d-232c23482af8" providerId="ADAL" clId="{D611935F-0D50-430F-97A9-3DDC9DAE6F98}" dt="2024-01-23T04:28:29.930" v="582" actId="164"/>
          <ac:spMkLst>
            <pc:docMk/>
            <pc:sldMk cId="4210294432" sldId="295"/>
            <ac:spMk id="20" creationId="{7ECDFCA7-B182-D87D-07B8-A646CFA2000A}"/>
          </ac:spMkLst>
        </pc:spChg>
        <pc:spChg chg="add mod">
          <ac:chgData name="Stewart Gale" userId="3647ddd2-6040-41ae-a96d-232c23482af8" providerId="ADAL" clId="{D611935F-0D50-430F-97A9-3DDC9DAE6F98}" dt="2024-01-23T04:28:29.930" v="582" actId="164"/>
          <ac:spMkLst>
            <pc:docMk/>
            <pc:sldMk cId="4210294432" sldId="295"/>
            <ac:spMk id="21" creationId="{FAE07436-F0CF-AEEA-CF08-6E44534FF9D6}"/>
          </ac:spMkLst>
        </pc:spChg>
        <pc:spChg chg="add mod">
          <ac:chgData name="Stewart Gale" userId="3647ddd2-6040-41ae-a96d-232c23482af8" providerId="ADAL" clId="{D611935F-0D50-430F-97A9-3DDC9DAE6F98}" dt="2024-01-23T04:28:29.930" v="582" actId="164"/>
          <ac:spMkLst>
            <pc:docMk/>
            <pc:sldMk cId="4210294432" sldId="295"/>
            <ac:spMk id="22" creationId="{5CF639EC-A370-12EB-6F1B-F8755546012C}"/>
          </ac:spMkLst>
        </pc:spChg>
        <pc:spChg chg="add mod">
          <ac:chgData name="Stewart Gale" userId="3647ddd2-6040-41ae-a96d-232c23482af8" providerId="ADAL" clId="{D611935F-0D50-430F-97A9-3DDC9DAE6F98}" dt="2024-01-23T04:28:29.930" v="582" actId="164"/>
          <ac:spMkLst>
            <pc:docMk/>
            <pc:sldMk cId="4210294432" sldId="295"/>
            <ac:spMk id="24" creationId="{2346E4B2-BA28-3EE8-3799-0BA6CD947935}"/>
          </ac:spMkLst>
        </pc:spChg>
        <pc:spChg chg="add mod">
          <ac:chgData name="Stewart Gale" userId="3647ddd2-6040-41ae-a96d-232c23482af8" providerId="ADAL" clId="{D611935F-0D50-430F-97A9-3DDC9DAE6F98}" dt="2024-01-23T04:28:29.930" v="582" actId="164"/>
          <ac:spMkLst>
            <pc:docMk/>
            <pc:sldMk cId="4210294432" sldId="295"/>
            <ac:spMk id="26" creationId="{06AD562E-23A3-D997-87AC-88A3314C8745}"/>
          </ac:spMkLst>
        </pc:spChg>
        <pc:spChg chg="add mod">
          <ac:chgData name="Stewart Gale" userId="3647ddd2-6040-41ae-a96d-232c23482af8" providerId="ADAL" clId="{D611935F-0D50-430F-97A9-3DDC9DAE6F98}" dt="2024-01-23T04:28:29.930" v="582" actId="164"/>
          <ac:spMkLst>
            <pc:docMk/>
            <pc:sldMk cId="4210294432" sldId="295"/>
            <ac:spMk id="27" creationId="{568CA78C-4B57-4DA1-A477-2A442982D50B}"/>
          </ac:spMkLst>
        </pc:spChg>
        <pc:spChg chg="add del mod">
          <ac:chgData name="Stewart Gale" userId="3647ddd2-6040-41ae-a96d-232c23482af8" providerId="ADAL" clId="{D611935F-0D50-430F-97A9-3DDC9DAE6F98}" dt="2024-01-23T04:28:24.484" v="581" actId="478"/>
          <ac:spMkLst>
            <pc:docMk/>
            <pc:sldMk cId="4210294432" sldId="295"/>
            <ac:spMk id="30" creationId="{F318A564-8C4C-AEC9-D0AA-EF40D183A3AF}"/>
          </ac:spMkLst>
        </pc:spChg>
        <pc:spChg chg="add del mod">
          <ac:chgData name="Stewart Gale" userId="3647ddd2-6040-41ae-a96d-232c23482af8" providerId="ADAL" clId="{D611935F-0D50-430F-97A9-3DDC9DAE6F98}" dt="2024-01-23T04:28:23.114" v="580" actId="478"/>
          <ac:spMkLst>
            <pc:docMk/>
            <pc:sldMk cId="4210294432" sldId="295"/>
            <ac:spMk id="31" creationId="{3DCEF6B3-63DD-D9A8-450D-590961991E73}"/>
          </ac:spMkLst>
        </pc:spChg>
        <pc:spChg chg="mod">
          <ac:chgData name="Stewart Gale" userId="3647ddd2-6040-41ae-a96d-232c23482af8" providerId="ADAL" clId="{D611935F-0D50-430F-97A9-3DDC9DAE6F98}" dt="2024-01-23T03:25:56.432" v="142" actId="1076"/>
          <ac:spMkLst>
            <pc:docMk/>
            <pc:sldMk cId="4210294432" sldId="295"/>
            <ac:spMk id="36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26:07.963" v="146" actId="1076"/>
          <ac:spMkLst>
            <pc:docMk/>
            <pc:sldMk cId="4210294432" sldId="295"/>
            <ac:spMk id="37" creationId="{00000000-0000-0000-0000-000000000000}"/>
          </ac:spMkLst>
        </pc:spChg>
        <pc:spChg chg="del">
          <ac:chgData name="Stewart Gale" userId="3647ddd2-6040-41ae-a96d-232c23482af8" providerId="ADAL" clId="{D611935F-0D50-430F-97A9-3DDC9DAE6F98}" dt="2024-01-23T03:25:39.056" v="135" actId="478"/>
          <ac:spMkLst>
            <pc:docMk/>
            <pc:sldMk cId="4210294432" sldId="295"/>
            <ac:spMk id="83" creationId="{00000000-0000-0000-0000-000000000000}"/>
          </ac:spMkLst>
        </pc:spChg>
        <pc:grpChg chg="add del mod">
          <ac:chgData name="Stewart Gale" userId="3647ddd2-6040-41ae-a96d-232c23482af8" providerId="ADAL" clId="{D611935F-0D50-430F-97A9-3DDC9DAE6F98}" dt="2024-01-23T04:28:33.782" v="583" actId="478"/>
          <ac:grpSpMkLst>
            <pc:docMk/>
            <pc:sldMk cId="4210294432" sldId="295"/>
            <ac:grpSpMk id="33" creationId="{81F5CC31-209E-AF61-954F-1336FE5FD89D}"/>
          </ac:grpSpMkLst>
        </pc:grpChg>
        <pc:cxnChg chg="mod">
          <ac:chgData name="Stewart Gale" userId="3647ddd2-6040-41ae-a96d-232c23482af8" providerId="ADAL" clId="{D611935F-0D50-430F-97A9-3DDC9DAE6F98}" dt="2024-01-23T03:25:56.432" v="142" actId="1076"/>
          <ac:cxnSpMkLst>
            <pc:docMk/>
            <pc:sldMk cId="4210294432" sldId="295"/>
            <ac:cxnSpMk id="6" creationId="{00000000-0000-0000-0000-000000000000}"/>
          </ac:cxnSpMkLst>
        </pc:cxnChg>
        <pc:cxnChg chg="add mod">
          <ac:chgData name="Stewart Gale" userId="3647ddd2-6040-41ae-a96d-232c23482af8" providerId="ADAL" clId="{D611935F-0D50-430F-97A9-3DDC9DAE6F98}" dt="2024-01-23T04:28:29.930" v="582" actId="164"/>
          <ac:cxnSpMkLst>
            <pc:docMk/>
            <pc:sldMk cId="4210294432" sldId="295"/>
            <ac:cxnSpMk id="7" creationId="{19135760-8CCE-92CB-B7BE-453180654BB5}"/>
          </ac:cxnSpMkLst>
        </pc:cxnChg>
        <pc:cxnChg chg="mod">
          <ac:chgData name="Stewart Gale" userId="3647ddd2-6040-41ae-a96d-232c23482af8" providerId="ADAL" clId="{D611935F-0D50-430F-97A9-3DDC9DAE6F98}" dt="2024-01-23T03:25:56.432" v="142" actId="1076"/>
          <ac:cxnSpMkLst>
            <pc:docMk/>
            <pc:sldMk cId="4210294432" sldId="295"/>
            <ac:cxnSpMk id="8" creationId="{00000000-0000-0000-0000-000000000000}"/>
          </ac:cxnSpMkLst>
        </pc:cxnChg>
        <pc:cxnChg chg="add mod">
          <ac:chgData name="Stewart Gale" userId="3647ddd2-6040-41ae-a96d-232c23482af8" providerId="ADAL" clId="{D611935F-0D50-430F-97A9-3DDC9DAE6F98}" dt="2024-01-23T04:28:29.930" v="582" actId="164"/>
          <ac:cxnSpMkLst>
            <pc:docMk/>
            <pc:sldMk cId="4210294432" sldId="295"/>
            <ac:cxnSpMk id="9" creationId="{91C109FB-E5B3-0626-097D-C7CB077D900A}"/>
          </ac:cxnSpMkLst>
        </pc:cxnChg>
        <pc:cxnChg chg="mod">
          <ac:chgData name="Stewart Gale" userId="3647ddd2-6040-41ae-a96d-232c23482af8" providerId="ADAL" clId="{D611935F-0D50-430F-97A9-3DDC9DAE6F98}" dt="2024-01-23T03:25:56.432" v="142" actId="1076"/>
          <ac:cxnSpMkLst>
            <pc:docMk/>
            <pc:sldMk cId="4210294432" sldId="295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D611935F-0D50-430F-97A9-3DDC9DAE6F98}" dt="2024-01-23T03:25:56.432" v="142" actId="1076"/>
          <ac:cxnSpMkLst>
            <pc:docMk/>
            <pc:sldMk cId="4210294432" sldId="295"/>
            <ac:cxnSpMk id="25" creationId="{00000000-0000-0000-0000-000000000000}"/>
          </ac:cxnSpMkLst>
        </pc:cxnChg>
        <pc:cxnChg chg="add del mod">
          <ac:chgData name="Stewart Gale" userId="3647ddd2-6040-41ae-a96d-232c23482af8" providerId="ADAL" clId="{D611935F-0D50-430F-97A9-3DDC9DAE6F98}" dt="2024-01-23T04:28:23.114" v="580" actId="478"/>
          <ac:cxnSpMkLst>
            <pc:docMk/>
            <pc:sldMk cId="4210294432" sldId="295"/>
            <ac:cxnSpMk id="28" creationId="{CCF6C1F2-AAC3-B5EA-F296-7A51E08B5B62}"/>
          </ac:cxnSpMkLst>
        </pc:cxnChg>
        <pc:cxnChg chg="add del mod">
          <ac:chgData name="Stewart Gale" userId="3647ddd2-6040-41ae-a96d-232c23482af8" providerId="ADAL" clId="{D611935F-0D50-430F-97A9-3DDC9DAE6F98}" dt="2024-01-23T04:28:23.114" v="580" actId="478"/>
          <ac:cxnSpMkLst>
            <pc:docMk/>
            <pc:sldMk cId="4210294432" sldId="295"/>
            <ac:cxnSpMk id="29" creationId="{C729C8AF-9BEF-5255-C954-2621DF1DE638}"/>
          </ac:cxnSpMkLst>
        </pc:cxnChg>
        <pc:cxnChg chg="add mod">
          <ac:chgData name="Stewart Gale" userId="3647ddd2-6040-41ae-a96d-232c23482af8" providerId="ADAL" clId="{D611935F-0D50-430F-97A9-3DDC9DAE6F98}" dt="2024-01-23T04:28:29.930" v="582" actId="164"/>
          <ac:cxnSpMkLst>
            <pc:docMk/>
            <pc:sldMk cId="4210294432" sldId="295"/>
            <ac:cxnSpMk id="32" creationId="{E201511C-669E-2BDA-7ACA-01E86756584B}"/>
          </ac:cxnSpMkLst>
        </pc:cxnChg>
        <pc:cxnChg chg="mod">
          <ac:chgData name="Stewart Gale" userId="3647ddd2-6040-41ae-a96d-232c23482af8" providerId="ADAL" clId="{D611935F-0D50-430F-97A9-3DDC9DAE6F98}" dt="2024-01-23T03:25:56.432" v="142" actId="1076"/>
          <ac:cxnSpMkLst>
            <pc:docMk/>
            <pc:sldMk cId="4210294432" sldId="295"/>
            <ac:cxnSpMk id="56" creationId="{00000000-0000-0000-0000-000000000000}"/>
          </ac:cxnSpMkLst>
        </pc:cxnChg>
      </pc:sldChg>
      <pc:sldChg chg="delSp del mod">
        <pc:chgData name="Stewart Gale" userId="3647ddd2-6040-41ae-a96d-232c23482af8" providerId="ADAL" clId="{D611935F-0D50-430F-97A9-3DDC9DAE6F98}" dt="2024-01-23T04:16:53.139" v="451" actId="47"/>
        <pc:sldMkLst>
          <pc:docMk/>
          <pc:sldMk cId="3419598508" sldId="297"/>
        </pc:sldMkLst>
        <pc:spChg chg="del">
          <ac:chgData name="Stewart Gale" userId="3647ddd2-6040-41ae-a96d-232c23482af8" providerId="ADAL" clId="{D611935F-0D50-430F-97A9-3DDC9DAE6F98}" dt="2024-01-23T04:03:27.582" v="255" actId="478"/>
          <ac:spMkLst>
            <pc:docMk/>
            <pc:sldMk cId="3419598508" sldId="297"/>
            <ac:spMk id="40" creationId="{00000000-0000-0000-0000-000000000000}"/>
          </ac:spMkLst>
        </pc:spChg>
      </pc:sldChg>
      <pc:sldChg chg="addSp delSp modSp mod ord modAnim">
        <pc:chgData name="Stewart Gale" userId="3647ddd2-6040-41ae-a96d-232c23482af8" providerId="ADAL" clId="{D611935F-0D50-430F-97A9-3DDC9DAE6F98}" dt="2024-01-23T11:29:15.041" v="627"/>
        <pc:sldMkLst>
          <pc:docMk/>
          <pc:sldMk cId="1323521581" sldId="305"/>
        </pc:sldMkLst>
        <pc:spChg chg="add mod">
          <ac:chgData name="Stewart Gale" userId="3647ddd2-6040-41ae-a96d-232c23482af8" providerId="ADAL" clId="{D611935F-0D50-430F-97A9-3DDC9DAE6F98}" dt="2024-01-23T03:28:44.818" v="205" actId="1076"/>
          <ac:spMkLst>
            <pc:docMk/>
            <pc:sldMk cId="1323521581" sldId="305"/>
            <ac:spMk id="2" creationId="{7BC9255B-CEE9-3064-52B0-A8BD1321AA3D}"/>
          </ac:spMkLst>
        </pc:spChg>
        <pc:spChg chg="del mod">
          <ac:chgData name="Stewart Gale" userId="3647ddd2-6040-41ae-a96d-232c23482af8" providerId="ADAL" clId="{D611935F-0D50-430F-97A9-3DDC9DAE6F98}" dt="2024-01-23T03:28:06.747" v="192" actId="478"/>
          <ac:spMkLst>
            <pc:docMk/>
            <pc:sldMk cId="1323521581" sldId="305"/>
            <ac:spMk id="21" creationId="{850F2D5A-6351-40D0-A2CD-0AD3EEEA30B2}"/>
          </ac:spMkLst>
        </pc:spChg>
        <pc:spChg chg="mod">
          <ac:chgData name="Stewart Gale" userId="3647ddd2-6040-41ae-a96d-232c23482af8" providerId="ADAL" clId="{D611935F-0D50-430F-97A9-3DDC9DAE6F98}" dt="2024-01-23T03:28:41.946" v="204" actId="1076"/>
          <ac:spMkLst>
            <pc:docMk/>
            <pc:sldMk cId="1323521581" sldId="305"/>
            <ac:spMk id="22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28:41.946" v="204" actId="1076"/>
          <ac:spMkLst>
            <pc:docMk/>
            <pc:sldMk cId="1323521581" sldId="305"/>
            <ac:spMk id="24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28:41.946" v="204" actId="1076"/>
          <ac:spMkLst>
            <pc:docMk/>
            <pc:sldMk cId="1323521581" sldId="305"/>
            <ac:spMk id="29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28:41.946" v="204" actId="1076"/>
          <ac:spMkLst>
            <pc:docMk/>
            <pc:sldMk cId="1323521581" sldId="305"/>
            <ac:spMk id="30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28:41.946" v="204" actId="1076"/>
          <ac:spMkLst>
            <pc:docMk/>
            <pc:sldMk cId="1323521581" sldId="305"/>
            <ac:spMk id="31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28:41.946" v="204" actId="1076"/>
          <ac:spMkLst>
            <pc:docMk/>
            <pc:sldMk cId="1323521581" sldId="305"/>
            <ac:spMk id="32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28:41.946" v="204" actId="1076"/>
          <ac:spMkLst>
            <pc:docMk/>
            <pc:sldMk cId="1323521581" sldId="305"/>
            <ac:spMk id="33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28:41.946" v="204" actId="1076"/>
          <ac:spMkLst>
            <pc:docMk/>
            <pc:sldMk cId="1323521581" sldId="305"/>
            <ac:spMk id="34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28:41.946" v="204" actId="1076"/>
          <ac:spMkLst>
            <pc:docMk/>
            <pc:sldMk cId="1323521581" sldId="305"/>
            <ac:spMk id="35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28:41.946" v="204" actId="1076"/>
          <ac:spMkLst>
            <pc:docMk/>
            <pc:sldMk cId="1323521581" sldId="305"/>
            <ac:spMk id="38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28:41.946" v="204" actId="1076"/>
          <ac:spMkLst>
            <pc:docMk/>
            <pc:sldMk cId="1323521581" sldId="305"/>
            <ac:spMk id="41" creationId="{00000000-0000-0000-0000-000000000000}"/>
          </ac:spMkLst>
        </pc:spChg>
        <pc:spChg chg="mod">
          <ac:chgData name="Stewart Gale" userId="3647ddd2-6040-41ae-a96d-232c23482af8" providerId="ADAL" clId="{D611935F-0D50-430F-97A9-3DDC9DAE6F98}" dt="2024-01-23T03:29:07.636" v="210" actId="1076"/>
          <ac:spMkLst>
            <pc:docMk/>
            <pc:sldMk cId="1323521581" sldId="305"/>
            <ac:spMk id="42" creationId="{00000000-0000-0000-0000-000000000000}"/>
          </ac:spMkLst>
        </pc:spChg>
        <pc:cxnChg chg="mod">
          <ac:chgData name="Stewart Gale" userId="3647ddd2-6040-41ae-a96d-232c23482af8" providerId="ADAL" clId="{D611935F-0D50-430F-97A9-3DDC9DAE6F98}" dt="2024-01-23T03:28:41.946" v="204" actId="1076"/>
          <ac:cxnSpMkLst>
            <pc:docMk/>
            <pc:sldMk cId="1323521581" sldId="305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D611935F-0D50-430F-97A9-3DDC9DAE6F98}" dt="2024-01-23T03:28:41.946" v="204" actId="1076"/>
          <ac:cxnSpMkLst>
            <pc:docMk/>
            <pc:sldMk cId="1323521581" sldId="305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D611935F-0D50-430F-97A9-3DDC9DAE6F98}" dt="2024-01-23T03:28:41.946" v="204" actId="1076"/>
          <ac:cxnSpMkLst>
            <pc:docMk/>
            <pc:sldMk cId="1323521581" sldId="305"/>
            <ac:cxnSpMk id="28" creationId="{00000000-0000-0000-0000-000000000000}"/>
          </ac:cxnSpMkLst>
        </pc:cxnChg>
        <pc:cxnChg chg="mod">
          <ac:chgData name="Stewart Gale" userId="3647ddd2-6040-41ae-a96d-232c23482af8" providerId="ADAL" clId="{D611935F-0D50-430F-97A9-3DDC9DAE6F98}" dt="2024-01-23T03:28:41.946" v="204" actId="1076"/>
          <ac:cxnSpMkLst>
            <pc:docMk/>
            <pc:sldMk cId="1323521581" sldId="305"/>
            <ac:cxnSpMk id="40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D611935F-0D50-430F-97A9-3DDC9DAE6F98}" dt="2024-01-23T04:30:20.803" v="604" actId="478"/>
        <pc:sldMkLst>
          <pc:docMk/>
          <pc:sldMk cId="680392770" sldId="307"/>
        </pc:sldMkLst>
        <pc:spChg chg="add mod">
          <ac:chgData name="Stewart Gale" userId="3647ddd2-6040-41ae-a96d-232c23482af8" providerId="ADAL" clId="{D611935F-0D50-430F-97A9-3DDC9DAE6F98}" dt="2024-01-23T04:09:17.009" v="321" actId="20577"/>
          <ac:spMkLst>
            <pc:docMk/>
            <pc:sldMk cId="680392770" sldId="307"/>
            <ac:spMk id="3" creationId="{321895BF-F8BA-6FD3-EFC0-DA7D29DB7ACC}"/>
          </ac:spMkLst>
        </pc:spChg>
        <pc:spChg chg="add mod">
          <ac:chgData name="Stewart Gale" userId="3647ddd2-6040-41ae-a96d-232c23482af8" providerId="ADAL" clId="{D611935F-0D50-430F-97A9-3DDC9DAE6F98}" dt="2024-01-23T04:08:23.162" v="311" actId="1076"/>
          <ac:spMkLst>
            <pc:docMk/>
            <pc:sldMk cId="680392770" sldId="307"/>
            <ac:spMk id="4" creationId="{74DA3BF4-33A6-3300-4A81-EBDEF6542068}"/>
          </ac:spMkLst>
        </pc:spChg>
        <pc:spChg chg="add mod">
          <ac:chgData name="Stewart Gale" userId="3647ddd2-6040-41ae-a96d-232c23482af8" providerId="ADAL" clId="{D611935F-0D50-430F-97A9-3DDC9DAE6F98}" dt="2024-01-23T04:05:24.940" v="284" actId="1076"/>
          <ac:spMkLst>
            <pc:docMk/>
            <pc:sldMk cId="680392770" sldId="307"/>
            <ac:spMk id="5" creationId="{B48FD034-85DE-1C59-A12C-F15D869DD514}"/>
          </ac:spMkLst>
        </pc:spChg>
        <pc:spChg chg="add del mod">
          <ac:chgData name="Stewart Gale" userId="3647ddd2-6040-41ae-a96d-232c23482af8" providerId="ADAL" clId="{D611935F-0D50-430F-97A9-3DDC9DAE6F98}" dt="2024-01-23T04:05:31.225" v="286" actId="478"/>
          <ac:spMkLst>
            <pc:docMk/>
            <pc:sldMk cId="680392770" sldId="307"/>
            <ac:spMk id="6" creationId="{98414A6A-0505-5540-7158-A4E6BC32973E}"/>
          </ac:spMkLst>
        </pc:spChg>
        <pc:spChg chg="add del mod">
          <ac:chgData name="Stewart Gale" userId="3647ddd2-6040-41ae-a96d-232c23482af8" providerId="ADAL" clId="{D611935F-0D50-430F-97A9-3DDC9DAE6F98}" dt="2024-01-23T04:05:31.225" v="286" actId="478"/>
          <ac:spMkLst>
            <pc:docMk/>
            <pc:sldMk cId="680392770" sldId="307"/>
            <ac:spMk id="7" creationId="{1C873F32-B100-BEC2-6268-15885A3A6190}"/>
          </ac:spMkLst>
        </pc:spChg>
        <pc:spChg chg="add mod">
          <ac:chgData name="Stewart Gale" userId="3647ddd2-6040-41ae-a96d-232c23482af8" providerId="ADAL" clId="{D611935F-0D50-430F-97A9-3DDC9DAE6F98}" dt="2024-01-23T04:08:23.162" v="311" actId="1076"/>
          <ac:spMkLst>
            <pc:docMk/>
            <pc:sldMk cId="680392770" sldId="307"/>
            <ac:spMk id="8" creationId="{B687714E-C0A8-0F67-ADEA-E3F134D058A1}"/>
          </ac:spMkLst>
        </pc:spChg>
        <pc:spChg chg="add mod">
          <ac:chgData name="Stewart Gale" userId="3647ddd2-6040-41ae-a96d-232c23482af8" providerId="ADAL" clId="{D611935F-0D50-430F-97A9-3DDC9DAE6F98}" dt="2024-01-23T04:29:30.146" v="592" actId="164"/>
          <ac:spMkLst>
            <pc:docMk/>
            <pc:sldMk cId="680392770" sldId="307"/>
            <ac:spMk id="9" creationId="{87ABEA50-3F4F-5A9D-C9F8-6C9A4D31D4DB}"/>
          </ac:spMkLst>
        </pc:spChg>
        <pc:spChg chg="add mod">
          <ac:chgData name="Stewart Gale" userId="3647ddd2-6040-41ae-a96d-232c23482af8" providerId="ADAL" clId="{D611935F-0D50-430F-97A9-3DDC9DAE6F98}" dt="2024-01-23T04:08:23.162" v="311" actId="1076"/>
          <ac:spMkLst>
            <pc:docMk/>
            <pc:sldMk cId="680392770" sldId="307"/>
            <ac:spMk id="10" creationId="{230AEAE0-DBA5-D176-CBC5-D1FCF19A82DB}"/>
          </ac:spMkLst>
        </pc:spChg>
        <pc:spChg chg="add del mod">
          <ac:chgData name="Stewart Gale" userId="3647ddd2-6040-41ae-a96d-232c23482af8" providerId="ADAL" clId="{D611935F-0D50-430F-97A9-3DDC9DAE6F98}" dt="2024-01-23T04:05:31.225" v="286" actId="478"/>
          <ac:spMkLst>
            <pc:docMk/>
            <pc:sldMk cId="680392770" sldId="307"/>
            <ac:spMk id="11" creationId="{C9B8AD36-7A14-88D6-2F03-67E6A2D05D6E}"/>
          </ac:spMkLst>
        </pc:spChg>
        <pc:spChg chg="add mod">
          <ac:chgData name="Stewart Gale" userId="3647ddd2-6040-41ae-a96d-232c23482af8" providerId="ADAL" clId="{D611935F-0D50-430F-97A9-3DDC9DAE6F98}" dt="2024-01-23T04:07:55.411" v="307" actId="1076"/>
          <ac:spMkLst>
            <pc:docMk/>
            <pc:sldMk cId="680392770" sldId="307"/>
            <ac:spMk id="12" creationId="{1520FCA6-6EC9-8A16-3FD9-EDB4A1D0FD62}"/>
          </ac:spMkLst>
        </pc:spChg>
        <pc:spChg chg="mod">
          <ac:chgData name="Stewart Gale" userId="3647ddd2-6040-41ae-a96d-232c23482af8" providerId="ADAL" clId="{D611935F-0D50-430F-97A9-3DDC9DAE6F98}" dt="2024-01-23T04:07:17.454" v="301" actId="688"/>
          <ac:spMkLst>
            <pc:docMk/>
            <pc:sldMk cId="680392770" sldId="307"/>
            <ac:spMk id="14" creationId="{00000000-0000-0000-0000-000000000000}"/>
          </ac:spMkLst>
        </pc:spChg>
        <pc:spChg chg="add del mod">
          <ac:chgData name="Stewart Gale" userId="3647ddd2-6040-41ae-a96d-232c23482af8" providerId="ADAL" clId="{D611935F-0D50-430F-97A9-3DDC9DAE6F98}" dt="2024-01-23T04:29:18.300" v="588" actId="478"/>
          <ac:spMkLst>
            <pc:docMk/>
            <pc:sldMk cId="680392770" sldId="307"/>
            <ac:spMk id="16" creationId="{9D07A2C5-58B4-5BBD-E977-6EF23F0782F3}"/>
          </ac:spMkLst>
        </pc:spChg>
        <pc:spChg chg="add mod">
          <ac:chgData name="Stewart Gale" userId="3647ddd2-6040-41ae-a96d-232c23482af8" providerId="ADAL" clId="{D611935F-0D50-430F-97A9-3DDC9DAE6F98}" dt="2024-01-23T04:29:30.146" v="592" actId="164"/>
          <ac:spMkLst>
            <pc:docMk/>
            <pc:sldMk cId="680392770" sldId="307"/>
            <ac:spMk id="19" creationId="{5845B96F-ECDE-C7C8-DD8B-F0E99BCE0B69}"/>
          </ac:spMkLst>
        </pc:spChg>
        <pc:spChg chg="add mod">
          <ac:chgData name="Stewart Gale" userId="3647ddd2-6040-41ae-a96d-232c23482af8" providerId="ADAL" clId="{D611935F-0D50-430F-97A9-3DDC9DAE6F98}" dt="2024-01-23T04:29:30.146" v="592" actId="164"/>
          <ac:spMkLst>
            <pc:docMk/>
            <pc:sldMk cId="680392770" sldId="307"/>
            <ac:spMk id="20" creationId="{4514EFAB-16C8-8E6F-AD43-ADBAA85233FB}"/>
          </ac:spMkLst>
        </pc:spChg>
        <pc:spChg chg="add mod">
          <ac:chgData name="Stewart Gale" userId="3647ddd2-6040-41ae-a96d-232c23482af8" providerId="ADAL" clId="{D611935F-0D50-430F-97A9-3DDC9DAE6F98}" dt="2024-01-23T04:29:30.146" v="592" actId="164"/>
          <ac:spMkLst>
            <pc:docMk/>
            <pc:sldMk cId="680392770" sldId="307"/>
            <ac:spMk id="21" creationId="{F24AC47A-C02E-75AE-2E25-4740A1D045CD}"/>
          </ac:spMkLst>
        </pc:spChg>
        <pc:spChg chg="add mod">
          <ac:chgData name="Stewart Gale" userId="3647ddd2-6040-41ae-a96d-232c23482af8" providerId="ADAL" clId="{D611935F-0D50-430F-97A9-3DDC9DAE6F98}" dt="2024-01-23T04:29:30.146" v="592" actId="164"/>
          <ac:spMkLst>
            <pc:docMk/>
            <pc:sldMk cId="680392770" sldId="307"/>
            <ac:spMk id="22" creationId="{1943521E-D77F-CE28-609F-27E6B131AB3C}"/>
          </ac:spMkLst>
        </pc:spChg>
        <pc:spChg chg="add mod">
          <ac:chgData name="Stewart Gale" userId="3647ddd2-6040-41ae-a96d-232c23482af8" providerId="ADAL" clId="{D611935F-0D50-430F-97A9-3DDC9DAE6F98}" dt="2024-01-23T04:29:30.146" v="592" actId="164"/>
          <ac:spMkLst>
            <pc:docMk/>
            <pc:sldMk cId="680392770" sldId="307"/>
            <ac:spMk id="23" creationId="{A96A1C9B-ED89-A3AE-8069-2E40B18D0AD1}"/>
          </ac:spMkLst>
        </pc:spChg>
        <pc:spChg chg="add del mod">
          <ac:chgData name="Stewart Gale" userId="3647ddd2-6040-41ae-a96d-232c23482af8" providerId="ADAL" clId="{D611935F-0D50-430F-97A9-3DDC9DAE6F98}" dt="2024-01-23T04:29:20.130" v="589" actId="478"/>
          <ac:spMkLst>
            <pc:docMk/>
            <pc:sldMk cId="680392770" sldId="307"/>
            <ac:spMk id="24" creationId="{1338D324-FB8B-6AD9-27F7-EBB9D4DB6933}"/>
          </ac:spMkLst>
        </pc:spChg>
        <pc:spChg chg="add del mod">
          <ac:chgData name="Stewart Gale" userId="3647ddd2-6040-41ae-a96d-232c23482af8" providerId="ADAL" clId="{D611935F-0D50-430F-97A9-3DDC9DAE6F98}" dt="2024-01-23T04:29:53.980" v="598" actId="478"/>
          <ac:spMkLst>
            <pc:docMk/>
            <pc:sldMk cId="680392770" sldId="307"/>
            <ac:spMk id="29" creationId="{5EFE3EE7-1515-B1EB-ECD7-06FE60033DF0}"/>
          </ac:spMkLst>
        </pc:spChg>
        <pc:spChg chg="add del mod">
          <ac:chgData name="Stewart Gale" userId="3647ddd2-6040-41ae-a96d-232c23482af8" providerId="ADAL" clId="{D611935F-0D50-430F-97A9-3DDC9DAE6F98}" dt="2024-01-23T04:30:20.803" v="604" actId="478"/>
          <ac:spMkLst>
            <pc:docMk/>
            <pc:sldMk cId="680392770" sldId="307"/>
            <ac:spMk id="32" creationId="{F30E03D8-B984-ED9A-C1CC-6FF407BF417C}"/>
          </ac:spMkLst>
        </pc:spChg>
        <pc:spChg chg="add del mod">
          <ac:chgData name="Stewart Gale" userId="3647ddd2-6040-41ae-a96d-232c23482af8" providerId="ADAL" clId="{D611935F-0D50-430F-97A9-3DDC9DAE6F98}" dt="2024-01-23T04:30:20.803" v="604" actId="478"/>
          <ac:spMkLst>
            <pc:docMk/>
            <pc:sldMk cId="680392770" sldId="307"/>
            <ac:spMk id="33" creationId="{FF64CF6F-362C-943F-1A0C-998F9F709549}"/>
          </ac:spMkLst>
        </pc:spChg>
        <pc:spChg chg="add del mod">
          <ac:chgData name="Stewart Gale" userId="3647ddd2-6040-41ae-a96d-232c23482af8" providerId="ADAL" clId="{D611935F-0D50-430F-97A9-3DDC9DAE6F98}" dt="2024-01-23T04:30:20.803" v="604" actId="478"/>
          <ac:spMkLst>
            <pc:docMk/>
            <pc:sldMk cId="680392770" sldId="307"/>
            <ac:spMk id="34" creationId="{E850472D-8EF9-8A86-86C0-87A4BC08926B}"/>
          </ac:spMkLst>
        </pc:spChg>
        <pc:spChg chg="add del mod">
          <ac:chgData name="Stewart Gale" userId="3647ddd2-6040-41ae-a96d-232c23482af8" providerId="ADAL" clId="{D611935F-0D50-430F-97A9-3DDC9DAE6F98}" dt="2024-01-23T04:30:20.803" v="604" actId="478"/>
          <ac:spMkLst>
            <pc:docMk/>
            <pc:sldMk cId="680392770" sldId="307"/>
            <ac:spMk id="35" creationId="{E4DBF865-1182-C2C4-150D-5AE6044BEC17}"/>
          </ac:spMkLst>
        </pc:spChg>
        <pc:spChg chg="add del mod">
          <ac:chgData name="Stewart Gale" userId="3647ddd2-6040-41ae-a96d-232c23482af8" providerId="ADAL" clId="{D611935F-0D50-430F-97A9-3DDC9DAE6F98}" dt="2024-01-23T04:30:20.803" v="604" actId="478"/>
          <ac:spMkLst>
            <pc:docMk/>
            <pc:sldMk cId="680392770" sldId="307"/>
            <ac:spMk id="36" creationId="{E69D988F-9EAA-88CF-28A0-E968FF259B4E}"/>
          </ac:spMkLst>
        </pc:spChg>
        <pc:spChg chg="add del mod">
          <ac:chgData name="Stewart Gale" userId="3647ddd2-6040-41ae-a96d-232c23482af8" providerId="ADAL" clId="{D611935F-0D50-430F-97A9-3DDC9DAE6F98}" dt="2024-01-23T04:29:56.468" v="601" actId="478"/>
          <ac:spMkLst>
            <pc:docMk/>
            <pc:sldMk cId="680392770" sldId="307"/>
            <ac:spMk id="37" creationId="{58834AD2-BAEB-89ED-9846-B985FFB0229F}"/>
          </ac:spMkLst>
        </pc:spChg>
        <pc:grpChg chg="add del mod">
          <ac:chgData name="Stewart Gale" userId="3647ddd2-6040-41ae-a96d-232c23482af8" providerId="ADAL" clId="{D611935F-0D50-430F-97A9-3DDC9DAE6F98}" dt="2024-01-23T04:29:31.215" v="593" actId="478"/>
          <ac:grpSpMkLst>
            <pc:docMk/>
            <pc:sldMk cId="680392770" sldId="307"/>
            <ac:grpSpMk id="25" creationId="{D2CAB264-0E62-823B-4F13-B6D28E0781C5}"/>
          </ac:grpSpMkLst>
        </pc:grpChg>
        <pc:picChg chg="add mod">
          <ac:chgData name="Stewart Gale" userId="3647ddd2-6040-41ae-a96d-232c23482af8" providerId="ADAL" clId="{D611935F-0D50-430F-97A9-3DDC9DAE6F98}" dt="2024-01-23T04:29:30.146" v="592" actId="164"/>
          <ac:picMkLst>
            <pc:docMk/>
            <pc:sldMk cId="680392770" sldId="307"/>
            <ac:picMk id="13" creationId="{75650227-8166-5601-14FD-76C1DD493ED0}"/>
          </ac:picMkLst>
        </pc:picChg>
        <pc:picChg chg="add">
          <ac:chgData name="Stewart Gale" userId="3647ddd2-6040-41ae-a96d-232c23482af8" providerId="ADAL" clId="{D611935F-0D50-430F-97A9-3DDC9DAE6F98}" dt="2024-01-23T04:29:32.838" v="594"/>
          <ac:picMkLst>
            <pc:docMk/>
            <pc:sldMk cId="680392770" sldId="307"/>
            <ac:picMk id="26" creationId="{8B0E55E4-231B-549F-BC6E-ACC26A53AF5C}"/>
          </ac:picMkLst>
        </pc:picChg>
        <pc:picChg chg="add del mod">
          <ac:chgData name="Stewart Gale" userId="3647ddd2-6040-41ae-a96d-232c23482af8" providerId="ADAL" clId="{D611935F-0D50-430F-97A9-3DDC9DAE6F98}" dt="2024-01-23T04:30:20.803" v="604" actId="478"/>
          <ac:picMkLst>
            <pc:docMk/>
            <pc:sldMk cId="680392770" sldId="307"/>
            <ac:picMk id="27" creationId="{3B2BDFFC-5AA2-8664-9281-EF306BCF4997}"/>
          </ac:picMkLst>
        </pc:picChg>
        <pc:cxnChg chg="add del mod">
          <ac:chgData name="Stewart Gale" userId="3647ddd2-6040-41ae-a96d-232c23482af8" providerId="ADAL" clId="{D611935F-0D50-430F-97A9-3DDC9DAE6F98}" dt="2024-01-23T04:29:20.859" v="590" actId="478"/>
          <ac:cxnSpMkLst>
            <pc:docMk/>
            <pc:sldMk cId="680392770" sldId="307"/>
            <ac:cxnSpMk id="15" creationId="{CCE452EE-20F6-1497-39CB-4FA446E53FE0}"/>
          </ac:cxnSpMkLst>
        </pc:cxnChg>
        <pc:cxnChg chg="add del mod">
          <ac:chgData name="Stewart Gale" userId="3647ddd2-6040-41ae-a96d-232c23482af8" providerId="ADAL" clId="{D611935F-0D50-430F-97A9-3DDC9DAE6F98}" dt="2024-01-23T04:29:17.602" v="587" actId="478"/>
          <ac:cxnSpMkLst>
            <pc:docMk/>
            <pc:sldMk cId="680392770" sldId="307"/>
            <ac:cxnSpMk id="17" creationId="{0450D6E6-1EEA-CFAE-9669-23CBBAA63EC8}"/>
          </ac:cxnSpMkLst>
        </pc:cxnChg>
        <pc:cxnChg chg="add del mod">
          <ac:chgData name="Stewart Gale" userId="3647ddd2-6040-41ae-a96d-232c23482af8" providerId="ADAL" clId="{D611935F-0D50-430F-97A9-3DDC9DAE6F98}" dt="2024-01-23T04:29:16.556" v="586" actId="478"/>
          <ac:cxnSpMkLst>
            <pc:docMk/>
            <pc:sldMk cId="680392770" sldId="307"/>
            <ac:cxnSpMk id="18" creationId="{7C4AA4FE-55EE-AA91-F834-A7C7BD9D55A8}"/>
          </ac:cxnSpMkLst>
        </pc:cxnChg>
        <pc:cxnChg chg="add del mod">
          <ac:chgData name="Stewart Gale" userId="3647ddd2-6040-41ae-a96d-232c23482af8" providerId="ADAL" clId="{D611935F-0D50-430F-97A9-3DDC9DAE6F98}" dt="2024-01-23T04:29:57.097" v="602" actId="478"/>
          <ac:cxnSpMkLst>
            <pc:docMk/>
            <pc:sldMk cId="680392770" sldId="307"/>
            <ac:cxnSpMk id="28" creationId="{C608B137-6966-6D7C-D5AD-12B0D5F1F27A}"/>
          </ac:cxnSpMkLst>
        </pc:cxnChg>
        <pc:cxnChg chg="add del mod">
          <ac:chgData name="Stewart Gale" userId="3647ddd2-6040-41ae-a96d-232c23482af8" providerId="ADAL" clId="{D611935F-0D50-430F-97A9-3DDC9DAE6F98}" dt="2024-01-23T04:29:53.055" v="597" actId="478"/>
          <ac:cxnSpMkLst>
            <pc:docMk/>
            <pc:sldMk cId="680392770" sldId="307"/>
            <ac:cxnSpMk id="30" creationId="{A2CC642A-2FBF-B1D7-0A9D-5EAB12B2190A}"/>
          </ac:cxnSpMkLst>
        </pc:cxnChg>
        <pc:cxnChg chg="add del mod">
          <ac:chgData name="Stewart Gale" userId="3647ddd2-6040-41ae-a96d-232c23482af8" providerId="ADAL" clId="{D611935F-0D50-430F-97A9-3DDC9DAE6F98}" dt="2024-01-23T04:29:54.719" v="599" actId="478"/>
          <ac:cxnSpMkLst>
            <pc:docMk/>
            <pc:sldMk cId="680392770" sldId="307"/>
            <ac:cxnSpMk id="31" creationId="{6B574845-4B39-9B94-8BE0-5DC6510A3A50}"/>
          </ac:cxnSpMkLst>
        </pc:cxnChg>
      </pc:sldChg>
      <pc:sldChg chg="addSp delSp modSp mod modAnim">
        <pc:chgData name="Stewart Gale" userId="3647ddd2-6040-41ae-a96d-232c23482af8" providerId="ADAL" clId="{D611935F-0D50-430F-97A9-3DDC9DAE6F98}" dt="2024-01-23T04:10:21.408" v="346" actId="20577"/>
        <pc:sldMkLst>
          <pc:docMk/>
          <pc:sldMk cId="2925882969" sldId="308"/>
        </pc:sldMkLst>
        <pc:spChg chg="add mod">
          <ac:chgData name="Stewart Gale" userId="3647ddd2-6040-41ae-a96d-232c23482af8" providerId="ADAL" clId="{D611935F-0D50-430F-97A9-3DDC9DAE6F98}" dt="2024-01-23T04:10:21.408" v="346" actId="20577"/>
          <ac:spMkLst>
            <pc:docMk/>
            <pc:sldMk cId="2925882969" sldId="308"/>
            <ac:spMk id="3" creationId="{7C29ED71-0098-59CA-96BB-5F811929CA51}"/>
          </ac:spMkLst>
        </pc:spChg>
        <pc:spChg chg="add mod">
          <ac:chgData name="Stewart Gale" userId="3647ddd2-6040-41ae-a96d-232c23482af8" providerId="ADAL" clId="{D611935F-0D50-430F-97A9-3DDC9DAE6F98}" dt="2024-01-23T04:08:29.207" v="312"/>
          <ac:spMkLst>
            <pc:docMk/>
            <pc:sldMk cId="2925882969" sldId="308"/>
            <ac:spMk id="4" creationId="{913ECE8C-0818-D12B-274A-A1580F040649}"/>
          </ac:spMkLst>
        </pc:spChg>
        <pc:spChg chg="add mod">
          <ac:chgData name="Stewart Gale" userId="3647ddd2-6040-41ae-a96d-232c23482af8" providerId="ADAL" clId="{D611935F-0D50-430F-97A9-3DDC9DAE6F98}" dt="2024-01-23T04:08:37.646" v="314" actId="1076"/>
          <ac:spMkLst>
            <pc:docMk/>
            <pc:sldMk cId="2925882969" sldId="308"/>
            <ac:spMk id="5" creationId="{586584C1-CDFA-88CD-CD9B-981AD8AF5EFC}"/>
          </ac:spMkLst>
        </pc:spChg>
        <pc:spChg chg="add mod">
          <ac:chgData name="Stewart Gale" userId="3647ddd2-6040-41ae-a96d-232c23482af8" providerId="ADAL" clId="{D611935F-0D50-430F-97A9-3DDC9DAE6F98}" dt="2024-01-23T04:08:34.093" v="313" actId="1076"/>
          <ac:spMkLst>
            <pc:docMk/>
            <pc:sldMk cId="2925882969" sldId="308"/>
            <ac:spMk id="6" creationId="{F4860BBA-65A9-C03C-3A21-594E1B58ADB5}"/>
          </ac:spMkLst>
        </pc:spChg>
        <pc:spChg chg="add mod">
          <ac:chgData name="Stewart Gale" userId="3647ddd2-6040-41ae-a96d-232c23482af8" providerId="ADAL" clId="{D611935F-0D50-430F-97A9-3DDC9DAE6F98}" dt="2024-01-23T04:08:29.207" v="312"/>
          <ac:spMkLst>
            <pc:docMk/>
            <pc:sldMk cId="2925882969" sldId="308"/>
            <ac:spMk id="7" creationId="{39D7B50F-29E5-9736-8F0B-CCD9F323A099}"/>
          </ac:spMkLst>
        </pc:spChg>
        <pc:spChg chg="add mod">
          <ac:chgData name="Stewart Gale" userId="3647ddd2-6040-41ae-a96d-232c23482af8" providerId="ADAL" clId="{D611935F-0D50-430F-97A9-3DDC9DAE6F98}" dt="2024-01-23T04:09:53.790" v="330" actId="1076"/>
          <ac:spMkLst>
            <pc:docMk/>
            <pc:sldMk cId="2925882969" sldId="308"/>
            <ac:spMk id="8" creationId="{4267DBAF-E76E-218E-C484-993CE39FB168}"/>
          </ac:spMkLst>
        </pc:spChg>
        <pc:spChg chg="add mod">
          <ac:chgData name="Stewart Gale" userId="3647ddd2-6040-41ae-a96d-232c23482af8" providerId="ADAL" clId="{D611935F-0D50-430F-97A9-3DDC9DAE6F98}" dt="2024-01-23T04:10:06.565" v="343" actId="1035"/>
          <ac:spMkLst>
            <pc:docMk/>
            <pc:sldMk cId="2925882969" sldId="308"/>
            <ac:spMk id="9" creationId="{D05E118E-D845-6027-521F-B571DD4CE3A2}"/>
          </ac:spMkLst>
        </pc:spChg>
        <pc:spChg chg="del mod">
          <ac:chgData name="Stewart Gale" userId="3647ddd2-6040-41ae-a96d-232c23482af8" providerId="ADAL" clId="{D611935F-0D50-430F-97A9-3DDC9DAE6F98}" dt="2024-01-23T04:09:52.391" v="329" actId="478"/>
          <ac:spMkLst>
            <pc:docMk/>
            <pc:sldMk cId="2925882969" sldId="308"/>
            <ac:spMk id="13" creationId="{00000000-0000-0000-0000-000000000000}"/>
          </ac:spMkLst>
        </pc:spChg>
        <pc:cxnChg chg="mod">
          <ac:chgData name="Stewart Gale" userId="3647ddd2-6040-41ae-a96d-232c23482af8" providerId="ADAL" clId="{D611935F-0D50-430F-97A9-3DDC9DAE6F98}" dt="2024-01-23T04:09:44.701" v="326" actId="1035"/>
          <ac:cxnSpMkLst>
            <pc:docMk/>
            <pc:sldMk cId="2925882969" sldId="308"/>
            <ac:cxnSpMk id="66" creationId="{00000000-0000-0000-0000-000000000000}"/>
          </ac:cxnSpMkLst>
        </pc:cxnChg>
      </pc:sldChg>
      <pc:sldChg chg="addSp modSp mod modAnim">
        <pc:chgData name="Stewart Gale" userId="3647ddd2-6040-41ae-a96d-232c23482af8" providerId="ADAL" clId="{D611935F-0D50-430F-97A9-3DDC9DAE6F98}" dt="2024-01-23T04:11:03.411" v="354" actId="20577"/>
        <pc:sldMkLst>
          <pc:docMk/>
          <pc:sldMk cId="777643512" sldId="309"/>
        </pc:sldMkLst>
        <pc:spChg chg="add mod">
          <ac:chgData name="Stewart Gale" userId="3647ddd2-6040-41ae-a96d-232c23482af8" providerId="ADAL" clId="{D611935F-0D50-430F-97A9-3DDC9DAE6F98}" dt="2024-01-23T04:08:44.920" v="316" actId="1076"/>
          <ac:spMkLst>
            <pc:docMk/>
            <pc:sldMk cId="777643512" sldId="309"/>
            <ac:spMk id="3" creationId="{7388A9E9-1865-26CD-4796-B51D3165ACA4}"/>
          </ac:spMkLst>
        </pc:spChg>
        <pc:spChg chg="add mod">
          <ac:chgData name="Stewart Gale" userId="3647ddd2-6040-41ae-a96d-232c23482af8" providerId="ADAL" clId="{D611935F-0D50-430F-97A9-3DDC9DAE6F98}" dt="2024-01-23T04:08:40.461" v="315"/>
          <ac:spMkLst>
            <pc:docMk/>
            <pc:sldMk cId="777643512" sldId="309"/>
            <ac:spMk id="4" creationId="{1BB3F51F-6B78-4825-E4BA-520D04BE4F72}"/>
          </ac:spMkLst>
        </pc:spChg>
        <pc:spChg chg="add mod">
          <ac:chgData name="Stewart Gale" userId="3647ddd2-6040-41ae-a96d-232c23482af8" providerId="ADAL" clId="{D611935F-0D50-430F-97A9-3DDC9DAE6F98}" dt="2024-01-23T04:08:47.713" v="318" actId="1076"/>
          <ac:spMkLst>
            <pc:docMk/>
            <pc:sldMk cId="777643512" sldId="309"/>
            <ac:spMk id="5" creationId="{E5E7FAA2-2135-F989-B09B-8B44FB09F253}"/>
          </ac:spMkLst>
        </pc:spChg>
        <pc:spChg chg="add mod">
          <ac:chgData name="Stewart Gale" userId="3647ddd2-6040-41ae-a96d-232c23482af8" providerId="ADAL" clId="{D611935F-0D50-430F-97A9-3DDC9DAE6F98}" dt="2024-01-23T04:08:40.461" v="315"/>
          <ac:spMkLst>
            <pc:docMk/>
            <pc:sldMk cId="777643512" sldId="309"/>
            <ac:spMk id="6" creationId="{7C850E39-F096-3690-4737-C49E1143072F}"/>
          </ac:spMkLst>
        </pc:spChg>
        <pc:spChg chg="add mod">
          <ac:chgData name="Stewart Gale" userId="3647ddd2-6040-41ae-a96d-232c23482af8" providerId="ADAL" clId="{D611935F-0D50-430F-97A9-3DDC9DAE6F98}" dt="2024-01-23T04:08:40.461" v="315"/>
          <ac:spMkLst>
            <pc:docMk/>
            <pc:sldMk cId="777643512" sldId="309"/>
            <ac:spMk id="7" creationId="{182995E2-AB0D-467F-6D71-9D2AA86CEC56}"/>
          </ac:spMkLst>
        </pc:spChg>
        <pc:spChg chg="add mod">
          <ac:chgData name="Stewart Gale" userId="3647ddd2-6040-41ae-a96d-232c23482af8" providerId="ADAL" clId="{D611935F-0D50-430F-97A9-3DDC9DAE6F98}" dt="2024-01-23T04:11:03.411" v="354" actId="20577"/>
          <ac:spMkLst>
            <pc:docMk/>
            <pc:sldMk cId="777643512" sldId="309"/>
            <ac:spMk id="9" creationId="{1325FA3D-D226-5ECE-C6AA-FA5528791ED4}"/>
          </ac:spMkLst>
        </pc:spChg>
        <pc:spChg chg="add mod">
          <ac:chgData name="Stewart Gale" userId="3647ddd2-6040-41ae-a96d-232c23482af8" providerId="ADAL" clId="{D611935F-0D50-430F-97A9-3DDC9DAE6F98}" dt="2024-01-23T04:10:56.361" v="351" actId="207"/>
          <ac:spMkLst>
            <pc:docMk/>
            <pc:sldMk cId="777643512" sldId="309"/>
            <ac:spMk id="10" creationId="{C9F11D82-0F26-4180-85D5-D19B2C8B9649}"/>
          </ac:spMkLst>
        </pc:spChg>
        <pc:picChg chg="add mod">
          <ac:chgData name="Stewart Gale" userId="3647ddd2-6040-41ae-a96d-232c23482af8" providerId="ADAL" clId="{D611935F-0D50-430F-97A9-3DDC9DAE6F98}" dt="2024-01-23T04:10:31.187" v="347"/>
          <ac:picMkLst>
            <pc:docMk/>
            <pc:sldMk cId="777643512" sldId="309"/>
            <ac:picMk id="8" creationId="{6217187C-9DE5-6D03-D043-475352E06C6C}"/>
          </ac:picMkLst>
        </pc:picChg>
      </pc:sldChg>
      <pc:sldChg chg="modSp del mod">
        <pc:chgData name="Stewart Gale" userId="3647ddd2-6040-41ae-a96d-232c23482af8" providerId="ADAL" clId="{D611935F-0D50-430F-97A9-3DDC9DAE6F98}" dt="2024-01-23T04:16:54.367" v="452" actId="47"/>
        <pc:sldMkLst>
          <pc:docMk/>
          <pc:sldMk cId="2698568632" sldId="311"/>
        </pc:sldMkLst>
        <pc:grpChg chg="mod">
          <ac:chgData name="Stewart Gale" userId="3647ddd2-6040-41ae-a96d-232c23482af8" providerId="ADAL" clId="{D611935F-0D50-430F-97A9-3DDC9DAE6F98}" dt="2024-01-23T04:13:33.117" v="402" actId="1076"/>
          <ac:grpSpMkLst>
            <pc:docMk/>
            <pc:sldMk cId="2698568632" sldId="311"/>
            <ac:grpSpMk id="24" creationId="{00000000-0000-0000-0000-000000000000}"/>
          </ac:grpSpMkLst>
        </pc:grpChg>
      </pc:sldChg>
      <pc:sldChg chg="modSp mod ord modAnim">
        <pc:chgData name="Stewart Gale" userId="3647ddd2-6040-41ae-a96d-232c23482af8" providerId="ADAL" clId="{D611935F-0D50-430F-97A9-3DDC9DAE6F98}" dt="2024-11-19T05:24:07.580" v="643"/>
        <pc:sldMkLst>
          <pc:docMk/>
          <pc:sldMk cId="989450784" sldId="312"/>
        </pc:sldMkLst>
        <pc:spChg chg="mod">
          <ac:chgData name="Stewart Gale" userId="3647ddd2-6040-41ae-a96d-232c23482af8" providerId="ADAL" clId="{D611935F-0D50-430F-97A9-3DDC9DAE6F98}" dt="2021-10-10T06:12:25.991" v="3" actId="20577"/>
          <ac:spMkLst>
            <pc:docMk/>
            <pc:sldMk cId="989450784" sldId="312"/>
            <ac:spMk id="22" creationId="{6049D296-9EBF-4C55-8389-145720C9359C}"/>
          </ac:spMkLst>
        </pc:spChg>
        <pc:spChg chg="mod">
          <ac:chgData name="Stewart Gale" userId="3647ddd2-6040-41ae-a96d-232c23482af8" providerId="ADAL" clId="{D611935F-0D50-430F-97A9-3DDC9DAE6F98}" dt="2024-01-23T04:42:29.351" v="610" actId="20577"/>
          <ac:spMkLst>
            <pc:docMk/>
            <pc:sldMk cId="989450784" sldId="312"/>
            <ac:spMk id="83" creationId="{00000000-0000-0000-0000-000000000000}"/>
          </ac:spMkLst>
        </pc:spChg>
      </pc:sldChg>
      <pc:sldChg chg="ord">
        <pc:chgData name="Stewart Gale" userId="3647ddd2-6040-41ae-a96d-232c23482af8" providerId="ADAL" clId="{D611935F-0D50-430F-97A9-3DDC9DAE6F98}" dt="2024-11-19T05:24:07.580" v="643"/>
        <pc:sldMkLst>
          <pc:docMk/>
          <pc:sldMk cId="933503214" sldId="313"/>
        </pc:sldMkLst>
      </pc:sldChg>
      <pc:sldChg chg="addSp delSp modSp new mod ord modAnim">
        <pc:chgData name="Stewart Gale" userId="3647ddd2-6040-41ae-a96d-232c23482af8" providerId="ADAL" clId="{D611935F-0D50-430F-97A9-3DDC9DAE6F98}" dt="2024-01-23T11:27:58.922" v="622"/>
        <pc:sldMkLst>
          <pc:docMk/>
          <pc:sldMk cId="1210572853" sldId="315"/>
        </pc:sldMkLst>
        <pc:spChg chg="del">
          <ac:chgData name="Stewart Gale" userId="3647ddd2-6040-41ae-a96d-232c23482af8" providerId="ADAL" clId="{D611935F-0D50-430F-97A9-3DDC9DAE6F98}" dt="2024-01-23T03:20:30.567" v="12" actId="478"/>
          <ac:spMkLst>
            <pc:docMk/>
            <pc:sldMk cId="1210572853" sldId="315"/>
            <ac:spMk id="2" creationId="{4168F681-2491-7F79-5457-690A61CC1475}"/>
          </ac:spMkLst>
        </pc:spChg>
        <pc:spChg chg="del">
          <ac:chgData name="Stewart Gale" userId="3647ddd2-6040-41ae-a96d-232c23482af8" providerId="ADAL" clId="{D611935F-0D50-430F-97A9-3DDC9DAE6F98}" dt="2024-01-23T03:20:30.567" v="12" actId="478"/>
          <ac:spMkLst>
            <pc:docMk/>
            <pc:sldMk cId="1210572853" sldId="315"/>
            <ac:spMk id="3" creationId="{6847A160-1C77-2F57-DB04-F2B862AE98FA}"/>
          </ac:spMkLst>
        </pc:spChg>
        <pc:spChg chg="mod">
          <ac:chgData name="Stewart Gale" userId="3647ddd2-6040-41ae-a96d-232c23482af8" providerId="ADAL" clId="{D611935F-0D50-430F-97A9-3DDC9DAE6F98}" dt="2024-01-23T03:20:32.815" v="13"/>
          <ac:spMkLst>
            <pc:docMk/>
            <pc:sldMk cId="1210572853" sldId="315"/>
            <ac:spMk id="5" creationId="{85D3AB9F-DD4D-B612-884E-3AABA7BC00F9}"/>
          </ac:spMkLst>
        </pc:spChg>
        <pc:spChg chg="add del mod">
          <ac:chgData name="Stewart Gale" userId="3647ddd2-6040-41ae-a96d-232c23482af8" providerId="ADAL" clId="{D611935F-0D50-430F-97A9-3DDC9DAE6F98}" dt="2024-01-23T04:06:24.505" v="294" actId="478"/>
          <ac:spMkLst>
            <pc:docMk/>
            <pc:sldMk cId="1210572853" sldId="315"/>
            <ac:spMk id="12" creationId="{DC66A1A4-10E1-A05C-C789-9D47F172332E}"/>
          </ac:spMkLst>
        </pc:spChg>
        <pc:spChg chg="add mod">
          <ac:chgData name="Stewart Gale" userId="3647ddd2-6040-41ae-a96d-232c23482af8" providerId="ADAL" clId="{D611935F-0D50-430F-97A9-3DDC9DAE6F98}" dt="2024-01-23T03:21:03.116" v="17" actId="1076"/>
          <ac:spMkLst>
            <pc:docMk/>
            <pc:sldMk cId="1210572853" sldId="315"/>
            <ac:spMk id="16" creationId="{E6E3CFAB-5B95-B463-817F-C945C2FE64B6}"/>
          </ac:spMkLst>
        </pc:spChg>
        <pc:spChg chg="add mod">
          <ac:chgData name="Stewart Gale" userId="3647ddd2-6040-41ae-a96d-232c23482af8" providerId="ADAL" clId="{D611935F-0D50-430F-97A9-3DDC9DAE6F98}" dt="2024-01-23T03:21:03.116" v="17" actId="1076"/>
          <ac:spMkLst>
            <pc:docMk/>
            <pc:sldMk cId="1210572853" sldId="315"/>
            <ac:spMk id="17" creationId="{8A225355-171B-56C4-58DB-30ED80F23865}"/>
          </ac:spMkLst>
        </pc:spChg>
        <pc:spChg chg="add mod">
          <ac:chgData name="Stewart Gale" userId="3647ddd2-6040-41ae-a96d-232c23482af8" providerId="ADAL" clId="{D611935F-0D50-430F-97A9-3DDC9DAE6F98}" dt="2024-01-23T03:21:03.116" v="17" actId="1076"/>
          <ac:spMkLst>
            <pc:docMk/>
            <pc:sldMk cId="1210572853" sldId="315"/>
            <ac:spMk id="18" creationId="{A06B9C00-4035-2176-AC7E-34982981EF3E}"/>
          </ac:spMkLst>
        </pc:spChg>
        <pc:spChg chg="add mod">
          <ac:chgData name="Stewart Gale" userId="3647ddd2-6040-41ae-a96d-232c23482af8" providerId="ADAL" clId="{D611935F-0D50-430F-97A9-3DDC9DAE6F98}" dt="2024-01-23T03:21:03.116" v="17" actId="1076"/>
          <ac:spMkLst>
            <pc:docMk/>
            <pc:sldMk cId="1210572853" sldId="315"/>
            <ac:spMk id="19" creationId="{8CC8D32A-4E64-D8E5-F2A1-6B37C59174E1}"/>
          </ac:spMkLst>
        </pc:spChg>
        <pc:spChg chg="add mod">
          <ac:chgData name="Stewart Gale" userId="3647ddd2-6040-41ae-a96d-232c23482af8" providerId="ADAL" clId="{D611935F-0D50-430F-97A9-3DDC9DAE6F98}" dt="2024-01-23T03:21:03.116" v="17" actId="1076"/>
          <ac:spMkLst>
            <pc:docMk/>
            <pc:sldMk cId="1210572853" sldId="315"/>
            <ac:spMk id="20" creationId="{871C33F5-324A-61A4-C4EB-317FB30B7311}"/>
          </ac:spMkLst>
        </pc:spChg>
        <pc:spChg chg="add mod">
          <ac:chgData name="Stewart Gale" userId="3647ddd2-6040-41ae-a96d-232c23482af8" providerId="ADAL" clId="{D611935F-0D50-430F-97A9-3DDC9DAE6F98}" dt="2024-01-23T03:21:03.116" v="17" actId="1076"/>
          <ac:spMkLst>
            <pc:docMk/>
            <pc:sldMk cId="1210572853" sldId="315"/>
            <ac:spMk id="21" creationId="{D798DFE9-FAD4-FFF4-46D1-BB765540F4B5}"/>
          </ac:spMkLst>
        </pc:spChg>
        <pc:spChg chg="add mod">
          <ac:chgData name="Stewart Gale" userId="3647ddd2-6040-41ae-a96d-232c23482af8" providerId="ADAL" clId="{D611935F-0D50-430F-97A9-3DDC9DAE6F98}" dt="2024-01-23T03:21:03.116" v="17" actId="1076"/>
          <ac:spMkLst>
            <pc:docMk/>
            <pc:sldMk cId="1210572853" sldId="315"/>
            <ac:spMk id="22" creationId="{9A29CA64-783E-BB53-DE4F-5D80DF94D768}"/>
          </ac:spMkLst>
        </pc:spChg>
        <pc:spChg chg="add mod">
          <ac:chgData name="Stewart Gale" userId="3647ddd2-6040-41ae-a96d-232c23482af8" providerId="ADAL" clId="{D611935F-0D50-430F-97A9-3DDC9DAE6F98}" dt="2024-01-23T03:21:03.116" v="17" actId="1076"/>
          <ac:spMkLst>
            <pc:docMk/>
            <pc:sldMk cId="1210572853" sldId="315"/>
            <ac:spMk id="23" creationId="{40E8940F-D121-A00A-C108-DBCB5325DD0E}"/>
          </ac:spMkLst>
        </pc:spChg>
        <pc:spChg chg="add mod">
          <ac:chgData name="Stewart Gale" userId="3647ddd2-6040-41ae-a96d-232c23482af8" providerId="ADAL" clId="{D611935F-0D50-430F-97A9-3DDC9DAE6F98}" dt="2024-01-23T03:23:50.716" v="118" actId="20577"/>
          <ac:spMkLst>
            <pc:docMk/>
            <pc:sldMk cId="1210572853" sldId="315"/>
            <ac:spMk id="24" creationId="{70FDFA7D-1924-9F76-9B53-3A3DB3068BBC}"/>
          </ac:spMkLst>
        </pc:spChg>
        <pc:spChg chg="add mod">
          <ac:chgData name="Stewart Gale" userId="3647ddd2-6040-41ae-a96d-232c23482af8" providerId="ADAL" clId="{D611935F-0D50-430F-97A9-3DDC9DAE6F98}" dt="2024-01-23T03:23:44.007" v="114" actId="1076"/>
          <ac:spMkLst>
            <pc:docMk/>
            <pc:sldMk cId="1210572853" sldId="315"/>
            <ac:spMk id="25" creationId="{A1A74E94-D6C9-5AD4-ACFF-4A728AE6DF4B}"/>
          </ac:spMkLst>
        </pc:spChg>
        <pc:spChg chg="mod">
          <ac:chgData name="Stewart Gale" userId="3647ddd2-6040-41ae-a96d-232c23482af8" providerId="ADAL" clId="{D611935F-0D50-430F-97A9-3DDC9DAE6F98}" dt="2024-01-23T03:22:59.142" v="101"/>
          <ac:spMkLst>
            <pc:docMk/>
            <pc:sldMk cId="1210572853" sldId="315"/>
            <ac:spMk id="27" creationId="{586F39A7-0DEE-F5A5-BB7E-0304582DEC07}"/>
          </ac:spMkLst>
        </pc:spChg>
        <pc:spChg chg="add mod">
          <ac:chgData name="Stewart Gale" userId="3647ddd2-6040-41ae-a96d-232c23482af8" providerId="ADAL" clId="{D611935F-0D50-430F-97A9-3DDC9DAE6F98}" dt="2024-01-23T03:22:59.142" v="101"/>
          <ac:spMkLst>
            <pc:docMk/>
            <pc:sldMk cId="1210572853" sldId="315"/>
            <ac:spMk id="34" creationId="{B8E8CEA2-710F-DB96-EA67-50570506260C}"/>
          </ac:spMkLst>
        </pc:spChg>
        <pc:spChg chg="add mod">
          <ac:chgData name="Stewart Gale" userId="3647ddd2-6040-41ae-a96d-232c23482af8" providerId="ADAL" clId="{D611935F-0D50-430F-97A9-3DDC9DAE6F98}" dt="2024-01-23T03:22:59.142" v="101"/>
          <ac:spMkLst>
            <pc:docMk/>
            <pc:sldMk cId="1210572853" sldId="315"/>
            <ac:spMk id="38" creationId="{D021ECCF-62A0-E487-6D13-D153ED14E9E0}"/>
          </ac:spMkLst>
        </pc:spChg>
        <pc:spChg chg="add mod">
          <ac:chgData name="Stewart Gale" userId="3647ddd2-6040-41ae-a96d-232c23482af8" providerId="ADAL" clId="{D611935F-0D50-430F-97A9-3DDC9DAE6F98}" dt="2024-01-23T03:22:59.142" v="101"/>
          <ac:spMkLst>
            <pc:docMk/>
            <pc:sldMk cId="1210572853" sldId="315"/>
            <ac:spMk id="39" creationId="{6E251C44-7D20-5F9F-130B-16BFFD4D7786}"/>
          </ac:spMkLst>
        </pc:spChg>
        <pc:spChg chg="add mod">
          <ac:chgData name="Stewart Gale" userId="3647ddd2-6040-41ae-a96d-232c23482af8" providerId="ADAL" clId="{D611935F-0D50-430F-97A9-3DDC9DAE6F98}" dt="2024-01-23T03:22:59.142" v="101"/>
          <ac:spMkLst>
            <pc:docMk/>
            <pc:sldMk cId="1210572853" sldId="315"/>
            <ac:spMk id="40" creationId="{561788C4-919B-DCC7-F04F-328EC05B5066}"/>
          </ac:spMkLst>
        </pc:spChg>
        <pc:spChg chg="add mod">
          <ac:chgData name="Stewart Gale" userId="3647ddd2-6040-41ae-a96d-232c23482af8" providerId="ADAL" clId="{D611935F-0D50-430F-97A9-3DDC9DAE6F98}" dt="2024-01-23T03:22:59.142" v="101"/>
          <ac:spMkLst>
            <pc:docMk/>
            <pc:sldMk cId="1210572853" sldId="315"/>
            <ac:spMk id="41" creationId="{3495F1A8-22D5-9F4B-2B28-6CF41ABECEAF}"/>
          </ac:spMkLst>
        </pc:spChg>
        <pc:spChg chg="add mod">
          <ac:chgData name="Stewart Gale" userId="3647ddd2-6040-41ae-a96d-232c23482af8" providerId="ADAL" clId="{D611935F-0D50-430F-97A9-3DDC9DAE6F98}" dt="2024-01-23T03:22:59.142" v="101"/>
          <ac:spMkLst>
            <pc:docMk/>
            <pc:sldMk cId="1210572853" sldId="315"/>
            <ac:spMk id="42" creationId="{82A8D0F4-A767-C12D-2891-9C3604A6825B}"/>
          </ac:spMkLst>
        </pc:spChg>
        <pc:spChg chg="add mod">
          <ac:chgData name="Stewart Gale" userId="3647ddd2-6040-41ae-a96d-232c23482af8" providerId="ADAL" clId="{D611935F-0D50-430F-97A9-3DDC9DAE6F98}" dt="2024-01-23T03:22:59.142" v="101"/>
          <ac:spMkLst>
            <pc:docMk/>
            <pc:sldMk cId="1210572853" sldId="315"/>
            <ac:spMk id="43" creationId="{939D3EF7-8932-F242-7BE0-54FE84ABC9F1}"/>
          </ac:spMkLst>
        </pc:spChg>
        <pc:spChg chg="add mod">
          <ac:chgData name="Stewart Gale" userId="3647ddd2-6040-41ae-a96d-232c23482af8" providerId="ADAL" clId="{D611935F-0D50-430F-97A9-3DDC9DAE6F98}" dt="2024-01-23T03:22:59.142" v="101"/>
          <ac:spMkLst>
            <pc:docMk/>
            <pc:sldMk cId="1210572853" sldId="315"/>
            <ac:spMk id="44" creationId="{045F6D7A-FBDD-0093-81DE-6AA58DF780A0}"/>
          </ac:spMkLst>
        </pc:spChg>
        <pc:spChg chg="add mod">
          <ac:chgData name="Stewart Gale" userId="3647ddd2-6040-41ae-a96d-232c23482af8" providerId="ADAL" clId="{D611935F-0D50-430F-97A9-3DDC9DAE6F98}" dt="2024-01-23T03:22:59.142" v="101"/>
          <ac:spMkLst>
            <pc:docMk/>
            <pc:sldMk cId="1210572853" sldId="315"/>
            <ac:spMk id="45" creationId="{1E7FD68C-EF01-A487-D35B-1E5F8EE803EC}"/>
          </ac:spMkLst>
        </pc:spChg>
        <pc:spChg chg="add mod">
          <ac:chgData name="Stewart Gale" userId="3647ddd2-6040-41ae-a96d-232c23482af8" providerId="ADAL" clId="{D611935F-0D50-430F-97A9-3DDC9DAE6F98}" dt="2024-01-23T04:06:27.459" v="295" actId="1076"/>
          <ac:spMkLst>
            <pc:docMk/>
            <pc:sldMk cId="1210572853" sldId="315"/>
            <ac:spMk id="49" creationId="{F53CB3B0-B2F3-525E-697B-4A1E76FCFB29}"/>
          </ac:spMkLst>
        </pc:spChg>
        <pc:grpChg chg="add mod">
          <ac:chgData name="Stewart Gale" userId="3647ddd2-6040-41ae-a96d-232c23482af8" providerId="ADAL" clId="{D611935F-0D50-430F-97A9-3DDC9DAE6F98}" dt="2024-01-23T03:21:03.116" v="17" actId="1076"/>
          <ac:grpSpMkLst>
            <pc:docMk/>
            <pc:sldMk cId="1210572853" sldId="315"/>
            <ac:grpSpMk id="4" creationId="{FC84B571-042B-E49E-854A-CFB63CD96138}"/>
          </ac:grpSpMkLst>
        </pc:grpChg>
        <pc:grpChg chg="add mod">
          <ac:chgData name="Stewart Gale" userId="3647ddd2-6040-41ae-a96d-232c23482af8" providerId="ADAL" clId="{D611935F-0D50-430F-97A9-3DDC9DAE6F98}" dt="2024-01-23T03:22:59.142" v="101"/>
          <ac:grpSpMkLst>
            <pc:docMk/>
            <pc:sldMk cId="1210572853" sldId="315"/>
            <ac:grpSpMk id="26" creationId="{8CE11CAB-3B4D-4DAE-6034-69EA9574DBA9}"/>
          </ac:grpSpMkLst>
        </pc:grpChg>
        <pc:cxnChg chg="mod">
          <ac:chgData name="Stewart Gale" userId="3647ddd2-6040-41ae-a96d-232c23482af8" providerId="ADAL" clId="{D611935F-0D50-430F-97A9-3DDC9DAE6F98}" dt="2024-01-23T03:20:32.815" v="13"/>
          <ac:cxnSpMkLst>
            <pc:docMk/>
            <pc:sldMk cId="1210572853" sldId="315"/>
            <ac:cxnSpMk id="6" creationId="{37B36159-F09B-0B39-6433-2E01BE269BE3}"/>
          </ac:cxnSpMkLst>
        </pc:cxnChg>
        <pc:cxnChg chg="mod">
          <ac:chgData name="Stewart Gale" userId="3647ddd2-6040-41ae-a96d-232c23482af8" providerId="ADAL" clId="{D611935F-0D50-430F-97A9-3DDC9DAE6F98}" dt="2024-01-23T03:20:32.815" v="13"/>
          <ac:cxnSpMkLst>
            <pc:docMk/>
            <pc:sldMk cId="1210572853" sldId="315"/>
            <ac:cxnSpMk id="7" creationId="{04D3F9A8-B817-C353-D031-2F77E91DA70C}"/>
          </ac:cxnSpMkLst>
        </pc:cxnChg>
        <pc:cxnChg chg="mod">
          <ac:chgData name="Stewart Gale" userId="3647ddd2-6040-41ae-a96d-232c23482af8" providerId="ADAL" clId="{D611935F-0D50-430F-97A9-3DDC9DAE6F98}" dt="2024-01-23T03:20:32.815" v="13"/>
          <ac:cxnSpMkLst>
            <pc:docMk/>
            <pc:sldMk cId="1210572853" sldId="315"/>
            <ac:cxnSpMk id="8" creationId="{3F71FBB3-BA33-FC71-A0B1-BBA2A29E09C5}"/>
          </ac:cxnSpMkLst>
        </pc:cxnChg>
        <pc:cxnChg chg="add del mod">
          <ac:chgData name="Stewart Gale" userId="3647ddd2-6040-41ae-a96d-232c23482af8" providerId="ADAL" clId="{D611935F-0D50-430F-97A9-3DDC9DAE6F98}" dt="2024-01-23T03:20:50.419" v="15" actId="478"/>
          <ac:cxnSpMkLst>
            <pc:docMk/>
            <pc:sldMk cId="1210572853" sldId="315"/>
            <ac:cxnSpMk id="9" creationId="{3E60FBCB-17D6-FBC9-3D3B-C4E37E68B0B0}"/>
          </ac:cxnSpMkLst>
        </pc:cxnChg>
        <pc:cxnChg chg="add del mod">
          <ac:chgData name="Stewart Gale" userId="3647ddd2-6040-41ae-a96d-232c23482af8" providerId="ADAL" clId="{D611935F-0D50-430F-97A9-3DDC9DAE6F98}" dt="2024-01-23T03:20:50.419" v="15" actId="478"/>
          <ac:cxnSpMkLst>
            <pc:docMk/>
            <pc:sldMk cId="1210572853" sldId="315"/>
            <ac:cxnSpMk id="10" creationId="{CF05DCC5-9A40-DA41-26CE-03B14573041A}"/>
          </ac:cxnSpMkLst>
        </pc:cxnChg>
        <pc:cxnChg chg="add del mod">
          <ac:chgData name="Stewart Gale" userId="3647ddd2-6040-41ae-a96d-232c23482af8" providerId="ADAL" clId="{D611935F-0D50-430F-97A9-3DDC9DAE6F98}" dt="2024-01-23T03:23:17.965" v="106" actId="478"/>
          <ac:cxnSpMkLst>
            <pc:docMk/>
            <pc:sldMk cId="1210572853" sldId="315"/>
            <ac:cxnSpMk id="11" creationId="{9208D01E-81F2-26F9-7D5A-E5DA217B94F4}"/>
          </ac:cxnSpMkLst>
        </pc:cxnChg>
        <pc:cxnChg chg="add del mod">
          <ac:chgData name="Stewart Gale" userId="3647ddd2-6040-41ae-a96d-232c23482af8" providerId="ADAL" clId="{D611935F-0D50-430F-97A9-3DDC9DAE6F98}" dt="2024-01-23T03:23:14.468" v="104" actId="478"/>
          <ac:cxnSpMkLst>
            <pc:docMk/>
            <pc:sldMk cId="1210572853" sldId="315"/>
            <ac:cxnSpMk id="13" creationId="{06A27D11-439F-7538-0AF2-6E2E65E15DDE}"/>
          </ac:cxnSpMkLst>
        </pc:cxnChg>
        <pc:cxnChg chg="add del mod">
          <ac:chgData name="Stewart Gale" userId="3647ddd2-6040-41ae-a96d-232c23482af8" providerId="ADAL" clId="{D611935F-0D50-430F-97A9-3DDC9DAE6F98}" dt="2024-01-23T03:23:16.509" v="105" actId="478"/>
          <ac:cxnSpMkLst>
            <pc:docMk/>
            <pc:sldMk cId="1210572853" sldId="315"/>
            <ac:cxnSpMk id="14" creationId="{ABC9E894-7527-933F-EDC9-A5FECD14F9B3}"/>
          </ac:cxnSpMkLst>
        </pc:cxnChg>
        <pc:cxnChg chg="add del mod">
          <ac:chgData name="Stewart Gale" userId="3647ddd2-6040-41ae-a96d-232c23482af8" providerId="ADAL" clId="{D611935F-0D50-430F-97A9-3DDC9DAE6F98}" dt="2024-01-23T03:20:50.419" v="15" actId="478"/>
          <ac:cxnSpMkLst>
            <pc:docMk/>
            <pc:sldMk cId="1210572853" sldId="315"/>
            <ac:cxnSpMk id="15" creationId="{E254C2C2-BBC4-D705-B59B-53C0C26B8415}"/>
          </ac:cxnSpMkLst>
        </pc:cxnChg>
        <pc:cxnChg chg="mod">
          <ac:chgData name="Stewart Gale" userId="3647ddd2-6040-41ae-a96d-232c23482af8" providerId="ADAL" clId="{D611935F-0D50-430F-97A9-3DDC9DAE6F98}" dt="2024-01-23T03:22:59.142" v="101"/>
          <ac:cxnSpMkLst>
            <pc:docMk/>
            <pc:sldMk cId="1210572853" sldId="315"/>
            <ac:cxnSpMk id="28" creationId="{13885421-A509-0433-6578-E0E7431CE9E2}"/>
          </ac:cxnSpMkLst>
        </pc:cxnChg>
        <pc:cxnChg chg="mod">
          <ac:chgData name="Stewart Gale" userId="3647ddd2-6040-41ae-a96d-232c23482af8" providerId="ADAL" clId="{D611935F-0D50-430F-97A9-3DDC9DAE6F98}" dt="2024-01-23T03:22:59.142" v="101"/>
          <ac:cxnSpMkLst>
            <pc:docMk/>
            <pc:sldMk cId="1210572853" sldId="315"/>
            <ac:cxnSpMk id="29" creationId="{5B4C76E9-9FEF-2A89-AE15-F6FB153EC2FC}"/>
          </ac:cxnSpMkLst>
        </pc:cxnChg>
        <pc:cxnChg chg="mod">
          <ac:chgData name="Stewart Gale" userId="3647ddd2-6040-41ae-a96d-232c23482af8" providerId="ADAL" clId="{D611935F-0D50-430F-97A9-3DDC9DAE6F98}" dt="2024-01-23T03:22:59.142" v="101"/>
          <ac:cxnSpMkLst>
            <pc:docMk/>
            <pc:sldMk cId="1210572853" sldId="315"/>
            <ac:cxnSpMk id="30" creationId="{B5513CFC-D039-FA1B-B259-87DC2D289F26}"/>
          </ac:cxnSpMkLst>
        </pc:cxnChg>
        <pc:cxnChg chg="add mod">
          <ac:chgData name="Stewart Gale" userId="3647ddd2-6040-41ae-a96d-232c23482af8" providerId="ADAL" clId="{D611935F-0D50-430F-97A9-3DDC9DAE6F98}" dt="2024-01-23T03:22:59.142" v="101"/>
          <ac:cxnSpMkLst>
            <pc:docMk/>
            <pc:sldMk cId="1210572853" sldId="315"/>
            <ac:cxnSpMk id="31" creationId="{F6BA934C-368D-1E4F-E3D4-FBEEF42B2698}"/>
          </ac:cxnSpMkLst>
        </pc:cxnChg>
        <pc:cxnChg chg="add mod">
          <ac:chgData name="Stewart Gale" userId="3647ddd2-6040-41ae-a96d-232c23482af8" providerId="ADAL" clId="{D611935F-0D50-430F-97A9-3DDC9DAE6F98}" dt="2024-01-23T03:22:59.142" v="101"/>
          <ac:cxnSpMkLst>
            <pc:docMk/>
            <pc:sldMk cId="1210572853" sldId="315"/>
            <ac:cxnSpMk id="32" creationId="{8D960816-CAA7-4514-E76D-A901BDEEC7AF}"/>
          </ac:cxnSpMkLst>
        </pc:cxnChg>
        <pc:cxnChg chg="add mod">
          <ac:chgData name="Stewart Gale" userId="3647ddd2-6040-41ae-a96d-232c23482af8" providerId="ADAL" clId="{D611935F-0D50-430F-97A9-3DDC9DAE6F98}" dt="2024-01-23T03:22:59.142" v="101"/>
          <ac:cxnSpMkLst>
            <pc:docMk/>
            <pc:sldMk cId="1210572853" sldId="315"/>
            <ac:cxnSpMk id="33" creationId="{DDF89A9B-5A5E-2060-7C66-84355CC0B481}"/>
          </ac:cxnSpMkLst>
        </pc:cxnChg>
        <pc:cxnChg chg="add mod">
          <ac:chgData name="Stewart Gale" userId="3647ddd2-6040-41ae-a96d-232c23482af8" providerId="ADAL" clId="{D611935F-0D50-430F-97A9-3DDC9DAE6F98}" dt="2024-01-23T03:22:59.142" v="101"/>
          <ac:cxnSpMkLst>
            <pc:docMk/>
            <pc:sldMk cId="1210572853" sldId="315"/>
            <ac:cxnSpMk id="35" creationId="{3AB48008-31C4-9D66-9BEC-971500A7DB7D}"/>
          </ac:cxnSpMkLst>
        </pc:cxnChg>
        <pc:cxnChg chg="add mod">
          <ac:chgData name="Stewart Gale" userId="3647ddd2-6040-41ae-a96d-232c23482af8" providerId="ADAL" clId="{D611935F-0D50-430F-97A9-3DDC9DAE6F98}" dt="2024-01-23T03:22:59.142" v="101"/>
          <ac:cxnSpMkLst>
            <pc:docMk/>
            <pc:sldMk cId="1210572853" sldId="315"/>
            <ac:cxnSpMk id="36" creationId="{52988B83-1AB7-98A7-30CE-F8637479AC11}"/>
          </ac:cxnSpMkLst>
        </pc:cxnChg>
        <pc:cxnChg chg="add mod">
          <ac:chgData name="Stewart Gale" userId="3647ddd2-6040-41ae-a96d-232c23482af8" providerId="ADAL" clId="{D611935F-0D50-430F-97A9-3DDC9DAE6F98}" dt="2024-01-23T03:22:59.142" v="101"/>
          <ac:cxnSpMkLst>
            <pc:docMk/>
            <pc:sldMk cId="1210572853" sldId="315"/>
            <ac:cxnSpMk id="37" creationId="{246A69DF-FBAC-CA76-9D6F-9DB7FD18C419}"/>
          </ac:cxnSpMkLst>
        </pc:cxnChg>
        <pc:cxnChg chg="add mod">
          <ac:chgData name="Stewart Gale" userId="3647ddd2-6040-41ae-a96d-232c23482af8" providerId="ADAL" clId="{D611935F-0D50-430F-97A9-3DDC9DAE6F98}" dt="2024-01-23T03:23:23.948" v="108" actId="1076"/>
          <ac:cxnSpMkLst>
            <pc:docMk/>
            <pc:sldMk cId="1210572853" sldId="315"/>
            <ac:cxnSpMk id="46" creationId="{A223A83F-F67B-44DC-E79A-DA3C3D365F02}"/>
          </ac:cxnSpMkLst>
        </pc:cxnChg>
        <pc:cxnChg chg="add mod">
          <ac:chgData name="Stewart Gale" userId="3647ddd2-6040-41ae-a96d-232c23482af8" providerId="ADAL" clId="{D611935F-0D50-430F-97A9-3DDC9DAE6F98}" dt="2024-01-23T03:23:23.948" v="108" actId="1076"/>
          <ac:cxnSpMkLst>
            <pc:docMk/>
            <pc:sldMk cId="1210572853" sldId="315"/>
            <ac:cxnSpMk id="47" creationId="{1106769C-A62D-6B42-AB6A-A7E6EDB2885F}"/>
          </ac:cxnSpMkLst>
        </pc:cxnChg>
        <pc:cxnChg chg="add mod">
          <ac:chgData name="Stewart Gale" userId="3647ddd2-6040-41ae-a96d-232c23482af8" providerId="ADAL" clId="{D611935F-0D50-430F-97A9-3DDC9DAE6F98}" dt="2024-01-23T03:23:23.948" v="108" actId="1076"/>
          <ac:cxnSpMkLst>
            <pc:docMk/>
            <pc:sldMk cId="1210572853" sldId="315"/>
            <ac:cxnSpMk id="48" creationId="{FF69010A-D853-A066-59D2-2F2402360FA3}"/>
          </ac:cxnSpMkLst>
        </pc:cxnChg>
      </pc:sldChg>
      <pc:sldChg chg="addSp delSp modSp add mod delAnim modAnim">
        <pc:chgData name="Stewart Gale" userId="3647ddd2-6040-41ae-a96d-232c23482af8" providerId="ADAL" clId="{D611935F-0D50-430F-97A9-3DDC9DAE6F98}" dt="2024-01-23T11:27:18.214" v="616"/>
        <pc:sldMkLst>
          <pc:docMk/>
          <pc:sldMk cId="88024044" sldId="316"/>
        </pc:sldMkLst>
        <pc:spChg chg="mod">
          <ac:chgData name="Stewart Gale" userId="3647ddd2-6040-41ae-a96d-232c23482af8" providerId="ADAL" clId="{D611935F-0D50-430F-97A9-3DDC9DAE6F98}" dt="2024-01-23T04:26:38.228" v="568"/>
          <ac:spMkLst>
            <pc:docMk/>
            <pc:sldMk cId="88024044" sldId="316"/>
            <ac:spMk id="3" creationId="{4C49B6C9-291B-6816-9222-93640C978DE0}"/>
          </ac:spMkLst>
        </pc:spChg>
        <pc:spChg chg="del">
          <ac:chgData name="Stewart Gale" userId="3647ddd2-6040-41ae-a96d-232c23482af8" providerId="ADAL" clId="{D611935F-0D50-430F-97A9-3DDC9DAE6F98}" dt="2024-01-23T04:26:52.479" v="571" actId="478"/>
          <ac:spMkLst>
            <pc:docMk/>
            <pc:sldMk cId="88024044" sldId="316"/>
            <ac:spMk id="12" creationId="{DC66A1A4-10E1-A05C-C789-9D47F172332E}"/>
          </ac:spMkLst>
        </pc:spChg>
        <pc:spChg chg="add del mod">
          <ac:chgData name="Stewart Gale" userId="3647ddd2-6040-41ae-a96d-232c23482af8" providerId="ADAL" clId="{D611935F-0D50-430F-97A9-3DDC9DAE6F98}" dt="2024-01-23T04:26:51.092" v="570" actId="478"/>
          <ac:spMkLst>
            <pc:docMk/>
            <pc:sldMk cId="88024044" sldId="316"/>
            <ac:spMk id="27" creationId="{519EFEA8-431F-759C-6397-104C1C7F04F6}"/>
          </ac:spMkLst>
        </pc:spChg>
        <pc:spChg chg="add mod">
          <ac:chgData name="Stewart Gale" userId="3647ddd2-6040-41ae-a96d-232c23482af8" providerId="ADAL" clId="{D611935F-0D50-430F-97A9-3DDC9DAE6F98}" dt="2024-01-23T04:27:06.556" v="575" actId="164"/>
          <ac:spMkLst>
            <pc:docMk/>
            <pc:sldMk cId="88024044" sldId="316"/>
            <ac:spMk id="30" creationId="{E95D7767-C62A-4C83-3040-E69FDA1DC63E}"/>
          </ac:spMkLst>
        </pc:spChg>
        <pc:spChg chg="add mod">
          <ac:chgData name="Stewart Gale" userId="3647ddd2-6040-41ae-a96d-232c23482af8" providerId="ADAL" clId="{D611935F-0D50-430F-97A9-3DDC9DAE6F98}" dt="2024-01-23T04:27:06.556" v="575" actId="164"/>
          <ac:spMkLst>
            <pc:docMk/>
            <pc:sldMk cId="88024044" sldId="316"/>
            <ac:spMk id="31" creationId="{05618860-0C1B-2089-6C42-7A79CFF74562}"/>
          </ac:spMkLst>
        </pc:spChg>
        <pc:spChg chg="add mod">
          <ac:chgData name="Stewart Gale" userId="3647ddd2-6040-41ae-a96d-232c23482af8" providerId="ADAL" clId="{D611935F-0D50-430F-97A9-3DDC9DAE6F98}" dt="2024-01-23T04:27:06.556" v="575" actId="164"/>
          <ac:spMkLst>
            <pc:docMk/>
            <pc:sldMk cId="88024044" sldId="316"/>
            <ac:spMk id="32" creationId="{E9D8D4D0-BAA1-30BB-E203-D382F33421F8}"/>
          </ac:spMkLst>
        </pc:spChg>
        <pc:spChg chg="add mod">
          <ac:chgData name="Stewart Gale" userId="3647ddd2-6040-41ae-a96d-232c23482af8" providerId="ADAL" clId="{D611935F-0D50-430F-97A9-3DDC9DAE6F98}" dt="2024-01-23T04:27:06.556" v="575" actId="164"/>
          <ac:spMkLst>
            <pc:docMk/>
            <pc:sldMk cId="88024044" sldId="316"/>
            <ac:spMk id="33" creationId="{FDD2CBEC-8355-927B-20FD-E289ABCF480B}"/>
          </ac:spMkLst>
        </pc:spChg>
        <pc:spChg chg="add mod">
          <ac:chgData name="Stewart Gale" userId="3647ddd2-6040-41ae-a96d-232c23482af8" providerId="ADAL" clId="{D611935F-0D50-430F-97A9-3DDC9DAE6F98}" dt="2024-01-23T04:27:06.556" v="575" actId="164"/>
          <ac:spMkLst>
            <pc:docMk/>
            <pc:sldMk cId="88024044" sldId="316"/>
            <ac:spMk id="34" creationId="{333A9973-8202-0CA7-5BC6-733344C3E741}"/>
          </ac:spMkLst>
        </pc:spChg>
        <pc:spChg chg="add mod">
          <ac:chgData name="Stewart Gale" userId="3647ddd2-6040-41ae-a96d-232c23482af8" providerId="ADAL" clId="{D611935F-0D50-430F-97A9-3DDC9DAE6F98}" dt="2024-01-23T04:27:06.556" v="575" actId="164"/>
          <ac:spMkLst>
            <pc:docMk/>
            <pc:sldMk cId="88024044" sldId="316"/>
            <ac:spMk id="35" creationId="{E63C1A28-29E0-1856-1378-9B70730038B5}"/>
          </ac:spMkLst>
        </pc:spChg>
        <pc:spChg chg="add mod">
          <ac:chgData name="Stewart Gale" userId="3647ddd2-6040-41ae-a96d-232c23482af8" providerId="ADAL" clId="{D611935F-0D50-430F-97A9-3DDC9DAE6F98}" dt="2024-01-23T04:27:06.556" v="575" actId="164"/>
          <ac:spMkLst>
            <pc:docMk/>
            <pc:sldMk cId="88024044" sldId="316"/>
            <ac:spMk id="36" creationId="{3EAD0416-04F5-6DBD-E234-F54B7A2695C1}"/>
          </ac:spMkLst>
        </pc:spChg>
        <pc:spChg chg="add mod">
          <ac:chgData name="Stewart Gale" userId="3647ddd2-6040-41ae-a96d-232c23482af8" providerId="ADAL" clId="{D611935F-0D50-430F-97A9-3DDC9DAE6F98}" dt="2024-01-23T04:27:06.556" v="575" actId="164"/>
          <ac:spMkLst>
            <pc:docMk/>
            <pc:sldMk cId="88024044" sldId="316"/>
            <ac:spMk id="37" creationId="{6F526B3D-7030-FC79-BE17-BC319B806A41}"/>
          </ac:spMkLst>
        </pc:spChg>
        <pc:spChg chg="add del mod">
          <ac:chgData name="Stewart Gale" userId="3647ddd2-6040-41ae-a96d-232c23482af8" providerId="ADAL" clId="{D611935F-0D50-430F-97A9-3DDC9DAE6F98}" dt="2024-01-23T04:26:56.551" v="573" actId="478"/>
          <ac:spMkLst>
            <pc:docMk/>
            <pc:sldMk cId="88024044" sldId="316"/>
            <ac:spMk id="38" creationId="{A8A8D195-6781-51D0-9F69-975184652B47}"/>
          </ac:spMkLst>
        </pc:spChg>
        <pc:grpChg chg="add mod">
          <ac:chgData name="Stewart Gale" userId="3647ddd2-6040-41ae-a96d-232c23482af8" providerId="ADAL" clId="{D611935F-0D50-430F-97A9-3DDC9DAE6F98}" dt="2024-01-23T04:27:06.556" v="575" actId="164"/>
          <ac:grpSpMkLst>
            <pc:docMk/>
            <pc:sldMk cId="88024044" sldId="316"/>
            <ac:grpSpMk id="2" creationId="{7001E0F8-46A4-EE34-7765-15092DDBB4F2}"/>
          </ac:grpSpMkLst>
        </pc:grpChg>
        <pc:grpChg chg="add del mod">
          <ac:chgData name="Stewart Gale" userId="3647ddd2-6040-41ae-a96d-232c23482af8" providerId="ADAL" clId="{D611935F-0D50-430F-97A9-3DDC9DAE6F98}" dt="2024-01-23T04:27:13.649" v="576" actId="478"/>
          <ac:grpSpMkLst>
            <pc:docMk/>
            <pc:sldMk cId="88024044" sldId="316"/>
            <ac:grpSpMk id="39" creationId="{68705CEA-19D7-D63C-0D37-8B92DD3E8FD0}"/>
          </ac:grpSpMkLst>
        </pc:grpChg>
        <pc:cxnChg chg="mod">
          <ac:chgData name="Stewart Gale" userId="3647ddd2-6040-41ae-a96d-232c23482af8" providerId="ADAL" clId="{D611935F-0D50-430F-97A9-3DDC9DAE6F98}" dt="2024-01-23T04:26:38.228" v="568"/>
          <ac:cxnSpMkLst>
            <pc:docMk/>
            <pc:sldMk cId="88024044" sldId="316"/>
            <ac:cxnSpMk id="9" creationId="{7F95144C-50E4-4739-6AF6-21177E2BA9C9}"/>
          </ac:cxnSpMkLst>
        </pc:cxnChg>
        <pc:cxnChg chg="mod">
          <ac:chgData name="Stewart Gale" userId="3647ddd2-6040-41ae-a96d-232c23482af8" providerId="ADAL" clId="{D611935F-0D50-430F-97A9-3DDC9DAE6F98}" dt="2024-01-23T04:26:38.228" v="568"/>
          <ac:cxnSpMkLst>
            <pc:docMk/>
            <pc:sldMk cId="88024044" sldId="316"/>
            <ac:cxnSpMk id="10" creationId="{4108CD83-D9FE-D11D-A13E-AEFBBB2C4CC3}"/>
          </ac:cxnSpMkLst>
        </pc:cxnChg>
        <pc:cxnChg chg="mod">
          <ac:chgData name="Stewart Gale" userId="3647ddd2-6040-41ae-a96d-232c23482af8" providerId="ADAL" clId="{D611935F-0D50-430F-97A9-3DDC9DAE6F98}" dt="2024-01-23T04:26:38.228" v="568"/>
          <ac:cxnSpMkLst>
            <pc:docMk/>
            <pc:sldMk cId="88024044" sldId="316"/>
            <ac:cxnSpMk id="15" creationId="{EFAD078B-377A-79EA-9446-C24A4D2AE1A2}"/>
          </ac:cxnSpMkLst>
        </pc:cxnChg>
        <pc:cxnChg chg="add del mod">
          <ac:chgData name="Stewart Gale" userId="3647ddd2-6040-41ae-a96d-232c23482af8" providerId="ADAL" clId="{D611935F-0D50-430F-97A9-3DDC9DAE6F98}" dt="2024-01-23T04:26:51.092" v="570" actId="478"/>
          <ac:cxnSpMkLst>
            <pc:docMk/>
            <pc:sldMk cId="88024044" sldId="316"/>
            <ac:cxnSpMk id="26" creationId="{0B4C6A5B-7219-045F-C8C5-68850B414C6F}"/>
          </ac:cxnSpMkLst>
        </pc:cxnChg>
        <pc:cxnChg chg="add del mod">
          <ac:chgData name="Stewart Gale" userId="3647ddd2-6040-41ae-a96d-232c23482af8" providerId="ADAL" clId="{D611935F-0D50-430F-97A9-3DDC9DAE6F98}" dt="2024-01-23T04:26:51.092" v="570" actId="478"/>
          <ac:cxnSpMkLst>
            <pc:docMk/>
            <pc:sldMk cId="88024044" sldId="316"/>
            <ac:cxnSpMk id="28" creationId="{629E73C9-89F3-FAB6-098E-F36B23AE94A3}"/>
          </ac:cxnSpMkLst>
        </pc:cxnChg>
        <pc:cxnChg chg="add del mod">
          <ac:chgData name="Stewart Gale" userId="3647ddd2-6040-41ae-a96d-232c23482af8" providerId="ADAL" clId="{D611935F-0D50-430F-97A9-3DDC9DAE6F98}" dt="2024-01-23T04:26:54.871" v="572" actId="478"/>
          <ac:cxnSpMkLst>
            <pc:docMk/>
            <pc:sldMk cId="88024044" sldId="316"/>
            <ac:cxnSpMk id="29" creationId="{DB8F1E3F-3E48-FA34-15DD-397BF3F6B6D1}"/>
          </ac:cxnSpMkLst>
        </pc:cxnChg>
      </pc:sldChg>
      <pc:sldChg chg="addSp delSp modSp add mod delAnim modAnim">
        <pc:chgData name="Stewart Gale" userId="3647ddd2-6040-41ae-a96d-232c23482af8" providerId="ADAL" clId="{D611935F-0D50-430F-97A9-3DDC9DAE6F98}" dt="2024-01-23T07:52:01.947" v="611"/>
        <pc:sldMkLst>
          <pc:docMk/>
          <pc:sldMk cId="1246172665" sldId="317"/>
        </pc:sldMkLst>
        <pc:spChg chg="add mod">
          <ac:chgData name="Stewart Gale" userId="3647ddd2-6040-41ae-a96d-232c23482af8" providerId="ADAL" clId="{D611935F-0D50-430F-97A9-3DDC9DAE6F98}" dt="2024-01-23T03:24:38.197" v="125" actId="1076"/>
          <ac:spMkLst>
            <pc:docMk/>
            <pc:sldMk cId="1246172665" sldId="317"/>
            <ac:spMk id="2" creationId="{B1B9B2B8-3D7A-3BC9-774B-6383645AC79C}"/>
          </ac:spMkLst>
        </pc:spChg>
        <pc:spChg chg="add mod">
          <ac:chgData name="Stewart Gale" userId="3647ddd2-6040-41ae-a96d-232c23482af8" providerId="ADAL" clId="{D611935F-0D50-430F-97A9-3DDC9DAE6F98}" dt="2024-01-23T03:24:38.197" v="125" actId="1076"/>
          <ac:spMkLst>
            <pc:docMk/>
            <pc:sldMk cId="1246172665" sldId="317"/>
            <ac:spMk id="3" creationId="{E1E43C63-32EC-4643-AE26-2CAF89E60B5C}"/>
          </ac:spMkLst>
        </pc:spChg>
        <pc:spChg chg="del">
          <ac:chgData name="Stewart Gale" userId="3647ddd2-6040-41ae-a96d-232c23482af8" providerId="ADAL" clId="{D611935F-0D50-430F-97A9-3DDC9DAE6F98}" dt="2024-01-23T03:24:12.524" v="123" actId="478"/>
          <ac:spMkLst>
            <pc:docMk/>
            <pc:sldMk cId="1246172665" sldId="317"/>
            <ac:spMk id="12" creationId="{DC66A1A4-10E1-A05C-C789-9D47F172332E}"/>
          </ac:spMkLst>
        </pc:spChg>
        <pc:spChg chg="mod">
          <ac:chgData name="Stewart Gale" userId="3647ddd2-6040-41ae-a96d-232c23482af8" providerId="ADAL" clId="{D611935F-0D50-430F-97A9-3DDC9DAE6F98}" dt="2024-01-23T03:24:56.663" v="132" actId="20577"/>
          <ac:spMkLst>
            <pc:docMk/>
            <pc:sldMk cId="1246172665" sldId="317"/>
            <ac:spMk id="24" creationId="{70FDFA7D-1924-9F76-9B53-3A3DB3068BBC}"/>
          </ac:spMkLst>
        </pc:spChg>
        <pc:spChg chg="mod">
          <ac:chgData name="Stewart Gale" userId="3647ddd2-6040-41ae-a96d-232c23482af8" providerId="ADAL" clId="{D611935F-0D50-430F-97A9-3DDC9DAE6F98}" dt="2024-01-23T03:24:52.101" v="129" actId="1076"/>
          <ac:spMkLst>
            <pc:docMk/>
            <pc:sldMk cId="1246172665" sldId="317"/>
            <ac:spMk id="25" creationId="{A1A74E94-D6C9-5AD4-ACFF-4A728AE6DF4B}"/>
          </ac:spMkLst>
        </pc:spChg>
        <pc:spChg chg="del">
          <ac:chgData name="Stewart Gale" userId="3647ddd2-6040-41ae-a96d-232c23482af8" providerId="ADAL" clId="{D611935F-0D50-430F-97A9-3DDC9DAE6F98}" dt="2024-01-23T03:24:11.633" v="122" actId="478"/>
          <ac:spMkLst>
            <pc:docMk/>
            <pc:sldMk cId="1246172665" sldId="317"/>
            <ac:spMk id="49" creationId="{F53CB3B0-B2F3-525E-697B-4A1E76FCFB29}"/>
          </ac:spMkLst>
        </pc:spChg>
        <pc:cxnChg chg="del">
          <ac:chgData name="Stewart Gale" userId="3647ddd2-6040-41ae-a96d-232c23482af8" providerId="ADAL" clId="{D611935F-0D50-430F-97A9-3DDC9DAE6F98}" dt="2024-01-23T03:24:11.633" v="122" actId="478"/>
          <ac:cxnSpMkLst>
            <pc:docMk/>
            <pc:sldMk cId="1246172665" sldId="317"/>
            <ac:cxnSpMk id="46" creationId="{A223A83F-F67B-44DC-E79A-DA3C3D365F02}"/>
          </ac:cxnSpMkLst>
        </pc:cxnChg>
        <pc:cxnChg chg="del">
          <ac:chgData name="Stewart Gale" userId="3647ddd2-6040-41ae-a96d-232c23482af8" providerId="ADAL" clId="{D611935F-0D50-430F-97A9-3DDC9DAE6F98}" dt="2024-01-23T03:24:11.633" v="122" actId="478"/>
          <ac:cxnSpMkLst>
            <pc:docMk/>
            <pc:sldMk cId="1246172665" sldId="317"/>
            <ac:cxnSpMk id="47" creationId="{1106769C-A62D-6B42-AB6A-A7E6EDB2885F}"/>
          </ac:cxnSpMkLst>
        </pc:cxnChg>
        <pc:cxnChg chg="del">
          <ac:chgData name="Stewart Gale" userId="3647ddd2-6040-41ae-a96d-232c23482af8" providerId="ADAL" clId="{D611935F-0D50-430F-97A9-3DDC9DAE6F98}" dt="2024-01-23T03:24:11.633" v="122" actId="478"/>
          <ac:cxnSpMkLst>
            <pc:docMk/>
            <pc:sldMk cId="1246172665" sldId="317"/>
            <ac:cxnSpMk id="48" creationId="{FF69010A-D853-A066-59D2-2F2402360FA3}"/>
          </ac:cxnSpMkLst>
        </pc:cxnChg>
      </pc:sldChg>
      <pc:sldChg chg="addSp delSp modSp add mod delAnim modAnim">
        <pc:chgData name="Stewart Gale" userId="3647ddd2-6040-41ae-a96d-232c23482af8" providerId="ADAL" clId="{D611935F-0D50-430F-97A9-3DDC9DAE6F98}" dt="2024-01-23T11:30:16.648" v="631" actId="1076"/>
        <pc:sldMkLst>
          <pc:docMk/>
          <pc:sldMk cId="2823340398" sldId="318"/>
        </pc:sldMkLst>
        <pc:spChg chg="mod">
          <ac:chgData name="Stewart Gale" userId="3647ddd2-6040-41ae-a96d-232c23482af8" providerId="ADAL" clId="{D611935F-0D50-430F-97A9-3DDC9DAE6F98}" dt="2024-01-23T11:30:16.648" v="631" actId="1076"/>
          <ac:spMkLst>
            <pc:docMk/>
            <pc:sldMk cId="2823340398" sldId="318"/>
            <ac:spMk id="3" creationId="{321895BF-F8BA-6FD3-EFC0-DA7D29DB7ACC}"/>
          </ac:spMkLst>
        </pc:spChg>
        <pc:spChg chg="del mod">
          <ac:chgData name="Stewart Gale" userId="3647ddd2-6040-41ae-a96d-232c23482af8" providerId="ADAL" clId="{D611935F-0D50-430F-97A9-3DDC9DAE6F98}" dt="2024-01-23T04:14:18.089" v="415" actId="21"/>
          <ac:spMkLst>
            <pc:docMk/>
            <pc:sldMk cId="2823340398" sldId="318"/>
            <ac:spMk id="4" creationId="{74DA3BF4-33A6-3300-4A81-EBDEF6542068}"/>
          </ac:spMkLst>
        </pc:spChg>
        <pc:spChg chg="del mod">
          <ac:chgData name="Stewart Gale" userId="3647ddd2-6040-41ae-a96d-232c23482af8" providerId="ADAL" clId="{D611935F-0D50-430F-97A9-3DDC9DAE6F98}" dt="2024-01-23T04:14:18.089" v="415" actId="21"/>
          <ac:spMkLst>
            <pc:docMk/>
            <pc:sldMk cId="2823340398" sldId="318"/>
            <ac:spMk id="5" creationId="{B48FD034-85DE-1C59-A12C-F15D869DD514}"/>
          </ac:spMkLst>
        </pc:spChg>
        <pc:spChg chg="add mod">
          <ac:chgData name="Stewart Gale" userId="3647ddd2-6040-41ae-a96d-232c23482af8" providerId="ADAL" clId="{D611935F-0D50-430F-97A9-3DDC9DAE6F98}" dt="2024-01-23T04:14:52.918" v="424" actId="14100"/>
          <ac:spMkLst>
            <pc:docMk/>
            <pc:sldMk cId="2823340398" sldId="318"/>
            <ac:spMk id="6" creationId="{133AA300-E8B3-F3D7-2398-48FDC57DECF0}"/>
          </ac:spMkLst>
        </pc:spChg>
        <pc:spChg chg="del mod">
          <ac:chgData name="Stewart Gale" userId="3647ddd2-6040-41ae-a96d-232c23482af8" providerId="ADAL" clId="{D611935F-0D50-430F-97A9-3DDC9DAE6F98}" dt="2024-01-23T04:14:18.089" v="415" actId="21"/>
          <ac:spMkLst>
            <pc:docMk/>
            <pc:sldMk cId="2823340398" sldId="318"/>
            <ac:spMk id="8" creationId="{B687714E-C0A8-0F67-ADEA-E3F134D058A1}"/>
          </ac:spMkLst>
        </pc:spChg>
        <pc:spChg chg="del mod">
          <ac:chgData name="Stewart Gale" userId="3647ddd2-6040-41ae-a96d-232c23482af8" providerId="ADAL" clId="{D611935F-0D50-430F-97A9-3DDC9DAE6F98}" dt="2024-01-23T04:14:18.089" v="415" actId="21"/>
          <ac:spMkLst>
            <pc:docMk/>
            <pc:sldMk cId="2823340398" sldId="318"/>
            <ac:spMk id="9" creationId="{87ABEA50-3F4F-5A9D-C9F8-6C9A4D31D4DB}"/>
          </ac:spMkLst>
        </pc:spChg>
        <pc:spChg chg="del mod">
          <ac:chgData name="Stewart Gale" userId="3647ddd2-6040-41ae-a96d-232c23482af8" providerId="ADAL" clId="{D611935F-0D50-430F-97A9-3DDC9DAE6F98}" dt="2024-01-23T04:14:18.089" v="415" actId="21"/>
          <ac:spMkLst>
            <pc:docMk/>
            <pc:sldMk cId="2823340398" sldId="318"/>
            <ac:spMk id="10" creationId="{230AEAE0-DBA5-D176-CBC5-D1FCF19A82DB}"/>
          </ac:spMkLst>
        </pc:spChg>
        <pc:spChg chg="del mod">
          <ac:chgData name="Stewart Gale" userId="3647ddd2-6040-41ae-a96d-232c23482af8" providerId="ADAL" clId="{D611935F-0D50-430F-97A9-3DDC9DAE6F98}" dt="2024-01-23T04:14:18.089" v="415" actId="21"/>
          <ac:spMkLst>
            <pc:docMk/>
            <pc:sldMk cId="2823340398" sldId="318"/>
            <ac:spMk id="12" creationId="{1520FCA6-6EC9-8A16-3FD9-EDB4A1D0FD62}"/>
          </ac:spMkLst>
        </pc:spChg>
        <pc:spChg chg="del mod">
          <ac:chgData name="Stewart Gale" userId="3647ddd2-6040-41ae-a96d-232c23482af8" providerId="ADAL" clId="{D611935F-0D50-430F-97A9-3DDC9DAE6F98}" dt="2024-01-23T04:13:50.124" v="407" actId="478"/>
          <ac:spMkLst>
            <pc:docMk/>
            <pc:sldMk cId="2823340398" sldId="318"/>
            <ac:spMk id="14" creationId="{00000000-0000-0000-0000-000000000000}"/>
          </ac:spMkLst>
        </pc:spChg>
        <pc:spChg chg="add mod">
          <ac:chgData name="Stewart Gale" userId="3647ddd2-6040-41ae-a96d-232c23482af8" providerId="ADAL" clId="{D611935F-0D50-430F-97A9-3DDC9DAE6F98}" dt="2024-01-23T04:14:19.435" v="416"/>
          <ac:spMkLst>
            <pc:docMk/>
            <pc:sldMk cId="2823340398" sldId="318"/>
            <ac:spMk id="16" creationId="{74DA3BF4-33A6-3300-4A81-EBDEF6542068}"/>
          </ac:spMkLst>
        </pc:spChg>
        <pc:spChg chg="add mod">
          <ac:chgData name="Stewart Gale" userId="3647ddd2-6040-41ae-a96d-232c23482af8" providerId="ADAL" clId="{D611935F-0D50-430F-97A9-3DDC9DAE6F98}" dt="2024-01-23T04:14:19.435" v="416"/>
          <ac:spMkLst>
            <pc:docMk/>
            <pc:sldMk cId="2823340398" sldId="318"/>
            <ac:spMk id="17" creationId="{B48FD034-85DE-1C59-A12C-F15D869DD514}"/>
          </ac:spMkLst>
        </pc:spChg>
        <pc:spChg chg="add mod">
          <ac:chgData name="Stewart Gale" userId="3647ddd2-6040-41ae-a96d-232c23482af8" providerId="ADAL" clId="{D611935F-0D50-430F-97A9-3DDC9DAE6F98}" dt="2024-01-23T04:15:01.205" v="426" actId="1076"/>
          <ac:spMkLst>
            <pc:docMk/>
            <pc:sldMk cId="2823340398" sldId="318"/>
            <ac:spMk id="18" creationId="{B687714E-C0A8-0F67-ADEA-E3F134D058A1}"/>
          </ac:spMkLst>
        </pc:spChg>
        <pc:spChg chg="add mod">
          <ac:chgData name="Stewart Gale" userId="3647ddd2-6040-41ae-a96d-232c23482af8" providerId="ADAL" clId="{D611935F-0D50-430F-97A9-3DDC9DAE6F98}" dt="2024-01-23T04:14:19.435" v="416"/>
          <ac:spMkLst>
            <pc:docMk/>
            <pc:sldMk cId="2823340398" sldId="318"/>
            <ac:spMk id="19" creationId="{87ABEA50-3F4F-5A9D-C9F8-6C9A4D31D4DB}"/>
          </ac:spMkLst>
        </pc:spChg>
        <pc:spChg chg="add mod">
          <ac:chgData name="Stewart Gale" userId="3647ddd2-6040-41ae-a96d-232c23482af8" providerId="ADAL" clId="{D611935F-0D50-430F-97A9-3DDC9DAE6F98}" dt="2024-01-23T04:14:19.435" v="416"/>
          <ac:spMkLst>
            <pc:docMk/>
            <pc:sldMk cId="2823340398" sldId="318"/>
            <ac:spMk id="20" creationId="{230AEAE0-DBA5-D176-CBC5-D1FCF19A82DB}"/>
          </ac:spMkLst>
        </pc:spChg>
        <pc:spChg chg="add mod">
          <ac:chgData name="Stewart Gale" userId="3647ddd2-6040-41ae-a96d-232c23482af8" providerId="ADAL" clId="{D611935F-0D50-430F-97A9-3DDC9DAE6F98}" dt="2024-01-23T04:16:49.945" v="450" actId="1076"/>
          <ac:spMkLst>
            <pc:docMk/>
            <pc:sldMk cId="2823340398" sldId="318"/>
            <ac:spMk id="21" creationId="{1520FCA6-6EC9-8A16-3FD9-EDB4A1D0FD62}"/>
          </ac:spMkLst>
        </pc:spChg>
        <pc:picChg chg="del mod">
          <ac:chgData name="Stewart Gale" userId="3647ddd2-6040-41ae-a96d-232c23482af8" providerId="ADAL" clId="{D611935F-0D50-430F-97A9-3DDC9DAE6F98}" dt="2024-01-23T04:14:18.089" v="415" actId="21"/>
          <ac:picMkLst>
            <pc:docMk/>
            <pc:sldMk cId="2823340398" sldId="318"/>
            <ac:picMk id="2" creationId="{00000000-0000-0000-0000-000000000000}"/>
          </ac:picMkLst>
        </pc:picChg>
        <pc:picChg chg="add mod">
          <ac:chgData name="Stewart Gale" userId="3647ddd2-6040-41ae-a96d-232c23482af8" providerId="ADAL" clId="{D611935F-0D50-430F-97A9-3DDC9DAE6F98}" dt="2024-01-23T04:15:47.403" v="438" actId="1037"/>
          <ac:picMkLst>
            <pc:docMk/>
            <pc:sldMk cId="2823340398" sldId="318"/>
            <ac:picMk id="13" creationId="{00000000-0000-0000-0000-000000000000}"/>
          </ac:picMkLst>
        </pc:picChg>
        <pc:cxnChg chg="add mod">
          <ac:chgData name="Stewart Gale" userId="3647ddd2-6040-41ae-a96d-232c23482af8" providerId="ADAL" clId="{D611935F-0D50-430F-97A9-3DDC9DAE6F98}" dt="2024-01-23T04:16:35.036" v="446" actId="208"/>
          <ac:cxnSpMkLst>
            <pc:docMk/>
            <pc:sldMk cId="2823340398" sldId="318"/>
            <ac:cxnSpMk id="15" creationId="{00000000-0000-0000-0000-000000000000}"/>
          </ac:cxnSpMkLst>
        </pc:cxnChg>
        <pc:cxnChg chg="add mod">
          <ac:chgData name="Stewart Gale" userId="3647ddd2-6040-41ae-a96d-232c23482af8" providerId="ADAL" clId="{D611935F-0D50-430F-97A9-3DDC9DAE6F98}" dt="2024-01-23T04:16:32.782" v="445" actId="208"/>
          <ac:cxnSpMkLst>
            <pc:docMk/>
            <pc:sldMk cId="2823340398" sldId="318"/>
            <ac:cxnSpMk id="23" creationId="{D66C28E4-C8A3-4F6F-90AE-B395C7413161}"/>
          </ac:cxnSpMkLst>
        </pc:cxnChg>
        <pc:cxnChg chg="del mod">
          <ac:chgData name="Stewart Gale" userId="3647ddd2-6040-41ae-a96d-232c23482af8" providerId="ADAL" clId="{D611935F-0D50-430F-97A9-3DDC9DAE6F98}" dt="2024-01-23T04:14:18.089" v="415" actId="21"/>
          <ac:cxnSpMkLst>
            <pc:docMk/>
            <pc:sldMk cId="2823340398" sldId="318"/>
            <ac:cxnSpMk id="45" creationId="{00000000-0000-0000-0000-000000000000}"/>
          </ac:cxnSpMkLst>
        </pc:cxnChg>
        <pc:cxnChg chg="del mod">
          <ac:chgData name="Stewart Gale" userId="3647ddd2-6040-41ae-a96d-232c23482af8" providerId="ADAL" clId="{D611935F-0D50-430F-97A9-3DDC9DAE6F98}" dt="2024-01-23T04:13:49.507" v="406" actId="478"/>
          <ac:cxnSpMkLst>
            <pc:docMk/>
            <pc:sldMk cId="2823340398" sldId="318"/>
            <ac:cxnSpMk id="66" creationId="{00000000-0000-0000-0000-000000000000}"/>
          </ac:cxnSpMkLst>
        </pc:cxnChg>
        <pc:cxnChg chg="del mod">
          <ac:chgData name="Stewart Gale" userId="3647ddd2-6040-41ae-a96d-232c23482af8" providerId="ADAL" clId="{D611935F-0D50-430F-97A9-3DDC9DAE6F98}" dt="2024-01-23T04:13:48.476" v="405" actId="478"/>
          <ac:cxnSpMkLst>
            <pc:docMk/>
            <pc:sldMk cId="2823340398" sldId="318"/>
            <ac:cxnSpMk id="67" creationId="{00000000-0000-0000-0000-000000000000}"/>
          </ac:cxnSpMkLst>
        </pc:cxnChg>
      </pc:sldChg>
      <pc:sldChg chg="add del">
        <pc:chgData name="Stewart Gale" userId="3647ddd2-6040-41ae-a96d-232c23482af8" providerId="ADAL" clId="{D611935F-0D50-430F-97A9-3DDC9DAE6F98}" dt="2024-01-23T04:11:38.749" v="356"/>
        <pc:sldMkLst>
          <pc:docMk/>
          <pc:sldMk cId="4039094116" sldId="318"/>
        </pc:sldMkLst>
      </pc:sldChg>
      <pc:sldChg chg="add del">
        <pc:chgData name="Stewart Gale" userId="3647ddd2-6040-41ae-a96d-232c23482af8" providerId="ADAL" clId="{D611935F-0D50-430F-97A9-3DDC9DAE6F98}" dt="2024-01-23T11:31:50.395" v="641" actId="47"/>
        <pc:sldMkLst>
          <pc:docMk/>
          <pc:sldMk cId="1397488680" sldId="319"/>
        </pc:sldMkLst>
      </pc:sldChg>
    </pc:docChg>
  </pc:docChgLst>
  <pc:docChgLst>
    <pc:chgData name="Stewart Gale" userId="3647ddd2-6040-41ae-a96d-232c23482af8" providerId="ADAL" clId="{EAAA8267-770A-4580-8133-050BD0810490}"/>
    <pc:docChg chg="modSld sldOrd">
      <pc:chgData name="Stewart Gale" userId="3647ddd2-6040-41ae-a96d-232c23482af8" providerId="ADAL" clId="{EAAA8267-770A-4580-8133-050BD0810490}" dt="2025-09-24T04:13:02.282" v="1"/>
      <pc:docMkLst>
        <pc:docMk/>
      </pc:docMkLst>
      <pc:sldChg chg="ord">
        <pc:chgData name="Stewart Gale" userId="3647ddd2-6040-41ae-a96d-232c23482af8" providerId="ADAL" clId="{EAAA8267-770A-4580-8133-050BD0810490}" dt="2025-09-24T04:13:02.282" v="1"/>
        <pc:sldMkLst>
          <pc:docMk/>
          <pc:sldMk cId="3177716273" sldId="291"/>
        </pc:sldMkLst>
      </pc:sldChg>
    </pc:docChg>
  </pc:docChgLst>
  <pc:docChgLst>
    <pc:chgData name="Stewart Gale" userId="3647ddd2-6040-41ae-a96d-232c23482af8" providerId="ADAL" clId="{5D7CF555-E4C7-4C44-B91B-E2577F335113}"/>
    <pc:docChg chg="undo custSel addSld modSld">
      <pc:chgData name="Stewart Gale" userId="3647ddd2-6040-41ae-a96d-232c23482af8" providerId="ADAL" clId="{5D7CF555-E4C7-4C44-B91B-E2577F335113}" dt="2021-03-14T11:24:44.174" v="390" actId="113"/>
      <pc:docMkLst>
        <pc:docMk/>
      </pc:docMkLst>
      <pc:sldChg chg="modSp mod">
        <pc:chgData name="Stewart Gale" userId="3647ddd2-6040-41ae-a96d-232c23482af8" providerId="ADAL" clId="{5D7CF555-E4C7-4C44-B91B-E2577F335113}" dt="2021-03-14T10:12:53.749" v="3" actId="20577"/>
        <pc:sldMkLst>
          <pc:docMk/>
          <pc:sldMk cId="4135221630" sldId="288"/>
        </pc:sldMkLst>
        <pc:spChg chg="mod">
          <ac:chgData name="Stewart Gale" userId="3647ddd2-6040-41ae-a96d-232c23482af8" providerId="ADAL" clId="{5D7CF555-E4C7-4C44-B91B-E2577F335113}" dt="2021-03-14T10:12:53.749" v="3" actId="20577"/>
          <ac:spMkLst>
            <pc:docMk/>
            <pc:sldMk cId="4135221630" sldId="288"/>
            <ac:spMk id="28" creationId="{00000000-0000-0000-0000-000000000000}"/>
          </ac:spMkLst>
        </pc:spChg>
      </pc:sldChg>
      <pc:sldChg chg="addSp delSp modSp mod delAnim modAnim">
        <pc:chgData name="Stewart Gale" userId="3647ddd2-6040-41ae-a96d-232c23482af8" providerId="ADAL" clId="{5D7CF555-E4C7-4C44-B91B-E2577F335113}" dt="2021-03-14T10:54:40.487" v="114" actId="20577"/>
        <pc:sldMkLst>
          <pc:docMk/>
          <pc:sldMk cId="4210294432" sldId="295"/>
        </pc:sldMkLst>
        <pc:spChg chg="del">
          <ac:chgData name="Stewart Gale" userId="3647ddd2-6040-41ae-a96d-232c23482af8" providerId="ADAL" clId="{5D7CF555-E4C7-4C44-B91B-E2577F335113}" dt="2021-03-14T10:50:11.068" v="77" actId="478"/>
          <ac:spMkLst>
            <pc:docMk/>
            <pc:sldMk cId="4210294432" sldId="295"/>
            <ac:spMk id="2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2:04.601" v="104" actId="1076"/>
          <ac:spMkLst>
            <pc:docMk/>
            <pc:sldMk cId="4210294432" sldId="295"/>
            <ac:spMk id="4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2:04.601" v="104" actId="1076"/>
          <ac:spMkLst>
            <pc:docMk/>
            <pc:sldMk cId="4210294432" sldId="295"/>
            <ac:spMk id="12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2:04.601" v="104" actId="1076"/>
          <ac:spMkLst>
            <pc:docMk/>
            <pc:sldMk cId="4210294432" sldId="295"/>
            <ac:spMk id="13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2:04.601" v="104" actId="1076"/>
          <ac:spMkLst>
            <pc:docMk/>
            <pc:sldMk cId="4210294432" sldId="295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2:04.601" v="104" actId="1076"/>
          <ac:spMkLst>
            <pc:docMk/>
            <pc:sldMk cId="4210294432" sldId="295"/>
            <ac:spMk id="15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2:04.601" v="104" actId="1076"/>
          <ac:spMkLst>
            <pc:docMk/>
            <pc:sldMk cId="4210294432" sldId="295"/>
            <ac:spMk id="16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2:04.601" v="104" actId="1076"/>
          <ac:spMkLst>
            <pc:docMk/>
            <pc:sldMk cId="4210294432" sldId="295"/>
            <ac:spMk id="17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2:04.601" v="104" actId="1076"/>
          <ac:spMkLst>
            <pc:docMk/>
            <pc:sldMk cId="4210294432" sldId="295"/>
            <ac:spMk id="18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2:04.601" v="104" actId="1076"/>
          <ac:spMkLst>
            <pc:docMk/>
            <pc:sldMk cId="4210294432" sldId="295"/>
            <ac:spMk id="19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2:04.601" v="104" actId="1076"/>
          <ac:spMkLst>
            <pc:docMk/>
            <pc:sldMk cId="4210294432" sldId="295"/>
            <ac:spMk id="36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2:04.601" v="104" actId="1076"/>
          <ac:spMkLst>
            <pc:docMk/>
            <pc:sldMk cId="4210294432" sldId="295"/>
            <ac:spMk id="37" creationId="{00000000-0000-0000-0000-000000000000}"/>
          </ac:spMkLst>
        </pc:spChg>
        <pc:spChg chg="mod">
          <ac:chgData name="Stewart Gale" userId="3647ddd2-6040-41ae-a96d-232c23482af8" providerId="ADAL" clId="{5D7CF555-E4C7-4C44-B91B-E2577F335113}" dt="2021-03-14T10:54:40.487" v="114" actId="20577"/>
          <ac:spMkLst>
            <pc:docMk/>
            <pc:sldMk cId="4210294432" sldId="295"/>
            <ac:spMk id="83" creationId="{00000000-0000-0000-0000-000000000000}"/>
          </ac:spMkLst>
        </pc:spChg>
        <pc:grpChg chg="add del mod">
          <ac:chgData name="Stewart Gale" userId="3647ddd2-6040-41ae-a96d-232c23482af8" providerId="ADAL" clId="{5D7CF555-E4C7-4C44-B91B-E2577F335113}" dt="2021-03-14T10:50:38.315" v="86" actId="165"/>
          <ac:grpSpMkLst>
            <pc:docMk/>
            <pc:sldMk cId="4210294432" sldId="295"/>
            <ac:grpSpMk id="3" creationId="{81116BB3-5210-4854-88E6-3A601BD7465E}"/>
          </ac:grpSpMkLst>
        </pc:grpChg>
        <pc:cxnChg chg="mod topLvl">
          <ac:chgData name="Stewart Gale" userId="3647ddd2-6040-41ae-a96d-232c23482af8" providerId="ADAL" clId="{5D7CF555-E4C7-4C44-B91B-E2577F335113}" dt="2021-03-14T10:52:04.601" v="104" actId="1076"/>
          <ac:cxnSpMkLst>
            <pc:docMk/>
            <pc:sldMk cId="4210294432" sldId="295"/>
            <ac:cxnSpMk id="6" creationId="{00000000-0000-0000-0000-000000000000}"/>
          </ac:cxnSpMkLst>
        </pc:cxnChg>
        <pc:cxnChg chg="mod topLvl">
          <ac:chgData name="Stewart Gale" userId="3647ddd2-6040-41ae-a96d-232c23482af8" providerId="ADAL" clId="{5D7CF555-E4C7-4C44-B91B-E2577F335113}" dt="2021-03-14T10:52:04.601" v="104" actId="1076"/>
          <ac:cxnSpMkLst>
            <pc:docMk/>
            <pc:sldMk cId="4210294432" sldId="295"/>
            <ac:cxnSpMk id="8" creationId="{00000000-0000-0000-0000-000000000000}"/>
          </ac:cxnSpMkLst>
        </pc:cxnChg>
        <pc:cxnChg chg="del mod topLvl">
          <ac:chgData name="Stewart Gale" userId="3647ddd2-6040-41ae-a96d-232c23482af8" providerId="ADAL" clId="{5D7CF555-E4C7-4C44-B91B-E2577F335113}" dt="2021-03-14T10:50:58.549" v="88" actId="478"/>
          <ac:cxnSpMkLst>
            <pc:docMk/>
            <pc:sldMk cId="4210294432" sldId="295"/>
            <ac:cxnSpMk id="21" creationId="{00000000-0000-0000-0000-000000000000}"/>
          </ac:cxnSpMkLst>
        </pc:cxnChg>
        <pc:cxnChg chg="mod topLvl">
          <ac:chgData name="Stewart Gale" userId="3647ddd2-6040-41ae-a96d-232c23482af8" providerId="ADAL" clId="{5D7CF555-E4C7-4C44-B91B-E2577F335113}" dt="2021-03-14T10:52:04.601" v="104" actId="1076"/>
          <ac:cxnSpMkLst>
            <pc:docMk/>
            <pc:sldMk cId="4210294432" sldId="295"/>
            <ac:cxnSpMk id="23" creationId="{00000000-0000-0000-0000-000000000000}"/>
          </ac:cxnSpMkLst>
        </pc:cxnChg>
        <pc:cxnChg chg="mod topLvl">
          <ac:chgData name="Stewart Gale" userId="3647ddd2-6040-41ae-a96d-232c23482af8" providerId="ADAL" clId="{5D7CF555-E4C7-4C44-B91B-E2577F335113}" dt="2021-03-14T10:52:04.601" v="104" actId="1076"/>
          <ac:cxnSpMkLst>
            <pc:docMk/>
            <pc:sldMk cId="4210294432" sldId="295"/>
            <ac:cxnSpMk id="25" creationId="{00000000-0000-0000-0000-000000000000}"/>
          </ac:cxnSpMkLst>
        </pc:cxnChg>
        <pc:cxnChg chg="mod topLvl">
          <ac:chgData name="Stewart Gale" userId="3647ddd2-6040-41ae-a96d-232c23482af8" providerId="ADAL" clId="{5D7CF555-E4C7-4C44-B91B-E2577F335113}" dt="2021-03-14T10:52:04.601" v="104" actId="1076"/>
          <ac:cxnSpMkLst>
            <pc:docMk/>
            <pc:sldMk cId="4210294432" sldId="295"/>
            <ac:cxnSpMk id="56" creationId="{00000000-0000-0000-0000-000000000000}"/>
          </ac:cxnSpMkLst>
        </pc:cxnChg>
      </pc:sldChg>
      <pc:sldChg chg="modSp">
        <pc:chgData name="Stewart Gale" userId="3647ddd2-6040-41ae-a96d-232c23482af8" providerId="ADAL" clId="{5D7CF555-E4C7-4C44-B91B-E2577F335113}" dt="2021-03-14T11:24:38.010" v="388" actId="113"/>
        <pc:sldMkLst>
          <pc:docMk/>
          <pc:sldMk cId="3419598508" sldId="297"/>
        </pc:sldMkLst>
        <pc:spChg chg="mod">
          <ac:chgData name="Stewart Gale" userId="3647ddd2-6040-41ae-a96d-232c23482af8" providerId="ADAL" clId="{5D7CF555-E4C7-4C44-B91B-E2577F335113}" dt="2021-03-14T11:24:38.010" v="388" actId="113"/>
          <ac:spMkLst>
            <pc:docMk/>
            <pc:sldMk cId="3419598508" sldId="297"/>
            <ac:spMk id="41" creationId="{00000000-0000-0000-0000-000000000000}"/>
          </ac:spMkLst>
        </pc:spChg>
      </pc:sldChg>
      <pc:sldChg chg="modSp mod">
        <pc:chgData name="Stewart Gale" userId="3647ddd2-6040-41ae-a96d-232c23482af8" providerId="ADAL" clId="{5D7CF555-E4C7-4C44-B91B-E2577F335113}" dt="2021-03-14T10:49:05.053" v="32" actId="1076"/>
        <pc:sldMkLst>
          <pc:docMk/>
          <pc:sldMk cId="338870027" sldId="299"/>
        </pc:sldMkLst>
        <pc:spChg chg="mod">
          <ac:chgData name="Stewart Gale" userId="3647ddd2-6040-41ae-a96d-232c23482af8" providerId="ADAL" clId="{5D7CF555-E4C7-4C44-B91B-E2577F335113}" dt="2021-03-14T10:49:05.053" v="32" actId="1076"/>
          <ac:spMkLst>
            <pc:docMk/>
            <pc:sldMk cId="338870027" sldId="299"/>
            <ac:spMk id="3" creationId="{00000000-0000-0000-0000-000000000000}"/>
          </ac:spMkLst>
        </pc:spChg>
        <pc:spChg chg="mod">
          <ac:chgData name="Stewart Gale" userId="3647ddd2-6040-41ae-a96d-232c23482af8" providerId="ADAL" clId="{5D7CF555-E4C7-4C44-B91B-E2577F335113}" dt="2021-03-14T10:19:58.658" v="30" actId="14100"/>
          <ac:spMkLst>
            <pc:docMk/>
            <pc:sldMk cId="338870027" sldId="299"/>
            <ac:spMk id="4" creationId="{00000000-0000-0000-0000-000000000000}"/>
          </ac:spMkLst>
        </pc:spChg>
      </pc:sldChg>
      <pc:sldChg chg="addSp delSp modSp mod delAnim modAnim">
        <pc:chgData name="Stewart Gale" userId="3647ddd2-6040-41ae-a96d-232c23482af8" providerId="ADAL" clId="{5D7CF555-E4C7-4C44-B91B-E2577F335113}" dt="2021-03-14T10:57:22.450" v="199" actId="1076"/>
        <pc:sldMkLst>
          <pc:docMk/>
          <pc:sldMk cId="1323521581" sldId="305"/>
        </pc:sldMkLst>
        <pc:spChg chg="del">
          <ac:chgData name="Stewart Gale" userId="3647ddd2-6040-41ae-a96d-232c23482af8" providerId="ADAL" clId="{5D7CF555-E4C7-4C44-B91B-E2577F335113}" dt="2021-03-14T10:55:18.540" v="167" actId="478"/>
          <ac:spMkLst>
            <pc:docMk/>
            <pc:sldMk cId="1323521581" sldId="305"/>
            <ac:spMk id="2" creationId="{00000000-0000-0000-0000-000000000000}"/>
          </ac:spMkLst>
        </pc:spChg>
        <pc:spChg chg="add mod">
          <ac:chgData name="Stewart Gale" userId="3647ddd2-6040-41ae-a96d-232c23482af8" providerId="ADAL" clId="{5D7CF555-E4C7-4C44-B91B-E2577F335113}" dt="2021-03-14T10:55:14.137" v="166" actId="6549"/>
          <ac:spMkLst>
            <pc:docMk/>
            <pc:sldMk cId="1323521581" sldId="305"/>
            <ac:spMk id="21" creationId="{850F2D5A-6351-40D0-A2CD-0AD3EEEA30B2}"/>
          </ac:spMkLst>
        </pc:spChg>
        <pc:spChg chg="mod topLvl">
          <ac:chgData name="Stewart Gale" userId="3647ddd2-6040-41ae-a96d-232c23482af8" providerId="ADAL" clId="{5D7CF555-E4C7-4C44-B91B-E2577F335113}" dt="2021-03-14T10:56:23.812" v="188" actId="1076"/>
          <ac:spMkLst>
            <pc:docMk/>
            <pc:sldMk cId="1323521581" sldId="305"/>
            <ac:spMk id="22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5:42.437" v="175" actId="165"/>
          <ac:spMkLst>
            <pc:docMk/>
            <pc:sldMk cId="1323521581" sldId="305"/>
            <ac:spMk id="24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5:42.437" v="175" actId="165"/>
          <ac:spMkLst>
            <pc:docMk/>
            <pc:sldMk cId="1323521581" sldId="305"/>
            <ac:spMk id="29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5:42.437" v="175" actId="165"/>
          <ac:spMkLst>
            <pc:docMk/>
            <pc:sldMk cId="1323521581" sldId="305"/>
            <ac:spMk id="30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5:42.437" v="175" actId="165"/>
          <ac:spMkLst>
            <pc:docMk/>
            <pc:sldMk cId="1323521581" sldId="305"/>
            <ac:spMk id="31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7:22.450" v="199" actId="1076"/>
          <ac:spMkLst>
            <pc:docMk/>
            <pc:sldMk cId="1323521581" sldId="305"/>
            <ac:spMk id="32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5:42.437" v="175" actId="165"/>
          <ac:spMkLst>
            <pc:docMk/>
            <pc:sldMk cId="1323521581" sldId="305"/>
            <ac:spMk id="33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5:42.437" v="175" actId="165"/>
          <ac:spMkLst>
            <pc:docMk/>
            <pc:sldMk cId="1323521581" sldId="305"/>
            <ac:spMk id="34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5:42.437" v="175" actId="165"/>
          <ac:spMkLst>
            <pc:docMk/>
            <pc:sldMk cId="1323521581" sldId="305"/>
            <ac:spMk id="35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5:42.437" v="175" actId="165"/>
          <ac:spMkLst>
            <pc:docMk/>
            <pc:sldMk cId="1323521581" sldId="305"/>
            <ac:spMk id="38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6:16.909" v="185" actId="1038"/>
          <ac:spMkLst>
            <pc:docMk/>
            <pc:sldMk cId="1323521581" sldId="305"/>
            <ac:spMk id="41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6:27.700" v="189" actId="1076"/>
          <ac:spMkLst>
            <pc:docMk/>
            <pc:sldMk cId="1323521581" sldId="305"/>
            <ac:spMk id="42" creationId="{00000000-0000-0000-0000-000000000000}"/>
          </ac:spMkLst>
        </pc:spChg>
        <pc:spChg chg="del">
          <ac:chgData name="Stewart Gale" userId="3647ddd2-6040-41ae-a96d-232c23482af8" providerId="ADAL" clId="{5D7CF555-E4C7-4C44-B91B-E2577F335113}" dt="2021-03-14T10:54:47.354" v="115" actId="478"/>
          <ac:spMkLst>
            <pc:docMk/>
            <pc:sldMk cId="1323521581" sldId="305"/>
            <ac:spMk id="83" creationId="{00000000-0000-0000-0000-000000000000}"/>
          </ac:spMkLst>
        </pc:spChg>
        <pc:grpChg chg="add del mod">
          <ac:chgData name="Stewart Gale" userId="3647ddd2-6040-41ae-a96d-232c23482af8" providerId="ADAL" clId="{5D7CF555-E4C7-4C44-B91B-E2577F335113}" dt="2021-03-14T10:55:42.437" v="175" actId="165"/>
          <ac:grpSpMkLst>
            <pc:docMk/>
            <pc:sldMk cId="1323521581" sldId="305"/>
            <ac:grpSpMk id="3" creationId="{AAE51134-9353-4ED5-925B-4764B85C596E}"/>
          </ac:grpSpMkLst>
        </pc:grpChg>
        <pc:cxnChg chg="mod topLvl">
          <ac:chgData name="Stewart Gale" userId="3647ddd2-6040-41ae-a96d-232c23482af8" providerId="ADAL" clId="{5D7CF555-E4C7-4C44-B91B-E2577F335113}" dt="2021-03-14T10:57:17.361" v="198" actId="14100"/>
          <ac:cxnSpMkLst>
            <pc:docMk/>
            <pc:sldMk cId="1323521581" sldId="305"/>
            <ac:cxnSpMk id="26" creationId="{00000000-0000-0000-0000-000000000000}"/>
          </ac:cxnSpMkLst>
        </pc:cxnChg>
        <pc:cxnChg chg="mod topLvl">
          <ac:chgData name="Stewart Gale" userId="3647ddd2-6040-41ae-a96d-232c23482af8" providerId="ADAL" clId="{5D7CF555-E4C7-4C44-B91B-E2577F335113}" dt="2021-03-14T10:57:13.554" v="197" actId="14100"/>
          <ac:cxnSpMkLst>
            <pc:docMk/>
            <pc:sldMk cId="1323521581" sldId="305"/>
            <ac:cxnSpMk id="27" creationId="{00000000-0000-0000-0000-000000000000}"/>
          </ac:cxnSpMkLst>
        </pc:cxnChg>
        <pc:cxnChg chg="mod topLvl">
          <ac:chgData name="Stewart Gale" userId="3647ddd2-6040-41ae-a96d-232c23482af8" providerId="ADAL" clId="{5D7CF555-E4C7-4C44-B91B-E2577F335113}" dt="2021-03-14T10:57:11.320" v="196" actId="14100"/>
          <ac:cxnSpMkLst>
            <pc:docMk/>
            <pc:sldMk cId="1323521581" sldId="305"/>
            <ac:cxnSpMk id="28" creationId="{00000000-0000-0000-0000-000000000000}"/>
          </ac:cxnSpMkLst>
        </pc:cxnChg>
        <pc:cxnChg chg="del mod topLvl">
          <ac:chgData name="Stewart Gale" userId="3647ddd2-6040-41ae-a96d-232c23482af8" providerId="ADAL" clId="{5D7CF555-E4C7-4C44-B91B-E2577F335113}" dt="2021-03-14T10:55:52.991" v="178" actId="478"/>
          <ac:cxnSpMkLst>
            <pc:docMk/>
            <pc:sldMk cId="1323521581" sldId="305"/>
            <ac:cxnSpMk id="39" creationId="{00000000-0000-0000-0000-000000000000}"/>
          </ac:cxnSpMkLst>
        </pc:cxnChg>
        <pc:cxnChg chg="mod topLvl">
          <ac:chgData name="Stewart Gale" userId="3647ddd2-6040-41ae-a96d-232c23482af8" providerId="ADAL" clId="{5D7CF555-E4C7-4C44-B91B-E2577F335113}" dt="2021-03-14T10:55:42.437" v="175" actId="165"/>
          <ac:cxnSpMkLst>
            <pc:docMk/>
            <pc:sldMk cId="1323521581" sldId="305"/>
            <ac:cxnSpMk id="40" creationId="{00000000-0000-0000-0000-000000000000}"/>
          </ac:cxnSpMkLst>
        </pc:cxnChg>
      </pc:sldChg>
      <pc:sldChg chg="modAnim">
        <pc:chgData name="Stewart Gale" userId="3647ddd2-6040-41ae-a96d-232c23482af8" providerId="ADAL" clId="{5D7CF555-E4C7-4C44-B91B-E2577F335113}" dt="2021-03-14T11:16:39.533" v="365"/>
        <pc:sldMkLst>
          <pc:docMk/>
          <pc:sldMk cId="680392770" sldId="307"/>
        </pc:sldMkLst>
      </pc:sldChg>
      <pc:sldChg chg="modSp mod modAnim">
        <pc:chgData name="Stewart Gale" userId="3647ddd2-6040-41ae-a96d-232c23482af8" providerId="ADAL" clId="{5D7CF555-E4C7-4C44-B91B-E2577F335113}" dt="2021-03-14T11:22:07.140" v="377"/>
        <pc:sldMkLst>
          <pc:docMk/>
          <pc:sldMk cId="2925882969" sldId="308"/>
        </pc:sldMkLst>
        <pc:spChg chg="mod">
          <ac:chgData name="Stewart Gale" userId="3647ddd2-6040-41ae-a96d-232c23482af8" providerId="ADAL" clId="{5D7CF555-E4C7-4C44-B91B-E2577F335113}" dt="2021-03-14T11:16:52.089" v="366" actId="1076"/>
          <ac:spMkLst>
            <pc:docMk/>
            <pc:sldMk cId="2925882969" sldId="308"/>
            <ac:spMk id="14" creationId="{00000000-0000-0000-0000-000000000000}"/>
          </ac:spMkLst>
        </pc:spChg>
        <pc:picChg chg="mod">
          <ac:chgData name="Stewart Gale" userId="3647ddd2-6040-41ae-a96d-232c23482af8" providerId="ADAL" clId="{5D7CF555-E4C7-4C44-B91B-E2577F335113}" dt="2021-03-14T11:16:52.089" v="366" actId="1076"/>
          <ac:picMkLst>
            <pc:docMk/>
            <pc:sldMk cId="2925882969" sldId="308"/>
            <ac:picMk id="2" creationId="{00000000-0000-0000-0000-000000000000}"/>
          </ac:picMkLst>
        </pc:picChg>
        <pc:cxnChg chg="mod">
          <ac:chgData name="Stewart Gale" userId="3647ddd2-6040-41ae-a96d-232c23482af8" providerId="ADAL" clId="{5D7CF555-E4C7-4C44-B91B-E2577F335113}" dt="2021-03-14T11:16:52.089" v="366" actId="1076"/>
          <ac:cxnSpMkLst>
            <pc:docMk/>
            <pc:sldMk cId="2925882969" sldId="308"/>
            <ac:cxnSpMk id="67" creationId="{00000000-0000-0000-0000-000000000000}"/>
          </ac:cxnSpMkLst>
        </pc:cxnChg>
      </pc:sldChg>
      <pc:sldChg chg="modAnim">
        <pc:chgData name="Stewart Gale" userId="3647ddd2-6040-41ae-a96d-232c23482af8" providerId="ADAL" clId="{5D7CF555-E4C7-4C44-B91B-E2577F335113}" dt="2021-03-14T11:23:06.827" v="387"/>
        <pc:sldMkLst>
          <pc:docMk/>
          <pc:sldMk cId="777643512" sldId="309"/>
        </pc:sldMkLst>
      </pc:sldChg>
      <pc:sldChg chg="modSp mod">
        <pc:chgData name="Stewart Gale" userId="3647ddd2-6040-41ae-a96d-232c23482af8" providerId="ADAL" clId="{5D7CF555-E4C7-4C44-B91B-E2577F335113}" dt="2021-03-14T11:24:44.174" v="390" actId="113"/>
        <pc:sldMkLst>
          <pc:docMk/>
          <pc:sldMk cId="2698568632" sldId="311"/>
        </pc:sldMkLst>
        <pc:spChg chg="mod">
          <ac:chgData name="Stewart Gale" userId="3647ddd2-6040-41ae-a96d-232c23482af8" providerId="ADAL" clId="{5D7CF555-E4C7-4C44-B91B-E2577F335113}" dt="2021-03-14T11:24:44.174" v="390" actId="113"/>
          <ac:spMkLst>
            <pc:docMk/>
            <pc:sldMk cId="2698568632" sldId="311"/>
            <ac:spMk id="40" creationId="{00000000-0000-0000-0000-000000000000}"/>
          </ac:spMkLst>
        </pc:spChg>
        <pc:spChg chg="mod">
          <ac:chgData name="Stewart Gale" userId="3647ddd2-6040-41ae-a96d-232c23482af8" providerId="ADAL" clId="{5D7CF555-E4C7-4C44-B91B-E2577F335113}" dt="2021-03-14T11:24:42.209" v="389" actId="113"/>
          <ac:spMkLst>
            <pc:docMk/>
            <pc:sldMk cId="2698568632" sldId="311"/>
            <ac:spMk id="41" creationId="{00000000-0000-0000-0000-000000000000}"/>
          </ac:spMkLst>
        </pc:spChg>
      </pc:sldChg>
      <pc:sldChg chg="addSp delSp modSp add mod modAnim">
        <pc:chgData name="Stewart Gale" userId="3647ddd2-6040-41ae-a96d-232c23482af8" providerId="ADAL" clId="{5D7CF555-E4C7-4C44-B91B-E2577F335113}" dt="2021-03-14T11:08:47.511" v="300" actId="403"/>
        <pc:sldMkLst>
          <pc:docMk/>
          <pc:sldMk cId="989450784" sldId="312"/>
        </pc:sldMkLst>
        <pc:spChg chg="mod topLvl">
          <ac:chgData name="Stewart Gale" userId="3647ddd2-6040-41ae-a96d-232c23482af8" providerId="ADAL" clId="{5D7CF555-E4C7-4C44-B91B-E2577F335113}" dt="2021-03-14T10:58:43.659" v="230" actId="1076"/>
          <ac:spMkLst>
            <pc:docMk/>
            <pc:sldMk cId="989450784" sldId="312"/>
            <ac:spMk id="4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8:43.659" v="230" actId="1076"/>
          <ac:spMkLst>
            <pc:docMk/>
            <pc:sldMk cId="989450784" sldId="312"/>
            <ac:spMk id="12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8:43.659" v="230" actId="1076"/>
          <ac:spMkLst>
            <pc:docMk/>
            <pc:sldMk cId="989450784" sldId="312"/>
            <ac:spMk id="13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8:43.659" v="230" actId="1076"/>
          <ac:spMkLst>
            <pc:docMk/>
            <pc:sldMk cId="989450784" sldId="312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8:43.659" v="230" actId="1076"/>
          <ac:spMkLst>
            <pc:docMk/>
            <pc:sldMk cId="989450784" sldId="312"/>
            <ac:spMk id="15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8:43.659" v="230" actId="1076"/>
          <ac:spMkLst>
            <pc:docMk/>
            <pc:sldMk cId="989450784" sldId="312"/>
            <ac:spMk id="16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8:43.659" v="230" actId="1076"/>
          <ac:spMkLst>
            <pc:docMk/>
            <pc:sldMk cId="989450784" sldId="312"/>
            <ac:spMk id="17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8:43.659" v="230" actId="1076"/>
          <ac:spMkLst>
            <pc:docMk/>
            <pc:sldMk cId="989450784" sldId="312"/>
            <ac:spMk id="18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0:58:43.659" v="230" actId="1076"/>
          <ac:spMkLst>
            <pc:docMk/>
            <pc:sldMk cId="989450784" sldId="312"/>
            <ac:spMk id="19" creationId="{00000000-0000-0000-0000-000000000000}"/>
          </ac:spMkLst>
        </pc:spChg>
        <pc:spChg chg="add mod">
          <ac:chgData name="Stewart Gale" userId="3647ddd2-6040-41ae-a96d-232c23482af8" providerId="ADAL" clId="{5D7CF555-E4C7-4C44-B91B-E2577F335113}" dt="2021-03-14T10:58:53.889" v="232" actId="1076"/>
          <ac:spMkLst>
            <pc:docMk/>
            <pc:sldMk cId="989450784" sldId="312"/>
            <ac:spMk id="20" creationId="{CC6F5BF9-3332-4A77-9669-858980548642}"/>
          </ac:spMkLst>
        </pc:spChg>
        <pc:spChg chg="add mod">
          <ac:chgData name="Stewart Gale" userId="3647ddd2-6040-41ae-a96d-232c23482af8" providerId="ADAL" clId="{5D7CF555-E4C7-4C44-B91B-E2577F335113}" dt="2021-03-14T10:59:27.426" v="236" actId="1076"/>
          <ac:spMkLst>
            <pc:docMk/>
            <pc:sldMk cId="989450784" sldId="312"/>
            <ac:spMk id="21" creationId="{AFCBF388-4973-47A5-893C-336CAC8B1360}"/>
          </ac:spMkLst>
        </pc:spChg>
        <pc:spChg chg="add mod">
          <ac:chgData name="Stewart Gale" userId="3647ddd2-6040-41ae-a96d-232c23482af8" providerId="ADAL" clId="{5D7CF555-E4C7-4C44-B91B-E2577F335113}" dt="2021-03-14T11:06:26.805" v="260" actId="20577"/>
          <ac:spMkLst>
            <pc:docMk/>
            <pc:sldMk cId="989450784" sldId="312"/>
            <ac:spMk id="22" creationId="{6049D296-9EBF-4C55-8389-145720C9359C}"/>
          </ac:spMkLst>
        </pc:spChg>
        <pc:spChg chg="mod topLvl">
          <ac:chgData name="Stewart Gale" userId="3647ddd2-6040-41ae-a96d-232c23482af8" providerId="ADAL" clId="{5D7CF555-E4C7-4C44-B91B-E2577F335113}" dt="2021-03-14T11:06:51.512" v="264" actId="208"/>
          <ac:spMkLst>
            <pc:docMk/>
            <pc:sldMk cId="989450784" sldId="312"/>
            <ac:spMk id="36" creationId="{00000000-0000-0000-0000-000000000000}"/>
          </ac:spMkLst>
        </pc:spChg>
        <pc:spChg chg="mod topLvl">
          <ac:chgData name="Stewart Gale" userId="3647ddd2-6040-41ae-a96d-232c23482af8" providerId="ADAL" clId="{5D7CF555-E4C7-4C44-B91B-E2577F335113}" dt="2021-03-14T11:06:54.916" v="265" actId="1076"/>
          <ac:spMkLst>
            <pc:docMk/>
            <pc:sldMk cId="989450784" sldId="312"/>
            <ac:spMk id="37" creationId="{00000000-0000-0000-0000-000000000000}"/>
          </ac:spMkLst>
        </pc:spChg>
        <pc:spChg chg="mod">
          <ac:chgData name="Stewart Gale" userId="3647ddd2-6040-41ae-a96d-232c23482af8" providerId="ADAL" clId="{5D7CF555-E4C7-4C44-B91B-E2577F335113}" dt="2021-03-14T11:08:47.511" v="300" actId="403"/>
          <ac:spMkLst>
            <pc:docMk/>
            <pc:sldMk cId="989450784" sldId="312"/>
            <ac:spMk id="83" creationId="{00000000-0000-0000-0000-000000000000}"/>
          </ac:spMkLst>
        </pc:spChg>
        <pc:grpChg chg="add del mod">
          <ac:chgData name="Stewart Gale" userId="3647ddd2-6040-41ae-a96d-232c23482af8" providerId="ADAL" clId="{5D7CF555-E4C7-4C44-B91B-E2577F335113}" dt="2021-03-14T10:58:26.066" v="227" actId="165"/>
          <ac:grpSpMkLst>
            <pc:docMk/>
            <pc:sldMk cId="989450784" sldId="312"/>
            <ac:grpSpMk id="2" creationId="{B4927DA1-A65F-4F39-AD4D-3C1936FB66A7}"/>
          </ac:grpSpMkLst>
        </pc:grpChg>
        <pc:cxnChg chg="mod topLvl">
          <ac:chgData name="Stewart Gale" userId="3647ddd2-6040-41ae-a96d-232c23482af8" providerId="ADAL" clId="{5D7CF555-E4C7-4C44-B91B-E2577F335113}" dt="2021-03-14T10:58:43.659" v="230" actId="1076"/>
          <ac:cxnSpMkLst>
            <pc:docMk/>
            <pc:sldMk cId="989450784" sldId="312"/>
            <ac:cxnSpMk id="6" creationId="{00000000-0000-0000-0000-000000000000}"/>
          </ac:cxnSpMkLst>
        </pc:cxnChg>
        <pc:cxnChg chg="mod topLvl">
          <ac:chgData name="Stewart Gale" userId="3647ddd2-6040-41ae-a96d-232c23482af8" providerId="ADAL" clId="{5D7CF555-E4C7-4C44-B91B-E2577F335113}" dt="2021-03-14T10:58:43.659" v="230" actId="1076"/>
          <ac:cxnSpMkLst>
            <pc:docMk/>
            <pc:sldMk cId="989450784" sldId="312"/>
            <ac:cxnSpMk id="8" creationId="{00000000-0000-0000-0000-000000000000}"/>
          </ac:cxnSpMkLst>
        </pc:cxnChg>
        <pc:cxnChg chg="mod topLvl">
          <ac:chgData name="Stewart Gale" userId="3647ddd2-6040-41ae-a96d-232c23482af8" providerId="ADAL" clId="{5D7CF555-E4C7-4C44-B91B-E2577F335113}" dt="2021-03-14T11:06:45.446" v="262" actId="208"/>
          <ac:cxnSpMkLst>
            <pc:docMk/>
            <pc:sldMk cId="989450784" sldId="312"/>
            <ac:cxnSpMk id="23" creationId="{00000000-0000-0000-0000-000000000000}"/>
          </ac:cxnSpMkLst>
        </pc:cxnChg>
        <pc:cxnChg chg="mod topLvl">
          <ac:chgData name="Stewart Gale" userId="3647ddd2-6040-41ae-a96d-232c23482af8" providerId="ADAL" clId="{5D7CF555-E4C7-4C44-B91B-E2577F335113}" dt="2021-03-14T11:06:42.911" v="261" actId="208"/>
          <ac:cxnSpMkLst>
            <pc:docMk/>
            <pc:sldMk cId="989450784" sldId="312"/>
            <ac:cxnSpMk id="25" creationId="{00000000-0000-0000-0000-000000000000}"/>
          </ac:cxnSpMkLst>
        </pc:cxnChg>
        <pc:cxnChg chg="mod topLvl">
          <ac:chgData name="Stewart Gale" userId="3647ddd2-6040-41ae-a96d-232c23482af8" providerId="ADAL" clId="{5D7CF555-E4C7-4C44-B91B-E2577F335113}" dt="2021-03-14T10:58:43.659" v="230" actId="1076"/>
          <ac:cxnSpMkLst>
            <pc:docMk/>
            <pc:sldMk cId="989450784" sldId="312"/>
            <ac:cxnSpMk id="56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5D7CF555-E4C7-4C44-B91B-E2577F335113}" dt="2021-03-14T11:15:33.879" v="360" actId="1076"/>
        <pc:sldMkLst>
          <pc:docMk/>
          <pc:sldMk cId="933503214" sldId="313"/>
        </pc:sldMkLst>
        <pc:spChg chg="mod">
          <ac:chgData name="Stewart Gale" userId="3647ddd2-6040-41ae-a96d-232c23482af8" providerId="ADAL" clId="{5D7CF555-E4C7-4C44-B91B-E2577F335113}" dt="2021-03-14T11:15:27.768" v="359" actId="1037"/>
          <ac:spMkLst>
            <pc:docMk/>
            <pc:sldMk cId="933503214" sldId="313"/>
            <ac:spMk id="4" creationId="{00000000-0000-0000-0000-000000000000}"/>
          </ac:spMkLst>
        </pc:spChg>
        <pc:spChg chg="mod">
          <ac:chgData name="Stewart Gale" userId="3647ddd2-6040-41ae-a96d-232c23482af8" providerId="ADAL" clId="{5D7CF555-E4C7-4C44-B91B-E2577F335113}" dt="2021-03-14T11:15:27.768" v="359" actId="1037"/>
          <ac:spMkLst>
            <pc:docMk/>
            <pc:sldMk cId="933503214" sldId="313"/>
            <ac:spMk id="12" creationId="{00000000-0000-0000-0000-000000000000}"/>
          </ac:spMkLst>
        </pc:spChg>
        <pc:spChg chg="mod">
          <ac:chgData name="Stewart Gale" userId="3647ddd2-6040-41ae-a96d-232c23482af8" providerId="ADAL" clId="{5D7CF555-E4C7-4C44-B91B-E2577F335113}" dt="2021-03-14T11:15:27.768" v="359" actId="1037"/>
          <ac:spMkLst>
            <pc:docMk/>
            <pc:sldMk cId="933503214" sldId="313"/>
            <ac:spMk id="13" creationId="{00000000-0000-0000-0000-000000000000}"/>
          </ac:spMkLst>
        </pc:spChg>
        <pc:spChg chg="mod">
          <ac:chgData name="Stewart Gale" userId="3647ddd2-6040-41ae-a96d-232c23482af8" providerId="ADAL" clId="{5D7CF555-E4C7-4C44-B91B-E2577F335113}" dt="2021-03-14T11:15:27.768" v="359" actId="1037"/>
          <ac:spMkLst>
            <pc:docMk/>
            <pc:sldMk cId="933503214" sldId="313"/>
            <ac:spMk id="14" creationId="{00000000-0000-0000-0000-000000000000}"/>
          </ac:spMkLst>
        </pc:spChg>
        <pc:spChg chg="mod">
          <ac:chgData name="Stewart Gale" userId="3647ddd2-6040-41ae-a96d-232c23482af8" providerId="ADAL" clId="{5D7CF555-E4C7-4C44-B91B-E2577F335113}" dt="2021-03-14T11:15:27.768" v="359" actId="1037"/>
          <ac:spMkLst>
            <pc:docMk/>
            <pc:sldMk cId="933503214" sldId="313"/>
            <ac:spMk id="15" creationId="{00000000-0000-0000-0000-000000000000}"/>
          </ac:spMkLst>
        </pc:spChg>
        <pc:spChg chg="mod">
          <ac:chgData name="Stewart Gale" userId="3647ddd2-6040-41ae-a96d-232c23482af8" providerId="ADAL" clId="{5D7CF555-E4C7-4C44-B91B-E2577F335113}" dt="2021-03-14T11:15:27.768" v="359" actId="1037"/>
          <ac:spMkLst>
            <pc:docMk/>
            <pc:sldMk cId="933503214" sldId="313"/>
            <ac:spMk id="16" creationId="{00000000-0000-0000-0000-000000000000}"/>
          </ac:spMkLst>
        </pc:spChg>
        <pc:spChg chg="mod">
          <ac:chgData name="Stewart Gale" userId="3647ddd2-6040-41ae-a96d-232c23482af8" providerId="ADAL" clId="{5D7CF555-E4C7-4C44-B91B-E2577F335113}" dt="2021-03-14T11:15:27.768" v="359" actId="1037"/>
          <ac:spMkLst>
            <pc:docMk/>
            <pc:sldMk cId="933503214" sldId="313"/>
            <ac:spMk id="17" creationId="{00000000-0000-0000-0000-000000000000}"/>
          </ac:spMkLst>
        </pc:spChg>
        <pc:spChg chg="mod">
          <ac:chgData name="Stewart Gale" userId="3647ddd2-6040-41ae-a96d-232c23482af8" providerId="ADAL" clId="{5D7CF555-E4C7-4C44-B91B-E2577F335113}" dt="2021-03-14T11:15:27.768" v="359" actId="1037"/>
          <ac:spMkLst>
            <pc:docMk/>
            <pc:sldMk cId="933503214" sldId="313"/>
            <ac:spMk id="18" creationId="{00000000-0000-0000-0000-000000000000}"/>
          </ac:spMkLst>
        </pc:spChg>
        <pc:spChg chg="mod">
          <ac:chgData name="Stewart Gale" userId="3647ddd2-6040-41ae-a96d-232c23482af8" providerId="ADAL" clId="{5D7CF555-E4C7-4C44-B91B-E2577F335113}" dt="2021-03-14T11:15:27.768" v="359" actId="1037"/>
          <ac:spMkLst>
            <pc:docMk/>
            <pc:sldMk cId="933503214" sldId="313"/>
            <ac:spMk id="19" creationId="{00000000-0000-0000-0000-000000000000}"/>
          </ac:spMkLst>
        </pc:spChg>
        <pc:spChg chg="mod">
          <ac:chgData name="Stewart Gale" userId="3647ddd2-6040-41ae-a96d-232c23482af8" providerId="ADAL" clId="{5D7CF555-E4C7-4C44-B91B-E2577F335113}" dt="2021-03-14T11:15:27.768" v="359" actId="1037"/>
          <ac:spMkLst>
            <pc:docMk/>
            <pc:sldMk cId="933503214" sldId="313"/>
            <ac:spMk id="20" creationId="{CC6F5BF9-3332-4A77-9669-858980548642}"/>
          </ac:spMkLst>
        </pc:spChg>
        <pc:spChg chg="mod">
          <ac:chgData name="Stewart Gale" userId="3647ddd2-6040-41ae-a96d-232c23482af8" providerId="ADAL" clId="{5D7CF555-E4C7-4C44-B91B-E2577F335113}" dt="2021-03-14T11:15:27.768" v="359" actId="1037"/>
          <ac:spMkLst>
            <pc:docMk/>
            <pc:sldMk cId="933503214" sldId="313"/>
            <ac:spMk id="21" creationId="{AFCBF388-4973-47A5-893C-336CAC8B1360}"/>
          </ac:spMkLst>
        </pc:spChg>
        <pc:spChg chg="del">
          <ac:chgData name="Stewart Gale" userId="3647ddd2-6040-41ae-a96d-232c23482af8" providerId="ADAL" clId="{5D7CF555-E4C7-4C44-B91B-E2577F335113}" dt="2021-03-14T11:08:34.457" v="288" actId="478"/>
          <ac:spMkLst>
            <pc:docMk/>
            <pc:sldMk cId="933503214" sldId="313"/>
            <ac:spMk id="22" creationId="{6049D296-9EBF-4C55-8389-145720C9359C}"/>
          </ac:spMkLst>
        </pc:spChg>
        <pc:spChg chg="add mod">
          <ac:chgData name="Stewart Gale" userId="3647ddd2-6040-41ae-a96d-232c23482af8" providerId="ADAL" clId="{5D7CF555-E4C7-4C44-B91B-E2577F335113}" dt="2021-03-14T11:15:33.879" v="360" actId="1076"/>
          <ac:spMkLst>
            <pc:docMk/>
            <pc:sldMk cId="933503214" sldId="313"/>
            <ac:spMk id="27" creationId="{74C6CDE7-DB55-4A51-9735-651AC8C8EED5}"/>
          </ac:spMkLst>
        </pc:spChg>
        <pc:spChg chg="del mod">
          <ac:chgData name="Stewart Gale" userId="3647ddd2-6040-41ae-a96d-232c23482af8" providerId="ADAL" clId="{5D7CF555-E4C7-4C44-B91B-E2577F335113}" dt="2021-03-14T11:07:42.705" v="275" actId="478"/>
          <ac:spMkLst>
            <pc:docMk/>
            <pc:sldMk cId="933503214" sldId="313"/>
            <ac:spMk id="36" creationId="{00000000-0000-0000-0000-000000000000}"/>
          </ac:spMkLst>
        </pc:spChg>
        <pc:spChg chg="mod">
          <ac:chgData name="Stewart Gale" userId="3647ddd2-6040-41ae-a96d-232c23482af8" providerId="ADAL" clId="{5D7CF555-E4C7-4C44-B91B-E2577F335113}" dt="2021-03-14T11:15:27.768" v="359" actId="1037"/>
          <ac:spMkLst>
            <pc:docMk/>
            <pc:sldMk cId="933503214" sldId="313"/>
            <ac:spMk id="37" creationId="{00000000-0000-0000-0000-000000000000}"/>
          </ac:spMkLst>
        </pc:spChg>
        <pc:spChg chg="mod">
          <ac:chgData name="Stewart Gale" userId="3647ddd2-6040-41ae-a96d-232c23482af8" providerId="ADAL" clId="{5D7CF555-E4C7-4C44-B91B-E2577F335113}" dt="2021-03-14T11:08:42.958" v="297" actId="403"/>
          <ac:spMkLst>
            <pc:docMk/>
            <pc:sldMk cId="933503214" sldId="313"/>
            <ac:spMk id="83" creationId="{00000000-0000-0000-0000-000000000000}"/>
          </ac:spMkLst>
        </pc:spChg>
        <pc:cxnChg chg="mod">
          <ac:chgData name="Stewart Gale" userId="3647ddd2-6040-41ae-a96d-232c23482af8" providerId="ADAL" clId="{5D7CF555-E4C7-4C44-B91B-E2577F335113}" dt="2021-03-14T11:15:27.768" v="359" actId="1037"/>
          <ac:cxnSpMkLst>
            <pc:docMk/>
            <pc:sldMk cId="933503214" sldId="313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5D7CF555-E4C7-4C44-B91B-E2577F335113}" dt="2021-03-14T11:15:27.768" v="359" actId="1037"/>
          <ac:cxnSpMkLst>
            <pc:docMk/>
            <pc:sldMk cId="933503214" sldId="313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5D7CF555-E4C7-4C44-B91B-E2577F335113}" dt="2021-03-14T11:15:27.768" v="359" actId="1037"/>
          <ac:cxnSpMkLst>
            <pc:docMk/>
            <pc:sldMk cId="933503214" sldId="313"/>
            <ac:cxnSpMk id="23" creationId="{00000000-0000-0000-0000-000000000000}"/>
          </ac:cxnSpMkLst>
        </pc:cxnChg>
        <pc:cxnChg chg="add mod">
          <ac:chgData name="Stewart Gale" userId="3647ddd2-6040-41ae-a96d-232c23482af8" providerId="ADAL" clId="{5D7CF555-E4C7-4C44-B91B-E2577F335113}" dt="2021-03-14T11:15:27.768" v="359" actId="1037"/>
          <ac:cxnSpMkLst>
            <pc:docMk/>
            <pc:sldMk cId="933503214" sldId="313"/>
            <ac:cxnSpMk id="24" creationId="{CB66F8DA-CBA5-4A7D-8511-E5FB45284D49}"/>
          </ac:cxnSpMkLst>
        </pc:cxnChg>
        <pc:cxnChg chg="mod">
          <ac:chgData name="Stewart Gale" userId="3647ddd2-6040-41ae-a96d-232c23482af8" providerId="ADAL" clId="{5D7CF555-E4C7-4C44-B91B-E2577F335113}" dt="2021-03-14T11:15:27.768" v="359" actId="1037"/>
          <ac:cxnSpMkLst>
            <pc:docMk/>
            <pc:sldMk cId="933503214" sldId="313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5D7CF555-E4C7-4C44-B91B-E2577F335113}" dt="2021-03-14T11:15:27.768" v="359" actId="1037"/>
          <ac:cxnSpMkLst>
            <pc:docMk/>
            <pc:sldMk cId="933503214" sldId="313"/>
            <ac:cxnSpMk id="56" creationId="{00000000-0000-0000-0000-00000000000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DC6616-A97C-4F57-8EE2-D08972F343D5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A8FDD0-2B48-474C-83B1-C8D3142401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133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C5D62-8A08-4248-B58A-8417C767807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1798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C5D62-8A08-4248-B58A-8417C767807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055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C5D62-8A08-4248-B58A-8417C767807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179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C5D62-8A08-4248-B58A-8417C767807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80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9C40-4442-43BD-8BAC-B65A10A0154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A9C40-4442-43BD-8BAC-B65A10A0154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638EB-6911-4974-B8A8-FCCE1A897A67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5400" y="908720"/>
            <a:ext cx="1058517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u="sng" dirty="0"/>
              <a:t>LO: 3D Trigonometry </a:t>
            </a:r>
          </a:p>
        </p:txBody>
      </p:sp>
    </p:spTree>
    <p:extLst>
      <p:ext uri="{BB962C8B-B14F-4D97-AF65-F5344CB8AC3E}">
        <p14:creationId xmlns:p14="http://schemas.microsoft.com/office/powerpoint/2010/main" val="338870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arallelogram 21"/>
          <p:cNvSpPr/>
          <p:nvPr/>
        </p:nvSpPr>
        <p:spPr>
          <a:xfrm>
            <a:off x="3670115" y="5149904"/>
            <a:ext cx="4898412" cy="960822"/>
          </a:xfrm>
          <a:prstGeom prst="parallelogram">
            <a:avLst>
              <a:gd name="adj" fmla="val 102890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sp>
        <p:nvSpPr>
          <p:cNvPr id="24" name="Cube 23"/>
          <p:cNvSpPr/>
          <p:nvPr/>
        </p:nvSpPr>
        <p:spPr>
          <a:xfrm>
            <a:off x="3673933" y="2571544"/>
            <a:ext cx="4844134" cy="3518503"/>
          </a:xfrm>
          <a:prstGeom prst="cub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cxnSp>
        <p:nvCxnSpPr>
          <p:cNvPr id="26" name="Straight Connector 25"/>
          <p:cNvCxnSpPr>
            <a:cxnSpLocks/>
          </p:cNvCxnSpPr>
          <p:nvPr/>
        </p:nvCxnSpPr>
        <p:spPr>
          <a:xfrm flipH="1">
            <a:off x="4668824" y="5135105"/>
            <a:ext cx="3847278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cxnSpLocks/>
          </p:cNvCxnSpPr>
          <p:nvPr/>
        </p:nvCxnSpPr>
        <p:spPr>
          <a:xfrm>
            <a:off x="4601504" y="2640065"/>
            <a:ext cx="67320" cy="253382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cxnSpLocks/>
          </p:cNvCxnSpPr>
          <p:nvPr/>
        </p:nvCxnSpPr>
        <p:spPr>
          <a:xfrm flipH="1">
            <a:off x="3704574" y="5115199"/>
            <a:ext cx="964251" cy="93911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116793" y="3180901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458413" y="5993827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H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568527" y="4850729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265146" y="4666217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F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220522" y="6034048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577381" y="3307493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488776" y="2111415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C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402801" y="2061911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B</a:t>
            </a:r>
          </a:p>
        </p:txBody>
      </p:sp>
      <p:cxnSp>
        <p:nvCxnSpPr>
          <p:cNvPr id="40" name="Straight Connector 39"/>
          <p:cNvCxnSpPr/>
          <p:nvPr/>
        </p:nvCxnSpPr>
        <p:spPr>
          <a:xfrm flipH="1">
            <a:off x="3696717" y="2571545"/>
            <a:ext cx="4826667" cy="349001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Arc 40"/>
          <p:cNvSpPr/>
          <p:nvPr/>
        </p:nvSpPr>
        <p:spPr>
          <a:xfrm>
            <a:off x="4217921" y="5497060"/>
            <a:ext cx="555057" cy="774189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693411" y="5149903"/>
                <a:ext cx="655977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𝒙</m:t>
                      </m:r>
                    </m:oMath>
                  </m:oMathPara>
                </a14:m>
                <a:endParaRPr lang="en-GB" sz="4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3411" y="5149903"/>
                <a:ext cx="655977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BC9255B-CEE9-3064-52B0-A8BD1321AA3D}"/>
              </a:ext>
            </a:extLst>
          </p:cNvPr>
          <p:cNvSpPr txBox="1"/>
          <p:nvPr/>
        </p:nvSpPr>
        <p:spPr>
          <a:xfrm>
            <a:off x="2063552" y="151929"/>
            <a:ext cx="83495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Identify the angle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400" dirty="0">
                <a:solidFill>
                  <a:prstClr val="black"/>
                </a:solidFill>
                <a:latin typeface="Calibri"/>
              </a:rPr>
              <a:t>between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CE </a:t>
            </a:r>
            <a:r>
              <a:rPr kumimoji="0" lang="en-GB" sz="5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plane EFGH</a:t>
            </a:r>
          </a:p>
        </p:txBody>
      </p:sp>
    </p:spTree>
    <p:extLst>
      <p:ext uri="{BB962C8B-B14F-4D97-AF65-F5344CB8AC3E}">
        <p14:creationId xmlns:p14="http://schemas.microsoft.com/office/powerpoint/2010/main" val="132352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41" grpId="0" animBg="1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023992" y="836712"/>
            <a:ext cx="4478175" cy="5256584"/>
            <a:chOff x="4345351" y="3797686"/>
            <a:chExt cx="3477635" cy="2731977"/>
          </a:xfrm>
        </p:grpSpPr>
        <p:sp>
          <p:nvSpPr>
            <p:cNvPr id="5" name="Cube 4"/>
            <p:cNvSpPr/>
            <p:nvPr/>
          </p:nvSpPr>
          <p:spPr>
            <a:xfrm>
              <a:off x="4355976" y="3797686"/>
              <a:ext cx="3456384" cy="2708814"/>
            </a:xfrm>
            <a:prstGeom prst="cub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Straight Connector 5"/>
            <p:cNvCxnSpPr/>
            <p:nvPr/>
          </p:nvCxnSpPr>
          <p:spPr>
            <a:xfrm flipH="1" flipV="1">
              <a:off x="5240064" y="5919292"/>
              <a:ext cx="2582922" cy="14217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5240064" y="3797686"/>
              <a:ext cx="0" cy="21331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4345351" y="5919292"/>
              <a:ext cx="894713" cy="61037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Straight Connector 2"/>
          <p:cNvCxnSpPr/>
          <p:nvPr/>
        </p:nvCxnSpPr>
        <p:spPr>
          <a:xfrm>
            <a:off x="6095999" y="6048728"/>
            <a:ext cx="3312368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9408367" y="4918884"/>
            <a:ext cx="1093800" cy="112984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6096000" y="4918884"/>
            <a:ext cx="4432807" cy="112984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arallelogram 9"/>
          <p:cNvSpPr/>
          <p:nvPr/>
        </p:nvSpPr>
        <p:spPr>
          <a:xfrm>
            <a:off x="9048327" y="5877272"/>
            <a:ext cx="504056" cy="126888"/>
          </a:xfrm>
          <a:prstGeom prst="parallelogram">
            <a:avLst>
              <a:gd name="adj" fmla="val 9122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6089158" y="815717"/>
            <a:ext cx="4406167" cy="5212016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10481642" y="815717"/>
            <a:ext cx="13683" cy="4082172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089158" y="4897889"/>
            <a:ext cx="4432807" cy="1129844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FDF4515-55FC-4733-B51F-DAF4386C1E37}"/>
              </a:ext>
            </a:extLst>
          </p:cNvPr>
          <p:cNvSpPr txBox="1"/>
          <p:nvPr/>
        </p:nvSpPr>
        <p:spPr>
          <a:xfrm>
            <a:off x="5439426" y="1536030"/>
            <a:ext cx="566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351B30-8D8A-4D24-BE98-D79D6FDD0C01}"/>
              </a:ext>
            </a:extLst>
          </p:cNvPr>
          <p:cNvSpPr txBox="1"/>
          <p:nvPr/>
        </p:nvSpPr>
        <p:spPr>
          <a:xfrm>
            <a:off x="9457528" y="5877272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6F419C-C0C9-4EE4-AE88-4C7428EDB8A7}"/>
              </a:ext>
            </a:extLst>
          </p:cNvPr>
          <p:cNvSpPr txBox="1"/>
          <p:nvPr/>
        </p:nvSpPr>
        <p:spPr>
          <a:xfrm>
            <a:off x="10560424" y="4609395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2F08BE-D00E-491E-90E9-B430C0582099}"/>
              </a:ext>
            </a:extLst>
          </p:cNvPr>
          <p:cNvSpPr txBox="1"/>
          <p:nvPr/>
        </p:nvSpPr>
        <p:spPr>
          <a:xfrm>
            <a:off x="7255323" y="4423014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F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97E3D3-420E-4816-B2B2-68AAFD1E2ABE}"/>
              </a:ext>
            </a:extLst>
          </p:cNvPr>
          <p:cNvSpPr txBox="1"/>
          <p:nvPr/>
        </p:nvSpPr>
        <p:spPr>
          <a:xfrm>
            <a:off x="5621405" y="5864463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30670E-EE5C-45FF-BF94-7F87F83BAFF2}"/>
              </a:ext>
            </a:extLst>
          </p:cNvPr>
          <p:cNvSpPr txBox="1"/>
          <p:nvPr/>
        </p:nvSpPr>
        <p:spPr>
          <a:xfrm>
            <a:off x="8983141" y="1412776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984485-788B-4EE4-B36C-07FDA9AE505C}"/>
              </a:ext>
            </a:extLst>
          </p:cNvPr>
          <p:cNvSpPr txBox="1"/>
          <p:nvPr/>
        </p:nvSpPr>
        <p:spPr>
          <a:xfrm>
            <a:off x="10546809" y="404664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39891C-1E60-41FE-B4C4-E5554FFDE9F1}"/>
              </a:ext>
            </a:extLst>
          </p:cNvPr>
          <p:cNvSpPr txBox="1"/>
          <p:nvPr/>
        </p:nvSpPr>
        <p:spPr>
          <a:xfrm>
            <a:off x="6672063" y="332656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B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643736-9979-40C4-89A1-30809D14210B}"/>
              </a:ext>
            </a:extLst>
          </p:cNvPr>
          <p:cNvSpPr txBox="1"/>
          <p:nvPr/>
        </p:nvSpPr>
        <p:spPr>
          <a:xfrm>
            <a:off x="401873" y="266165"/>
            <a:ext cx="46599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What side do the triangles share?</a:t>
            </a:r>
            <a:endParaRPr lang="en-GB" sz="4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F51C1D-9FED-4524-9A8A-F6219FB2DF2A}"/>
              </a:ext>
            </a:extLst>
          </p:cNvPr>
          <p:cNvSpPr txBox="1"/>
          <p:nvPr/>
        </p:nvSpPr>
        <p:spPr>
          <a:xfrm>
            <a:off x="1529049" y="2104110"/>
            <a:ext cx="22390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/>
              <a:t>EG</a:t>
            </a:r>
            <a:endParaRPr lang="en-GB" sz="9600" b="1" dirty="0"/>
          </a:p>
        </p:txBody>
      </p:sp>
    </p:spTree>
    <p:extLst>
      <p:ext uri="{BB962C8B-B14F-4D97-AF65-F5344CB8AC3E}">
        <p14:creationId xmlns:p14="http://schemas.microsoft.com/office/powerpoint/2010/main" val="414763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704" y="692697"/>
            <a:ext cx="5040560" cy="5396155"/>
          </a:xfrm>
          <a:prstGeom prst="rect">
            <a:avLst/>
          </a:prstGeom>
        </p:spPr>
      </p:pic>
      <p:cxnSp>
        <p:nvCxnSpPr>
          <p:cNvPr id="45" name="Straight Connector 44"/>
          <p:cNvCxnSpPr>
            <a:stCxn id="2" idx="0"/>
          </p:cNvCxnSpPr>
          <p:nvPr/>
        </p:nvCxnSpPr>
        <p:spPr>
          <a:xfrm>
            <a:off x="5951984" y="692696"/>
            <a:ext cx="2448272" cy="417646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arallelogram 13"/>
          <p:cNvSpPr/>
          <p:nvPr/>
        </p:nvSpPr>
        <p:spPr>
          <a:xfrm rot="20552158">
            <a:off x="5985788" y="5010410"/>
            <a:ext cx="329618" cy="360040"/>
          </a:xfrm>
          <a:prstGeom prst="parallelogram">
            <a:avLst>
              <a:gd name="adj" fmla="val 3344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6" name="Straight Connector 65"/>
          <p:cNvCxnSpPr/>
          <p:nvPr/>
        </p:nvCxnSpPr>
        <p:spPr>
          <a:xfrm>
            <a:off x="5951840" y="764704"/>
            <a:ext cx="72153" cy="460851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6023992" y="4941168"/>
            <a:ext cx="2376264" cy="43204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21895BF-F8BA-6FD3-EFC0-DA7D29DB7ACC}"/>
              </a:ext>
            </a:extLst>
          </p:cNvPr>
          <p:cNvSpPr txBox="1"/>
          <p:nvPr/>
        </p:nvSpPr>
        <p:spPr>
          <a:xfrm>
            <a:off x="266767" y="273363"/>
            <a:ext cx="40256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Identify angle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ECA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DA3BF4-33A6-3300-4A81-EBDEF6542068}"/>
              </a:ext>
            </a:extLst>
          </p:cNvPr>
          <p:cNvSpPr txBox="1"/>
          <p:nvPr/>
        </p:nvSpPr>
        <p:spPr>
          <a:xfrm>
            <a:off x="2999656" y="5900015"/>
            <a:ext cx="578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8FD034-85DE-1C59-A12C-F15D869DD514}"/>
              </a:ext>
            </a:extLst>
          </p:cNvPr>
          <p:cNvSpPr txBox="1"/>
          <p:nvPr/>
        </p:nvSpPr>
        <p:spPr>
          <a:xfrm>
            <a:off x="5703222" y="113253"/>
            <a:ext cx="5693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87714E-C0A8-0F67-ADEA-E3F134D058A1}"/>
              </a:ext>
            </a:extLst>
          </p:cNvPr>
          <p:cNvSpPr txBox="1"/>
          <p:nvPr/>
        </p:nvSpPr>
        <p:spPr>
          <a:xfrm>
            <a:off x="4563331" y="4749593"/>
            <a:ext cx="741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0AEAE0-DBA5-D176-CBC5-D1FCF19A82DB}"/>
              </a:ext>
            </a:extLst>
          </p:cNvPr>
          <p:cNvSpPr txBox="1"/>
          <p:nvPr/>
        </p:nvSpPr>
        <p:spPr>
          <a:xfrm>
            <a:off x="7176120" y="5991370"/>
            <a:ext cx="454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20FCA6-6EC9-8A16-3FD9-EDB4A1D0FD62}"/>
              </a:ext>
            </a:extLst>
          </p:cNvPr>
          <p:cNvSpPr txBox="1"/>
          <p:nvPr/>
        </p:nvSpPr>
        <p:spPr>
          <a:xfrm>
            <a:off x="7620026" y="4196397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680392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704" y="725553"/>
            <a:ext cx="5040560" cy="5396155"/>
          </a:xfrm>
          <a:prstGeom prst="rect">
            <a:avLst/>
          </a:prstGeom>
        </p:spPr>
      </p:pic>
      <p:sp>
        <p:nvSpPr>
          <p:cNvPr id="14" name="Parallelogram 13"/>
          <p:cNvSpPr/>
          <p:nvPr/>
        </p:nvSpPr>
        <p:spPr>
          <a:xfrm rot="1967576">
            <a:off x="7070180" y="5887261"/>
            <a:ext cx="272944" cy="310894"/>
          </a:xfrm>
          <a:prstGeom prst="parallelogram">
            <a:avLst>
              <a:gd name="adj" fmla="val 36361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6" name="Straight Connector 65"/>
          <p:cNvCxnSpPr/>
          <p:nvPr/>
        </p:nvCxnSpPr>
        <p:spPr>
          <a:xfrm flipH="1" flipV="1">
            <a:off x="3503714" y="6093296"/>
            <a:ext cx="3744415" cy="46143"/>
          </a:xfrm>
          <a:prstGeom prst="line">
            <a:avLst/>
          </a:prstGeom>
          <a:ln w="76200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3503714" y="4950588"/>
            <a:ext cx="4896543" cy="1124977"/>
          </a:xfrm>
          <a:prstGeom prst="line">
            <a:avLst/>
          </a:prstGeom>
          <a:ln w="76200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7235496" y="4917732"/>
            <a:ext cx="1272773" cy="1183059"/>
          </a:xfrm>
          <a:prstGeom prst="line">
            <a:avLst/>
          </a:prstGeom>
          <a:ln w="76200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C29ED71-0098-59CA-96BB-5F811929CA51}"/>
              </a:ext>
            </a:extLst>
          </p:cNvPr>
          <p:cNvSpPr txBox="1"/>
          <p:nvPr/>
        </p:nvSpPr>
        <p:spPr>
          <a:xfrm>
            <a:off x="266767" y="273363"/>
            <a:ext cx="40256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Identify angle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BCA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3ECE8C-0818-D12B-274A-A1580F040649}"/>
              </a:ext>
            </a:extLst>
          </p:cNvPr>
          <p:cNvSpPr txBox="1"/>
          <p:nvPr/>
        </p:nvSpPr>
        <p:spPr>
          <a:xfrm>
            <a:off x="2999656" y="5900015"/>
            <a:ext cx="578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6584C1-CDFA-88CD-CD9B-981AD8AF5EFC}"/>
              </a:ext>
            </a:extLst>
          </p:cNvPr>
          <p:cNvSpPr txBox="1"/>
          <p:nvPr/>
        </p:nvSpPr>
        <p:spPr>
          <a:xfrm>
            <a:off x="5811306" y="160412"/>
            <a:ext cx="5693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860BBA-65A9-C03C-3A21-594E1B58ADB5}"/>
              </a:ext>
            </a:extLst>
          </p:cNvPr>
          <p:cNvSpPr txBox="1"/>
          <p:nvPr/>
        </p:nvSpPr>
        <p:spPr>
          <a:xfrm>
            <a:off x="4592341" y="4911873"/>
            <a:ext cx="741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D7B50F-29E5-9736-8F0B-CCD9F323A099}"/>
              </a:ext>
            </a:extLst>
          </p:cNvPr>
          <p:cNvSpPr txBox="1"/>
          <p:nvPr/>
        </p:nvSpPr>
        <p:spPr>
          <a:xfrm>
            <a:off x="8544129" y="4537924"/>
            <a:ext cx="552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67DBAF-E76E-218E-C484-993CE39FB168}"/>
              </a:ext>
            </a:extLst>
          </p:cNvPr>
          <p:cNvSpPr txBox="1"/>
          <p:nvPr/>
        </p:nvSpPr>
        <p:spPr>
          <a:xfrm>
            <a:off x="7221419" y="5989123"/>
            <a:ext cx="454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5E118E-D845-6027-521F-B571DD4CE3A2}"/>
              </a:ext>
            </a:extLst>
          </p:cNvPr>
          <p:cNvSpPr txBox="1"/>
          <p:nvPr/>
        </p:nvSpPr>
        <p:spPr>
          <a:xfrm>
            <a:off x="7464152" y="4869160"/>
            <a:ext cx="6480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92588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704" y="692697"/>
            <a:ext cx="5040560" cy="5396155"/>
          </a:xfrm>
          <a:prstGeom prst="rect">
            <a:avLst/>
          </a:prstGeom>
        </p:spPr>
      </p:pic>
      <p:cxnSp>
        <p:nvCxnSpPr>
          <p:cNvPr id="45" name="Straight Connector 44"/>
          <p:cNvCxnSpPr>
            <a:stCxn id="2" idx="0"/>
          </p:cNvCxnSpPr>
          <p:nvPr/>
        </p:nvCxnSpPr>
        <p:spPr>
          <a:xfrm flipH="1">
            <a:off x="3431704" y="692697"/>
            <a:ext cx="2520280" cy="5396155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arallelogram 13"/>
          <p:cNvSpPr/>
          <p:nvPr/>
        </p:nvSpPr>
        <p:spPr>
          <a:xfrm rot="20877080">
            <a:off x="5152135" y="5836480"/>
            <a:ext cx="322426" cy="221155"/>
          </a:xfrm>
          <a:prstGeom prst="parallelogram">
            <a:avLst>
              <a:gd name="adj" fmla="val 3344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6" name="Straight Connector 65"/>
          <p:cNvCxnSpPr/>
          <p:nvPr/>
        </p:nvCxnSpPr>
        <p:spPr>
          <a:xfrm flipH="1">
            <a:off x="5375921" y="764705"/>
            <a:ext cx="575919" cy="5324147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3431704" y="6088851"/>
            <a:ext cx="1944216" cy="0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388A9E9-1865-26CD-4796-B51D3165ACA4}"/>
              </a:ext>
            </a:extLst>
          </p:cNvPr>
          <p:cNvSpPr txBox="1"/>
          <p:nvPr/>
        </p:nvSpPr>
        <p:spPr>
          <a:xfrm>
            <a:off x="3030020" y="5947057"/>
            <a:ext cx="578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B3F51F-6B78-4825-E4BA-520D04BE4F72}"/>
              </a:ext>
            </a:extLst>
          </p:cNvPr>
          <p:cNvSpPr txBox="1"/>
          <p:nvPr/>
        </p:nvSpPr>
        <p:spPr>
          <a:xfrm>
            <a:off x="5703222" y="113253"/>
            <a:ext cx="5693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E7FAA2-2135-F989-B09B-8B44FB09F253}"/>
              </a:ext>
            </a:extLst>
          </p:cNvPr>
          <p:cNvSpPr txBox="1"/>
          <p:nvPr/>
        </p:nvSpPr>
        <p:spPr>
          <a:xfrm>
            <a:off x="4556236" y="4838230"/>
            <a:ext cx="741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850E39-F096-3690-4737-C49E1143072F}"/>
              </a:ext>
            </a:extLst>
          </p:cNvPr>
          <p:cNvSpPr txBox="1"/>
          <p:nvPr/>
        </p:nvSpPr>
        <p:spPr>
          <a:xfrm>
            <a:off x="8544129" y="4537924"/>
            <a:ext cx="552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2995E2-AB0D-467F-6D71-9D2AA86CEC56}"/>
              </a:ext>
            </a:extLst>
          </p:cNvPr>
          <p:cNvSpPr txBox="1"/>
          <p:nvPr/>
        </p:nvSpPr>
        <p:spPr>
          <a:xfrm>
            <a:off x="7176120" y="5991370"/>
            <a:ext cx="454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25FA3D-D226-5ECE-C6AA-FA5528791ED4}"/>
              </a:ext>
            </a:extLst>
          </p:cNvPr>
          <p:cNvSpPr txBox="1"/>
          <p:nvPr/>
        </p:nvSpPr>
        <p:spPr>
          <a:xfrm>
            <a:off x="266767" y="273363"/>
            <a:ext cx="40256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Identify angle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EAB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F11D82-0F26-4180-85D5-D19B2C8B9649}"/>
              </a:ext>
            </a:extLst>
          </p:cNvPr>
          <p:cNvSpPr txBox="1"/>
          <p:nvPr/>
        </p:nvSpPr>
        <p:spPr>
          <a:xfrm>
            <a:off x="3595669" y="5349268"/>
            <a:ext cx="6480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77764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1895BF-F8BA-6FD3-EFC0-DA7D29DB7ACC}"/>
              </a:ext>
            </a:extLst>
          </p:cNvPr>
          <p:cNvSpPr txBox="1"/>
          <p:nvPr/>
        </p:nvSpPr>
        <p:spPr>
          <a:xfrm>
            <a:off x="335360" y="188640"/>
            <a:ext cx="72693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Identify the angle that </a:t>
            </a:r>
            <a:r>
              <a:rPr kumimoji="0" lang="en-GB" sz="60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AE </a:t>
            </a:r>
            <a:r>
              <a:rPr kumimoji="0" lang="en-GB" sz="6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</a:t>
            </a:r>
            <a:r>
              <a:rPr kumimoji="0" lang="en-GB" sz="60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Plane ABCD</a:t>
            </a:r>
            <a:r>
              <a:rPr kumimoji="0" lang="en-GB" sz="6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make.</a:t>
            </a:r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133AA300-E8B3-F3D7-2398-48FDC57DECF0}"/>
              </a:ext>
            </a:extLst>
          </p:cNvPr>
          <p:cNvSpPr/>
          <p:nvPr/>
        </p:nvSpPr>
        <p:spPr>
          <a:xfrm>
            <a:off x="5951984" y="5059691"/>
            <a:ext cx="4957773" cy="1144146"/>
          </a:xfrm>
          <a:prstGeom prst="parallelogram">
            <a:avLst>
              <a:gd name="adj" fmla="val 102890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9976" y="830278"/>
            <a:ext cx="5040560" cy="5396155"/>
          </a:xfrm>
          <a:prstGeom prst="rect">
            <a:avLst/>
          </a:prstGeom>
        </p:spPr>
      </p:pic>
      <p:cxnSp>
        <p:nvCxnSpPr>
          <p:cNvPr id="15" name="Straight Connector 14"/>
          <p:cNvCxnSpPr>
            <a:cxnSpLocks/>
            <a:stCxn id="13" idx="0"/>
          </p:cNvCxnSpPr>
          <p:nvPr/>
        </p:nvCxnSpPr>
        <p:spPr>
          <a:xfrm flipH="1">
            <a:off x="5951984" y="830278"/>
            <a:ext cx="2448272" cy="531513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4DA3BF4-33A6-3300-4A81-EBDEF6542068}"/>
              </a:ext>
            </a:extLst>
          </p:cNvPr>
          <p:cNvSpPr txBox="1"/>
          <p:nvPr/>
        </p:nvSpPr>
        <p:spPr>
          <a:xfrm>
            <a:off x="5591944" y="6038699"/>
            <a:ext cx="578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8FD034-85DE-1C59-A12C-F15D869DD514}"/>
              </a:ext>
            </a:extLst>
          </p:cNvPr>
          <p:cNvSpPr txBox="1"/>
          <p:nvPr/>
        </p:nvSpPr>
        <p:spPr>
          <a:xfrm>
            <a:off x="8295510" y="251937"/>
            <a:ext cx="5693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87714E-C0A8-0F67-ADEA-E3F134D058A1}"/>
              </a:ext>
            </a:extLst>
          </p:cNvPr>
          <p:cNvSpPr txBox="1"/>
          <p:nvPr/>
        </p:nvSpPr>
        <p:spPr>
          <a:xfrm>
            <a:off x="7032104" y="5003526"/>
            <a:ext cx="741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7ABEA50-3F4F-5A9D-C9F8-6C9A4D31D4DB}"/>
              </a:ext>
            </a:extLst>
          </p:cNvPr>
          <p:cNvSpPr txBox="1"/>
          <p:nvPr/>
        </p:nvSpPr>
        <p:spPr>
          <a:xfrm>
            <a:off x="11136417" y="4676608"/>
            <a:ext cx="552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30AEAE0-DBA5-D176-CBC5-D1FCF19A82DB}"/>
              </a:ext>
            </a:extLst>
          </p:cNvPr>
          <p:cNvSpPr txBox="1"/>
          <p:nvPr/>
        </p:nvSpPr>
        <p:spPr>
          <a:xfrm>
            <a:off x="9768408" y="6130054"/>
            <a:ext cx="454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20FCA6-6EC9-8A16-3FD9-EDB4A1D0FD62}"/>
              </a:ext>
            </a:extLst>
          </p:cNvPr>
          <p:cNvSpPr txBox="1"/>
          <p:nvPr/>
        </p:nvSpPr>
        <p:spPr>
          <a:xfrm>
            <a:off x="6189940" y="5206724"/>
            <a:ext cx="648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66C28E4-C8A3-4F6F-90AE-B395C7413161}"/>
              </a:ext>
            </a:extLst>
          </p:cNvPr>
          <p:cNvCxnSpPr>
            <a:cxnSpLocks/>
          </p:cNvCxnSpPr>
          <p:nvPr/>
        </p:nvCxnSpPr>
        <p:spPr>
          <a:xfrm flipH="1">
            <a:off x="5951984" y="5059691"/>
            <a:ext cx="4957773" cy="114414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34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be 3"/>
          <p:cNvSpPr/>
          <p:nvPr/>
        </p:nvSpPr>
        <p:spPr>
          <a:xfrm>
            <a:off x="1559496" y="2348880"/>
            <a:ext cx="4071829" cy="2851322"/>
          </a:xfrm>
          <a:prstGeom prst="cub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cxnSp>
        <p:nvCxnSpPr>
          <p:cNvPr id="6" name="Straight Connector 5"/>
          <p:cNvCxnSpPr>
            <a:cxnSpLocks/>
          </p:cNvCxnSpPr>
          <p:nvPr/>
        </p:nvCxnSpPr>
        <p:spPr>
          <a:xfrm flipH="1" flipV="1">
            <a:off x="2291989" y="4398438"/>
            <a:ext cx="3360544" cy="7872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317170" y="2348880"/>
            <a:ext cx="0" cy="204989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137332" y="2728814"/>
            <a:ext cx="59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40612" y="5116254"/>
            <a:ext cx="59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55741" y="4282345"/>
            <a:ext cx="59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28024" y="4027382"/>
            <a:ext cx="59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78373" y="5151345"/>
            <a:ext cx="59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00302" y="2961670"/>
            <a:ext cx="59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19929" y="2071438"/>
            <a:ext cx="59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96613" y="1784371"/>
            <a:ext cx="59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1609923" y="4487505"/>
            <a:ext cx="4026962" cy="698859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1578646" y="2348880"/>
            <a:ext cx="4031147" cy="282647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Arc 35"/>
          <p:cNvSpPr/>
          <p:nvPr/>
        </p:nvSpPr>
        <p:spPr>
          <a:xfrm>
            <a:off x="2016155" y="4704406"/>
            <a:ext cx="466564" cy="675443"/>
          </a:xfrm>
          <a:prstGeom prst="arc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cxnSp>
        <p:nvCxnSpPr>
          <p:cNvPr id="56" name="Straight Connector 55"/>
          <p:cNvCxnSpPr>
            <a:cxnSpLocks/>
          </p:cNvCxnSpPr>
          <p:nvPr/>
        </p:nvCxnSpPr>
        <p:spPr>
          <a:xfrm flipV="1">
            <a:off x="1556099" y="4398437"/>
            <a:ext cx="777180" cy="77691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1811524" y="277109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Calculate angle </a:t>
            </a:r>
            <a:r>
              <a:rPr lang="en-GB" sz="7200" b="1" dirty="0">
                <a:cs typeface="Times New Roman" panose="02020603050405020304" pitchFamily="18" charset="0"/>
              </a:rPr>
              <a:t>CEG</a:t>
            </a:r>
            <a:r>
              <a:rPr lang="en-GB" sz="7200" b="1" dirty="0"/>
              <a:t>.</a:t>
            </a:r>
            <a:endParaRPr lang="en-GB" sz="7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6F5BF9-3332-4A77-9669-858980548642}"/>
              </a:ext>
            </a:extLst>
          </p:cNvPr>
          <p:cNvSpPr txBox="1"/>
          <p:nvPr/>
        </p:nvSpPr>
        <p:spPr>
          <a:xfrm>
            <a:off x="5650474" y="3275045"/>
            <a:ext cx="905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3cm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CBF388-4973-47A5-893C-336CAC8B1360}"/>
              </a:ext>
            </a:extLst>
          </p:cNvPr>
          <p:cNvSpPr txBox="1"/>
          <p:nvPr/>
        </p:nvSpPr>
        <p:spPr>
          <a:xfrm>
            <a:off x="3236302" y="4459594"/>
            <a:ext cx="905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5cm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049D296-9EBF-4C55-8389-145720C9359C}"/>
                  </a:ext>
                </a:extLst>
              </p:cNvPr>
              <p:cNvSpPr txBox="1"/>
              <p:nvPr/>
            </p:nvSpPr>
            <p:spPr>
              <a:xfrm>
                <a:off x="7248128" y="1844824"/>
                <a:ext cx="4464496" cy="44785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𝐶𝐸𝐺</m:t>
                          </m:r>
                        </m:e>
                      </m:func>
                      <m:r>
                        <a:rPr lang="en-GB" sz="4000" i="1">
                          <a:latin typeface="Cambria Math"/>
                          <a:ea typeface="Cambria Math"/>
                        </a:rPr>
                        <m:t>= 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/>
                            </a:rPr>
                            <m:t>3</m:t>
                          </m:r>
                        </m:num>
                        <m:den>
                          <m:r>
                            <a:rPr lang="en-GB" sz="4000" i="1">
                              <a:latin typeface="Cambria Math"/>
                              <a:ea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4000" dirty="0">
                  <a:ea typeface="Cambria Math"/>
                </a:endParaRPr>
              </a:p>
              <a:p>
                <a:endParaRPr lang="en-GB" sz="4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/>
                        </a:rPr>
                        <m:t>𝐶𝐸𝐺</m:t>
                      </m:r>
                      <m:r>
                        <a:rPr lang="en-GB" sz="4000" i="1">
                          <a:latin typeface="Cambria Math"/>
                          <a:ea typeface="Cambria Math"/>
                        </a:rPr>
                        <m:t>= 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/>
                              <a:ea typeface="Cambria Math"/>
                            </a:rPr>
                            <m:t>𝑡𝑎𝑛</m:t>
                          </m:r>
                        </m:e>
                        <m:sup>
                          <m:r>
                            <a:rPr lang="en-GB" sz="4000" i="1"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4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4000" i="1"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4000" dirty="0"/>
              </a:p>
              <a:p>
                <a:endParaRPr lang="en-GB" sz="4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/>
                        </a:rPr>
                        <m:t>𝑪𝑬𝑮</m:t>
                      </m:r>
                      <m:r>
                        <a:rPr lang="en-GB" sz="4000" b="1" i="1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40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𝟑𝟏</m:t>
                          </m:r>
                        </m:e>
                        <m:sup>
                          <m:r>
                            <a:rPr lang="en-GB" sz="4000" b="1" i="1">
                              <a:latin typeface="Cambria Math"/>
                              <a:ea typeface="Cambria Math"/>
                            </a:rPr>
                            <m:t>𝒐</m:t>
                          </m:r>
                        </m:sup>
                      </m:sSup>
                      <m:r>
                        <a:rPr lang="en-GB" sz="4000" i="1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049D296-9EBF-4C55-8389-145720C935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1844824"/>
                <a:ext cx="4464496" cy="44785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945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be 3"/>
          <p:cNvSpPr/>
          <p:nvPr/>
        </p:nvSpPr>
        <p:spPr>
          <a:xfrm>
            <a:off x="1431723" y="2520690"/>
            <a:ext cx="4071829" cy="2851322"/>
          </a:xfrm>
          <a:prstGeom prst="cub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cxnSp>
        <p:nvCxnSpPr>
          <p:cNvPr id="6" name="Straight Connector 5"/>
          <p:cNvCxnSpPr>
            <a:cxnSpLocks/>
          </p:cNvCxnSpPr>
          <p:nvPr/>
        </p:nvCxnSpPr>
        <p:spPr>
          <a:xfrm flipH="1" flipV="1">
            <a:off x="2164216" y="4570248"/>
            <a:ext cx="3360544" cy="7872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189397" y="2520690"/>
            <a:ext cx="0" cy="204989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09559" y="2900624"/>
            <a:ext cx="59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12839" y="5288064"/>
            <a:ext cx="59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27968" y="4454155"/>
            <a:ext cx="59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00251" y="4199192"/>
            <a:ext cx="59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50600" y="5323155"/>
            <a:ext cx="59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72529" y="3133480"/>
            <a:ext cx="59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92156" y="2243248"/>
            <a:ext cx="59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68840" y="1956181"/>
            <a:ext cx="59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1482150" y="4659315"/>
            <a:ext cx="4026962" cy="69885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cxnSpLocks/>
          </p:cNvCxnSpPr>
          <p:nvPr/>
        </p:nvCxnSpPr>
        <p:spPr>
          <a:xfrm flipH="1">
            <a:off x="1450874" y="5347161"/>
            <a:ext cx="3293216" cy="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cxnSpLocks/>
          </p:cNvCxnSpPr>
          <p:nvPr/>
        </p:nvCxnSpPr>
        <p:spPr>
          <a:xfrm flipV="1">
            <a:off x="1428326" y="4570247"/>
            <a:ext cx="777180" cy="77691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1811524" y="277109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Calculate length </a:t>
            </a:r>
            <a:r>
              <a:rPr lang="en-GB" sz="7200" b="1" dirty="0">
                <a:cs typeface="Times New Roman" panose="02020603050405020304" pitchFamily="18" charset="0"/>
              </a:rPr>
              <a:t>EG</a:t>
            </a:r>
            <a:r>
              <a:rPr lang="en-GB" sz="7200" b="1" dirty="0"/>
              <a:t>.</a:t>
            </a:r>
            <a:endParaRPr lang="en-GB" sz="7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6F5BF9-3332-4A77-9669-858980548642}"/>
              </a:ext>
            </a:extLst>
          </p:cNvPr>
          <p:cNvSpPr txBox="1"/>
          <p:nvPr/>
        </p:nvSpPr>
        <p:spPr>
          <a:xfrm>
            <a:off x="5151601" y="4958706"/>
            <a:ext cx="905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3cm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CBF388-4973-47A5-893C-336CAC8B1360}"/>
              </a:ext>
            </a:extLst>
          </p:cNvPr>
          <p:cNvSpPr txBox="1"/>
          <p:nvPr/>
        </p:nvSpPr>
        <p:spPr>
          <a:xfrm>
            <a:off x="2748736" y="5438793"/>
            <a:ext cx="905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4cm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66F8DA-CBA5-4A7D-8511-E5FB45284D49}"/>
              </a:ext>
            </a:extLst>
          </p:cNvPr>
          <p:cNvCxnSpPr>
            <a:cxnSpLocks/>
          </p:cNvCxnSpPr>
          <p:nvPr/>
        </p:nvCxnSpPr>
        <p:spPr>
          <a:xfrm flipH="1">
            <a:off x="4744090" y="4687009"/>
            <a:ext cx="684766" cy="673314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C6CDE7-DB55-4A51-9735-651AC8C8EED5}"/>
                  </a:ext>
                </a:extLst>
              </p:cNvPr>
              <p:cNvSpPr txBox="1"/>
              <p:nvPr/>
            </p:nvSpPr>
            <p:spPr>
              <a:xfrm>
                <a:off x="6966950" y="1956181"/>
                <a:ext cx="4744378" cy="42415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 dirty="0">
                    <a:cs typeface="Times New Roman" panose="02020603050405020304" pitchFamily="18" charset="0"/>
                  </a:rPr>
                  <a:t>EG</a:t>
                </a:r>
                <a:r>
                  <a:rPr lang="en-GB" sz="5400" baseline="30000" dirty="0"/>
                  <a:t>2</a:t>
                </a:r>
                <a:r>
                  <a:rPr lang="en-GB" sz="5400" dirty="0"/>
                  <a:t> = 4</a:t>
                </a:r>
                <a:r>
                  <a:rPr lang="en-GB" sz="5400" baseline="30000" dirty="0"/>
                  <a:t>2</a:t>
                </a:r>
                <a:r>
                  <a:rPr lang="en-GB" sz="5400" dirty="0"/>
                  <a:t> + 3</a:t>
                </a:r>
                <a:r>
                  <a:rPr lang="en-GB" sz="5400" baseline="30000" dirty="0"/>
                  <a:t>2</a:t>
                </a:r>
              </a:p>
              <a:p>
                <a:endParaRPr lang="en-GB" sz="7200" baseline="30000" dirty="0"/>
              </a:p>
              <a:p>
                <a:r>
                  <a:rPr lang="en-GB" sz="5400" dirty="0">
                    <a:cs typeface="Times New Roman" panose="02020603050405020304" pitchFamily="18" charset="0"/>
                  </a:rPr>
                  <a:t>EG</a:t>
                </a:r>
                <a:r>
                  <a:rPr lang="en-GB" sz="5400" baseline="30000" dirty="0"/>
                  <a:t>2</a:t>
                </a:r>
                <a:r>
                  <a:rPr lang="en-GB" sz="5400" dirty="0"/>
                  <a:t> = </a:t>
                </a:r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</a:rPr>
                      <m:t>25 </m:t>
                    </m:r>
                  </m:oMath>
                </a14:m>
                <a:endParaRPr lang="en-GB" sz="5400" dirty="0"/>
              </a:p>
              <a:p>
                <a:endParaRPr lang="en-GB" sz="4800" dirty="0"/>
              </a:p>
              <a:p>
                <a:r>
                  <a:rPr lang="en-GB" sz="5400" dirty="0">
                    <a:cs typeface="Times New Roman" panose="02020603050405020304" pitchFamily="18" charset="0"/>
                  </a:rPr>
                  <a:t>EG</a:t>
                </a:r>
                <a:r>
                  <a:rPr lang="en-GB" sz="5400" dirty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</m:rad>
                  </m:oMath>
                </a14:m>
                <a:r>
                  <a:rPr lang="en-GB" sz="5400" dirty="0"/>
                  <a:t> = </a:t>
                </a:r>
                <a:r>
                  <a:rPr lang="en-GB" sz="5400" b="1" dirty="0"/>
                  <a:t>5cm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C6CDE7-DB55-4A51-9735-651AC8C8E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6950" y="1956181"/>
                <a:ext cx="4744378" cy="4241546"/>
              </a:xfrm>
              <a:prstGeom prst="rect">
                <a:avLst/>
              </a:prstGeom>
              <a:blipFill>
                <a:blip r:embed="rId3"/>
                <a:stretch>
                  <a:fillRect l="-6941" t="-4023" r="-4884" b="-57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350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ight Triangle 25"/>
          <p:cNvSpPr/>
          <p:nvPr/>
        </p:nvSpPr>
        <p:spPr>
          <a:xfrm flipH="1">
            <a:off x="4439816" y="2672878"/>
            <a:ext cx="1080120" cy="3132386"/>
          </a:xfrm>
          <a:prstGeom prst="rtTriangl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5231904" y="5480300"/>
            <a:ext cx="288032" cy="3249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ube 3"/>
          <p:cNvSpPr/>
          <p:nvPr/>
        </p:nvSpPr>
        <p:spPr>
          <a:xfrm>
            <a:off x="1022409" y="2464751"/>
            <a:ext cx="1906094" cy="3671157"/>
          </a:xfrm>
          <a:prstGeom prst="cub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1508503" y="5709030"/>
            <a:ext cx="142000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508503" y="2464751"/>
            <a:ext cx="0" cy="324427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1022409" y="5709030"/>
            <a:ext cx="486094" cy="42687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58005" y="2624212"/>
            <a:ext cx="741259" cy="547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42612" y="6071130"/>
            <a:ext cx="741259" cy="547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59762" y="5375099"/>
            <a:ext cx="741259" cy="547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429" y="5300194"/>
            <a:ext cx="741259" cy="547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6787" y="6010180"/>
            <a:ext cx="741259" cy="547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89951" y="2531218"/>
            <a:ext cx="741259" cy="547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04597" y="2129300"/>
            <a:ext cx="741259" cy="547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02939" y="2076841"/>
            <a:ext cx="741259" cy="547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B</a:t>
            </a:r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1022409" y="2464751"/>
            <a:ext cx="1882188" cy="36596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cxnSpLocks/>
          </p:cNvCxnSpPr>
          <p:nvPr/>
        </p:nvCxnSpPr>
        <p:spPr>
          <a:xfrm flipV="1">
            <a:off x="1022409" y="5697526"/>
            <a:ext cx="1882188" cy="42687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172638" y="6100794"/>
            <a:ext cx="1332288" cy="547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4cm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61050" y="5669577"/>
            <a:ext cx="739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3cm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07384" y="3967980"/>
            <a:ext cx="905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11cm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079776" y="5655359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417437" y="5703640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391506" y="2289647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94218" y="4198813"/>
            <a:ext cx="905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11cm</a:t>
            </a:r>
          </a:p>
        </p:txBody>
      </p:sp>
      <p:sp>
        <p:nvSpPr>
          <p:cNvPr id="36" name="Arc 35"/>
          <p:cNvSpPr/>
          <p:nvPr/>
        </p:nvSpPr>
        <p:spPr>
          <a:xfrm>
            <a:off x="4367808" y="5474721"/>
            <a:ext cx="396044" cy="641685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TextBox 43"/>
          <p:cNvSpPr txBox="1"/>
          <p:nvPr/>
        </p:nvSpPr>
        <p:spPr>
          <a:xfrm>
            <a:off x="4618690" y="5779347"/>
            <a:ext cx="905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5cm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6897166" y="2211658"/>
                <a:ext cx="4225832" cy="4162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𝐶𝐸𝐺</m:t>
                          </m:r>
                        </m:e>
                      </m:func>
                      <m:r>
                        <a:rPr lang="en-GB" sz="3600" i="1">
                          <a:latin typeface="Cambria Math"/>
                          <a:ea typeface="Cambria Math"/>
                        </a:rPr>
                        <m:t>= 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/>
                              <a:ea typeface="Cambria Math"/>
                            </a:rPr>
                            <m:t>11</m:t>
                          </m:r>
                        </m:num>
                        <m:den>
                          <m:r>
                            <a:rPr lang="en-GB" sz="3600" i="1">
                              <a:latin typeface="Cambria Math"/>
                              <a:ea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3600" dirty="0">
                  <a:ea typeface="Cambria Math"/>
                </a:endParaRPr>
              </a:p>
              <a:p>
                <a:endParaRPr lang="en-GB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/>
                        </a:rPr>
                        <m:t>𝐶𝐸𝐺</m:t>
                      </m:r>
                      <m:r>
                        <a:rPr lang="en-GB" sz="3600" i="1">
                          <a:latin typeface="Cambria Math"/>
                          <a:ea typeface="Cambria Math"/>
                        </a:rPr>
                        <m:t>= 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/>
                              <a:ea typeface="Cambria Math"/>
                            </a:rPr>
                            <m:t>𝑡𝑎𝑛</m:t>
                          </m:r>
                        </m:e>
                        <m:sup>
                          <m:r>
                            <a:rPr lang="en-GB" sz="3600" i="1"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6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latin typeface="Cambria Math"/>
                                  <a:ea typeface="Cambria Math"/>
                                </a:rPr>
                                <m:t>11</m:t>
                              </m:r>
                            </m:num>
                            <m:den>
                              <m:r>
                                <a:rPr lang="en-GB" sz="3600" i="1"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3600" dirty="0"/>
              </a:p>
              <a:p>
                <a:endParaRPr lang="en-GB" sz="4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/>
                        </a:rPr>
                        <m:t>𝑪𝑬𝑮</m:t>
                      </m:r>
                      <m:r>
                        <a:rPr lang="en-GB" sz="3600" b="1" i="1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36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latin typeface="Cambria Math"/>
                              <a:ea typeface="Cambria Math"/>
                            </a:rPr>
                            <m:t>𝟔𝟓</m:t>
                          </m:r>
                          <m:r>
                            <a:rPr lang="en-GB" sz="3600" b="1" i="1">
                              <a:latin typeface="Cambria Math"/>
                              <a:ea typeface="Cambria Math"/>
                            </a:rPr>
                            <m:t>.</m:t>
                          </m:r>
                          <m:r>
                            <a:rPr lang="en-GB" sz="3600" b="1" i="1">
                              <a:latin typeface="Cambria Math"/>
                              <a:ea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GB" sz="3600" b="1" i="1">
                              <a:latin typeface="Cambria Math"/>
                              <a:ea typeface="Cambria Math"/>
                            </a:rPr>
                            <m:t>𝒐</m:t>
                          </m:r>
                        </m:sup>
                      </m:sSup>
                      <m:r>
                        <a:rPr lang="en-GB" sz="3600" i="1">
                          <a:latin typeface="Cambria Math"/>
                          <a:ea typeface="Cambria Math"/>
                        </a:rPr>
                        <m:t> (1</m:t>
                      </m:r>
                      <m:r>
                        <a:rPr lang="en-GB" sz="3600" i="1">
                          <a:latin typeface="Cambria Math"/>
                          <a:ea typeface="Cambria Math"/>
                        </a:rPr>
                        <m:t>𝑑𝑝</m:t>
                      </m:r>
                      <m:r>
                        <a:rPr lang="en-GB" sz="3600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7166" y="2211658"/>
                <a:ext cx="4225832" cy="41629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492938" y="113818"/>
            <a:ext cx="114118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Calculate the size of the angle </a:t>
            </a:r>
          </a:p>
          <a:p>
            <a:pPr algn="ctr"/>
            <a:r>
              <a:rPr lang="en-GB" sz="6000" dirty="0"/>
              <a:t>between </a:t>
            </a:r>
            <a:r>
              <a:rPr lang="en-GB" sz="6000" b="1" dirty="0"/>
              <a:t>CE </a:t>
            </a:r>
            <a:r>
              <a:rPr lang="en-GB" sz="6000" dirty="0"/>
              <a:t>and </a:t>
            </a:r>
            <a:r>
              <a:rPr lang="en-GB" sz="6000" b="1" dirty="0"/>
              <a:t>Plane</a:t>
            </a:r>
            <a:r>
              <a:rPr lang="en-GB" sz="6000" dirty="0"/>
              <a:t> </a:t>
            </a:r>
            <a:r>
              <a:rPr lang="en-GB" sz="6000" b="1" dirty="0"/>
              <a:t>EFGH</a:t>
            </a:r>
          </a:p>
        </p:txBody>
      </p:sp>
    </p:spTree>
    <p:extLst>
      <p:ext uri="{BB962C8B-B14F-4D97-AF65-F5344CB8AC3E}">
        <p14:creationId xmlns:p14="http://schemas.microsoft.com/office/powerpoint/2010/main" val="413522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31" grpId="0"/>
      <p:bldP spid="32" grpId="0"/>
      <p:bldP spid="33" grpId="0"/>
      <p:bldP spid="35" grpId="0"/>
      <p:bldP spid="36" grpId="0" animBg="1"/>
      <p:bldP spid="4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591" y="399476"/>
            <a:ext cx="5291327" cy="6266466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8400255" y="946946"/>
            <a:ext cx="1944216" cy="3888432"/>
          </a:xfrm>
          <a:prstGeom prst="line">
            <a:avLst/>
          </a:prstGeom>
          <a:ln w="57150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Arc 5"/>
          <p:cNvSpPr/>
          <p:nvPr/>
        </p:nvSpPr>
        <p:spPr>
          <a:xfrm flipH="1">
            <a:off x="9552383" y="4403330"/>
            <a:ext cx="1080120" cy="1080120"/>
          </a:xfrm>
          <a:prstGeom prst="arc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AA2EB8-DE83-4181-8737-97A81C4101DF}"/>
              </a:ext>
            </a:extLst>
          </p:cNvPr>
          <p:cNvSpPr txBox="1"/>
          <p:nvPr/>
        </p:nvSpPr>
        <p:spPr>
          <a:xfrm>
            <a:off x="263352" y="208702"/>
            <a:ext cx="626469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800" dirty="0"/>
              <a:t>Calculate the angle that </a:t>
            </a:r>
            <a:r>
              <a:rPr lang="en-GB" sz="4800" b="1" dirty="0"/>
              <a:t>OA</a:t>
            </a:r>
            <a:r>
              <a:rPr lang="en-GB" sz="4800" dirty="0"/>
              <a:t> makes with </a:t>
            </a:r>
          </a:p>
          <a:p>
            <a:pPr marL="0" indent="0">
              <a:buNone/>
            </a:pPr>
            <a:r>
              <a:rPr lang="en-GB" sz="4800" dirty="0"/>
              <a:t>the </a:t>
            </a:r>
            <a:r>
              <a:rPr lang="en-GB" sz="4800" b="1" dirty="0"/>
              <a:t>plane ABCD</a:t>
            </a:r>
            <a:r>
              <a:rPr lang="en-GB" sz="4800" dirty="0"/>
              <a:t>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2326305-0AE2-4B0E-D57A-9D50A99071F3}"/>
              </a:ext>
            </a:extLst>
          </p:cNvPr>
          <p:cNvCxnSpPr>
            <a:cxnSpLocks/>
          </p:cNvCxnSpPr>
          <p:nvPr/>
        </p:nvCxnSpPr>
        <p:spPr>
          <a:xfrm flipH="1">
            <a:off x="8760296" y="4941168"/>
            <a:ext cx="1584175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72AD58A-04A2-DFBB-9016-7F280713B9E8}"/>
              </a:ext>
            </a:extLst>
          </p:cNvPr>
          <p:cNvCxnSpPr>
            <a:cxnSpLocks/>
          </p:cNvCxnSpPr>
          <p:nvPr/>
        </p:nvCxnSpPr>
        <p:spPr>
          <a:xfrm flipH="1">
            <a:off x="7176121" y="5013176"/>
            <a:ext cx="1584175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F315BA-31F9-CD7B-0E3E-91B9438F88D5}"/>
              </a:ext>
            </a:extLst>
          </p:cNvPr>
          <p:cNvCxnSpPr>
            <a:cxnSpLocks/>
          </p:cNvCxnSpPr>
          <p:nvPr/>
        </p:nvCxnSpPr>
        <p:spPr>
          <a:xfrm flipH="1">
            <a:off x="8778255" y="4905164"/>
            <a:ext cx="1512167" cy="7200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4E0309B-0009-1FF7-7E4B-2972DA4D3A7C}"/>
              </a:ext>
            </a:extLst>
          </p:cNvPr>
          <p:cNvCxnSpPr>
            <a:cxnSpLocks/>
          </p:cNvCxnSpPr>
          <p:nvPr/>
        </p:nvCxnSpPr>
        <p:spPr>
          <a:xfrm>
            <a:off x="8328248" y="1052736"/>
            <a:ext cx="0" cy="396044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7B5CCD3A-3503-6F4D-C41E-86906E763649}"/>
              </a:ext>
            </a:extLst>
          </p:cNvPr>
          <p:cNvSpPr/>
          <p:nvPr/>
        </p:nvSpPr>
        <p:spPr>
          <a:xfrm>
            <a:off x="7902919" y="5013176"/>
            <a:ext cx="504056" cy="432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71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eyes looking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1" t="18328" r="9787" b="25673"/>
          <a:stretch/>
        </p:blipFill>
        <p:spPr bwMode="auto">
          <a:xfrm flipH="1">
            <a:off x="1919536" y="3284984"/>
            <a:ext cx="2883564" cy="1900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1364" y="277778"/>
            <a:ext cx="114492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You need to be good at looking out for </a:t>
            </a:r>
            <a:r>
              <a:rPr lang="en-GB" sz="6000" b="1" dirty="0">
                <a:solidFill>
                  <a:srgbClr val="FF0000"/>
                </a:solidFill>
              </a:rPr>
              <a:t>right angle triangles</a:t>
            </a:r>
            <a:r>
              <a:rPr lang="en-GB" sz="6000" dirty="0"/>
              <a:t>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955294" y="2636912"/>
            <a:ext cx="3024336" cy="3591754"/>
            <a:chOff x="4345351" y="3797686"/>
            <a:chExt cx="3467012" cy="2731977"/>
          </a:xfrm>
        </p:grpSpPr>
        <p:sp>
          <p:nvSpPr>
            <p:cNvPr id="15" name="Cube 14"/>
            <p:cNvSpPr/>
            <p:nvPr/>
          </p:nvSpPr>
          <p:spPr>
            <a:xfrm>
              <a:off x="4355976" y="3797686"/>
              <a:ext cx="3456384" cy="2708814"/>
            </a:xfrm>
            <a:prstGeom prst="cub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6" name="Straight Connector 15"/>
            <p:cNvCxnSpPr/>
            <p:nvPr/>
          </p:nvCxnSpPr>
          <p:spPr>
            <a:xfrm flipH="1" flipV="1">
              <a:off x="5286690" y="5854046"/>
              <a:ext cx="2525673" cy="2635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5286690" y="3833992"/>
              <a:ext cx="0" cy="1983747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4345351" y="5854046"/>
              <a:ext cx="941336" cy="675617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97579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28" y="-6573"/>
            <a:ext cx="12144671" cy="5757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4000" dirty="0"/>
              <a:t>Calculate the angle that </a:t>
            </a:r>
            <a:r>
              <a:rPr lang="en-GB" sz="4000" b="1" dirty="0"/>
              <a:t>OA</a:t>
            </a:r>
            <a:r>
              <a:rPr lang="en-GB" sz="4000" dirty="0"/>
              <a:t> makes with the </a:t>
            </a:r>
            <a:r>
              <a:rPr lang="en-GB" sz="4000" b="1" dirty="0"/>
              <a:t>plane ABCD</a:t>
            </a:r>
            <a:r>
              <a:rPr lang="en-GB" sz="4000" dirty="0"/>
              <a:t>.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618690" y="2104704"/>
            <a:ext cx="874773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634" y="569215"/>
            <a:ext cx="2730842" cy="323410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1747" y="701905"/>
            <a:ext cx="1836306" cy="2816469"/>
          </a:xfrm>
          <a:prstGeom prst="rect">
            <a:avLst/>
          </a:prstGeom>
        </p:spPr>
      </p:pic>
      <p:cxnSp>
        <p:nvCxnSpPr>
          <p:cNvPr id="33" name="Straight Arrow Connector 32"/>
          <p:cNvCxnSpPr/>
          <p:nvPr/>
        </p:nvCxnSpPr>
        <p:spPr>
          <a:xfrm>
            <a:off x="3179430" y="5273422"/>
            <a:ext cx="874773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718" y="3605878"/>
            <a:ext cx="2805373" cy="333508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666814">
            <a:off x="4370054" y="3674108"/>
            <a:ext cx="2552314" cy="28478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379436" y="902938"/>
                <a:ext cx="3117163" cy="2600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>
                    <a:solidFill>
                      <a:srgbClr val="0000FF"/>
                    </a:solidFill>
                  </a:rPr>
                  <a:t>AC</a:t>
                </a:r>
                <a:r>
                  <a:rPr lang="en-GB" sz="3200" baseline="30000" dirty="0">
                    <a:solidFill>
                      <a:srgbClr val="0000FF"/>
                    </a:solidFill>
                  </a:rPr>
                  <a:t>2</a:t>
                </a:r>
                <a:r>
                  <a:rPr lang="en-GB" sz="3200" dirty="0">
                    <a:solidFill>
                      <a:srgbClr val="0000FF"/>
                    </a:solidFill>
                  </a:rPr>
                  <a:t> = 13</a:t>
                </a:r>
                <a:r>
                  <a:rPr lang="en-GB" sz="3200" baseline="30000" dirty="0">
                    <a:solidFill>
                      <a:srgbClr val="0000FF"/>
                    </a:solidFill>
                  </a:rPr>
                  <a:t>2</a:t>
                </a:r>
                <a:r>
                  <a:rPr lang="en-GB" sz="3200" dirty="0">
                    <a:solidFill>
                      <a:srgbClr val="0000FF"/>
                    </a:solidFill>
                  </a:rPr>
                  <a:t> + 10</a:t>
                </a:r>
                <a:r>
                  <a:rPr lang="en-GB" sz="3200" baseline="30000" dirty="0">
                    <a:solidFill>
                      <a:srgbClr val="0000FF"/>
                    </a:solidFill>
                  </a:rPr>
                  <a:t>2</a:t>
                </a:r>
              </a:p>
              <a:p>
                <a:r>
                  <a:rPr lang="en-GB" sz="3200" dirty="0">
                    <a:solidFill>
                      <a:srgbClr val="0000FF"/>
                    </a:solidFill>
                  </a:rPr>
                  <a:t>AC</a:t>
                </a:r>
                <a:r>
                  <a:rPr lang="en-GB" sz="3200" baseline="30000" dirty="0">
                    <a:solidFill>
                      <a:srgbClr val="0000FF"/>
                    </a:solidFill>
                  </a:rPr>
                  <a:t>2</a:t>
                </a:r>
                <a:r>
                  <a:rPr lang="en-GB" sz="3200" dirty="0">
                    <a:solidFill>
                      <a:srgbClr val="0000FF"/>
                    </a:solidFill>
                  </a:rPr>
                  <a:t> = 269</a:t>
                </a:r>
              </a:p>
              <a:p>
                <a:r>
                  <a:rPr lang="en-GB" sz="3200" dirty="0">
                    <a:solidFill>
                      <a:srgbClr val="0000FF"/>
                    </a:solidFill>
                  </a:rPr>
                  <a:t>AC</a:t>
                </a:r>
                <a:r>
                  <a:rPr lang="en-GB" sz="3200" baseline="30000" dirty="0">
                    <a:solidFill>
                      <a:srgbClr val="0000FF"/>
                    </a:solidFill>
                  </a:rPr>
                  <a:t>2</a:t>
                </a:r>
                <a:r>
                  <a:rPr lang="en-GB" sz="3200" dirty="0">
                    <a:solidFill>
                      <a:srgbClr val="0000FF"/>
                    </a:solidFill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320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32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269</m:t>
                        </m:r>
                      </m:e>
                    </m:rad>
                  </m:oMath>
                </a14:m>
                <a:endParaRPr lang="en-GB" sz="3200" dirty="0">
                  <a:solidFill>
                    <a:srgbClr val="0000FF"/>
                  </a:solidFill>
                </a:endParaRPr>
              </a:p>
              <a:p>
                <a:r>
                  <a:rPr lang="en-GB" sz="3200" dirty="0">
                    <a:solidFill>
                      <a:srgbClr val="0000FF"/>
                    </a:solidFill>
                  </a:rPr>
                  <a:t>AC = 16.4cm </a:t>
                </a:r>
                <a:r>
                  <a:rPr lang="en-GB" sz="2400" dirty="0">
                    <a:solidFill>
                      <a:srgbClr val="0000FF"/>
                    </a:solidFill>
                  </a:rPr>
                  <a:t>(1dp)</a:t>
                </a:r>
              </a:p>
              <a:p>
                <a:r>
                  <a:rPr lang="en-GB" sz="3200" dirty="0">
                    <a:solidFill>
                      <a:srgbClr val="FF0000"/>
                    </a:solidFill>
                  </a:rPr>
                  <a:t>AM = 8.2 cm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9436" y="902938"/>
                <a:ext cx="3117163" cy="2600968"/>
              </a:xfrm>
              <a:prstGeom prst="rect">
                <a:avLst/>
              </a:prstGeom>
              <a:blipFill>
                <a:blip r:embed="rId6"/>
                <a:stretch>
                  <a:fillRect l="-5088" t="-3044" b="-67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328248" y="3775278"/>
                <a:ext cx="3600400" cy="28287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func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 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8.2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𝜃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 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8.2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24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  <a:p>
                <a:endParaRPr lang="en-GB" sz="1400" dirty="0">
                  <a:solidFill>
                    <a:srgbClr val="FF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  <m:r>
                        <a:rPr lang="en-GB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𝟕𝟎</m:t>
                          </m:r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.</m:t>
                          </m:r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𝒐</m:t>
                          </m:r>
                        </m:sup>
                      </m:sSup>
                      <m:r>
                        <a:rPr lang="en-GB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(</m:t>
                      </m:r>
                      <m:r>
                        <a:rPr lang="en-GB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GB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𝒅𝒑</m:t>
                      </m:r>
                      <m:r>
                        <a:rPr lang="en-GB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48" y="3775278"/>
                <a:ext cx="3600400" cy="28287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5327193" y="3128253"/>
            <a:ext cx="5854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 8.2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160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63753" y="692696"/>
            <a:ext cx="4478175" cy="5256584"/>
            <a:chOff x="4345351" y="3797686"/>
            <a:chExt cx="3477635" cy="2731977"/>
          </a:xfrm>
        </p:grpSpPr>
        <p:sp>
          <p:nvSpPr>
            <p:cNvPr id="5" name="Cube 4"/>
            <p:cNvSpPr/>
            <p:nvPr/>
          </p:nvSpPr>
          <p:spPr>
            <a:xfrm>
              <a:off x="4355976" y="3797686"/>
              <a:ext cx="3456384" cy="2708814"/>
            </a:xfrm>
            <a:prstGeom prst="cub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Straight Connector 5"/>
            <p:cNvCxnSpPr/>
            <p:nvPr/>
          </p:nvCxnSpPr>
          <p:spPr>
            <a:xfrm flipH="1" flipV="1">
              <a:off x="5240064" y="5919292"/>
              <a:ext cx="2582922" cy="14217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5240064" y="3797686"/>
              <a:ext cx="0" cy="21331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4345351" y="5919292"/>
              <a:ext cx="894713" cy="61037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ight Triangle 13"/>
          <p:cNvSpPr/>
          <p:nvPr/>
        </p:nvSpPr>
        <p:spPr>
          <a:xfrm flipH="1">
            <a:off x="3850069" y="1844824"/>
            <a:ext cx="3370694" cy="4059888"/>
          </a:xfrm>
          <a:prstGeom prst="rtTriangl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6960097" y="5656233"/>
            <a:ext cx="216024" cy="2434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77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63753" y="692696"/>
            <a:ext cx="4478175" cy="5256584"/>
            <a:chOff x="4345351" y="3797686"/>
            <a:chExt cx="3477635" cy="2731977"/>
          </a:xfrm>
        </p:grpSpPr>
        <p:sp>
          <p:nvSpPr>
            <p:cNvPr id="5" name="Cube 4"/>
            <p:cNvSpPr/>
            <p:nvPr/>
          </p:nvSpPr>
          <p:spPr>
            <a:xfrm>
              <a:off x="4355976" y="3797686"/>
              <a:ext cx="3456384" cy="2708814"/>
            </a:xfrm>
            <a:prstGeom prst="cub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Straight Connector 5"/>
            <p:cNvCxnSpPr/>
            <p:nvPr/>
          </p:nvCxnSpPr>
          <p:spPr>
            <a:xfrm flipH="1" flipV="1">
              <a:off x="5240064" y="5919292"/>
              <a:ext cx="2582922" cy="14217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5240064" y="3797686"/>
              <a:ext cx="0" cy="21331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4345351" y="5919292"/>
              <a:ext cx="894713" cy="61037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/>
          <p:cNvSpPr/>
          <p:nvPr/>
        </p:nvSpPr>
        <p:spPr>
          <a:xfrm>
            <a:off x="8112225" y="4581128"/>
            <a:ext cx="222861" cy="2160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3935761" y="692696"/>
            <a:ext cx="4406167" cy="5212016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8328245" y="692696"/>
            <a:ext cx="13683" cy="4082172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935761" y="4774868"/>
            <a:ext cx="4432807" cy="1129844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096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63753" y="692696"/>
            <a:ext cx="4478175" cy="5256584"/>
            <a:chOff x="4345351" y="3797686"/>
            <a:chExt cx="3477635" cy="2731977"/>
          </a:xfrm>
        </p:grpSpPr>
        <p:sp>
          <p:nvSpPr>
            <p:cNvPr id="5" name="Cube 4"/>
            <p:cNvSpPr/>
            <p:nvPr/>
          </p:nvSpPr>
          <p:spPr>
            <a:xfrm>
              <a:off x="4355976" y="3797686"/>
              <a:ext cx="3456384" cy="2708814"/>
            </a:xfrm>
            <a:prstGeom prst="cub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Straight Connector 5"/>
            <p:cNvCxnSpPr/>
            <p:nvPr/>
          </p:nvCxnSpPr>
          <p:spPr>
            <a:xfrm flipH="1" flipV="1">
              <a:off x="5240064" y="5919292"/>
              <a:ext cx="2582922" cy="14217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5240064" y="3797686"/>
              <a:ext cx="0" cy="21331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4345351" y="5919292"/>
              <a:ext cx="894713" cy="61037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Straight Connector 2"/>
          <p:cNvCxnSpPr/>
          <p:nvPr/>
        </p:nvCxnSpPr>
        <p:spPr>
          <a:xfrm>
            <a:off x="3935760" y="5904712"/>
            <a:ext cx="3312368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248128" y="4774868"/>
            <a:ext cx="1093800" cy="112984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935761" y="4774868"/>
            <a:ext cx="4432807" cy="112984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arallelogram 9"/>
          <p:cNvSpPr/>
          <p:nvPr/>
        </p:nvSpPr>
        <p:spPr>
          <a:xfrm>
            <a:off x="6888088" y="5733256"/>
            <a:ext cx="504056" cy="126888"/>
          </a:xfrm>
          <a:prstGeom prst="parallelogram">
            <a:avLst>
              <a:gd name="adj" fmla="val 9122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43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C84B571-042B-E49E-854A-CFB63CD96138}"/>
              </a:ext>
            </a:extLst>
          </p:cNvPr>
          <p:cNvGrpSpPr/>
          <p:nvPr/>
        </p:nvGrpSpPr>
        <p:grpSpPr>
          <a:xfrm>
            <a:off x="5519936" y="764704"/>
            <a:ext cx="4478175" cy="5256584"/>
            <a:chOff x="4345351" y="3797686"/>
            <a:chExt cx="3477635" cy="2731977"/>
          </a:xfrm>
        </p:grpSpPr>
        <p:sp>
          <p:nvSpPr>
            <p:cNvPr id="5" name="Cube 4">
              <a:extLst>
                <a:ext uri="{FF2B5EF4-FFF2-40B4-BE49-F238E27FC236}">
                  <a16:creationId xmlns:a16="http://schemas.microsoft.com/office/drawing/2014/main" id="{85D3AB9F-DD4D-B612-884E-3AABA7BC00F9}"/>
                </a:ext>
              </a:extLst>
            </p:cNvPr>
            <p:cNvSpPr/>
            <p:nvPr/>
          </p:nvSpPr>
          <p:spPr>
            <a:xfrm>
              <a:off x="4355976" y="3797686"/>
              <a:ext cx="3456384" cy="2708814"/>
            </a:xfrm>
            <a:prstGeom prst="cub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7B36159-F09B-0B39-6433-2E01BE269BE3}"/>
                </a:ext>
              </a:extLst>
            </p:cNvPr>
            <p:cNvCxnSpPr/>
            <p:nvPr/>
          </p:nvCxnSpPr>
          <p:spPr>
            <a:xfrm flipH="1" flipV="1">
              <a:off x="5240064" y="5919292"/>
              <a:ext cx="2582922" cy="14217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4D3F9A8-B817-C353-D031-2F77E91DA70C}"/>
                </a:ext>
              </a:extLst>
            </p:cNvPr>
            <p:cNvCxnSpPr/>
            <p:nvPr/>
          </p:nvCxnSpPr>
          <p:spPr>
            <a:xfrm>
              <a:off x="5240064" y="3797686"/>
              <a:ext cx="0" cy="21331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F71FBB3-BA33-FC71-A0B1-BBA2A29E09C5}"/>
                </a:ext>
              </a:extLst>
            </p:cNvPr>
            <p:cNvCxnSpPr/>
            <p:nvPr/>
          </p:nvCxnSpPr>
          <p:spPr>
            <a:xfrm flipV="1">
              <a:off x="4345351" y="5919292"/>
              <a:ext cx="894713" cy="61037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208D01E-81F2-26F9-7D5A-E5DA217B94F4}"/>
              </a:ext>
            </a:extLst>
          </p:cNvPr>
          <p:cNvCxnSpPr/>
          <p:nvPr/>
        </p:nvCxnSpPr>
        <p:spPr>
          <a:xfrm flipV="1">
            <a:off x="5591944" y="4846876"/>
            <a:ext cx="4432807" cy="1129844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A27D11-439F-7538-0AF2-6E2E65E15DDE}"/>
              </a:ext>
            </a:extLst>
          </p:cNvPr>
          <p:cNvCxnSpPr/>
          <p:nvPr/>
        </p:nvCxnSpPr>
        <p:spPr>
          <a:xfrm flipV="1">
            <a:off x="5585102" y="743709"/>
            <a:ext cx="4406167" cy="5212016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BC9E894-7527-933F-EDC9-A5FECD14F9B3}"/>
              </a:ext>
            </a:extLst>
          </p:cNvPr>
          <p:cNvCxnSpPr/>
          <p:nvPr/>
        </p:nvCxnSpPr>
        <p:spPr>
          <a:xfrm flipH="1" flipV="1">
            <a:off x="9977586" y="743709"/>
            <a:ext cx="13683" cy="4082172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6E3CFAB-5B95-B463-817F-C945C2FE64B6}"/>
              </a:ext>
            </a:extLst>
          </p:cNvPr>
          <p:cNvSpPr txBox="1"/>
          <p:nvPr/>
        </p:nvSpPr>
        <p:spPr>
          <a:xfrm>
            <a:off x="4935370" y="1464022"/>
            <a:ext cx="566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225355-171B-56C4-58DB-30ED80F23865}"/>
              </a:ext>
            </a:extLst>
          </p:cNvPr>
          <p:cNvSpPr txBox="1"/>
          <p:nvPr/>
        </p:nvSpPr>
        <p:spPr>
          <a:xfrm>
            <a:off x="8953472" y="5805264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6B9C00-4035-2176-AC7E-34982981EF3E}"/>
              </a:ext>
            </a:extLst>
          </p:cNvPr>
          <p:cNvSpPr txBox="1"/>
          <p:nvPr/>
        </p:nvSpPr>
        <p:spPr>
          <a:xfrm>
            <a:off x="10056368" y="4537387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C8D32A-4E64-D8E5-F2A1-6B37C59174E1}"/>
              </a:ext>
            </a:extLst>
          </p:cNvPr>
          <p:cNvSpPr txBox="1"/>
          <p:nvPr/>
        </p:nvSpPr>
        <p:spPr>
          <a:xfrm>
            <a:off x="6751267" y="4351006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F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1C33F5-324A-61A4-C4EB-317FB30B7311}"/>
              </a:ext>
            </a:extLst>
          </p:cNvPr>
          <p:cNvSpPr txBox="1"/>
          <p:nvPr/>
        </p:nvSpPr>
        <p:spPr>
          <a:xfrm>
            <a:off x="5117349" y="5792455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98DFE9-FAD4-FFF4-46D1-BB765540F4B5}"/>
              </a:ext>
            </a:extLst>
          </p:cNvPr>
          <p:cNvSpPr txBox="1"/>
          <p:nvPr/>
        </p:nvSpPr>
        <p:spPr>
          <a:xfrm>
            <a:off x="8479085" y="1340768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A29CA64-783E-BB53-DE4F-5D80DF94D768}"/>
              </a:ext>
            </a:extLst>
          </p:cNvPr>
          <p:cNvSpPr txBox="1"/>
          <p:nvPr/>
        </p:nvSpPr>
        <p:spPr>
          <a:xfrm>
            <a:off x="10042753" y="332656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E8940F-D121-A00A-C108-DBCB5325DD0E}"/>
              </a:ext>
            </a:extLst>
          </p:cNvPr>
          <p:cNvSpPr txBox="1"/>
          <p:nvPr/>
        </p:nvSpPr>
        <p:spPr>
          <a:xfrm>
            <a:off x="6168007" y="260648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B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FDFA7D-1924-9F76-9B53-3A3DB3068BBC}"/>
              </a:ext>
            </a:extLst>
          </p:cNvPr>
          <p:cNvSpPr txBox="1"/>
          <p:nvPr/>
        </p:nvSpPr>
        <p:spPr>
          <a:xfrm>
            <a:off x="266767" y="273363"/>
            <a:ext cx="40256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Identify angle </a:t>
            </a:r>
          </a:p>
          <a:p>
            <a:pPr algn="ctr"/>
            <a:r>
              <a:rPr lang="en-GB" sz="5400" b="1" dirty="0"/>
              <a:t>ECG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1A74E94-D6C9-5AD4-ACFF-4A728AE6DF4B}"/>
              </a:ext>
            </a:extLst>
          </p:cNvPr>
          <p:cNvSpPr txBox="1"/>
          <p:nvPr/>
        </p:nvSpPr>
        <p:spPr>
          <a:xfrm>
            <a:off x="9415193" y="885550"/>
            <a:ext cx="648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88024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C84B571-042B-E49E-854A-CFB63CD96138}"/>
              </a:ext>
            </a:extLst>
          </p:cNvPr>
          <p:cNvGrpSpPr/>
          <p:nvPr/>
        </p:nvGrpSpPr>
        <p:grpSpPr>
          <a:xfrm>
            <a:off x="5519936" y="764704"/>
            <a:ext cx="4478175" cy="5256584"/>
            <a:chOff x="4345351" y="3797686"/>
            <a:chExt cx="3477635" cy="2731977"/>
          </a:xfrm>
        </p:grpSpPr>
        <p:sp>
          <p:nvSpPr>
            <p:cNvPr id="5" name="Cube 4">
              <a:extLst>
                <a:ext uri="{FF2B5EF4-FFF2-40B4-BE49-F238E27FC236}">
                  <a16:creationId xmlns:a16="http://schemas.microsoft.com/office/drawing/2014/main" id="{85D3AB9F-DD4D-B612-884E-3AABA7BC00F9}"/>
                </a:ext>
              </a:extLst>
            </p:cNvPr>
            <p:cNvSpPr/>
            <p:nvPr/>
          </p:nvSpPr>
          <p:spPr>
            <a:xfrm>
              <a:off x="4355976" y="3797686"/>
              <a:ext cx="3456384" cy="2708814"/>
            </a:xfrm>
            <a:prstGeom prst="cub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7B36159-F09B-0B39-6433-2E01BE269BE3}"/>
                </a:ext>
              </a:extLst>
            </p:cNvPr>
            <p:cNvCxnSpPr/>
            <p:nvPr/>
          </p:nvCxnSpPr>
          <p:spPr>
            <a:xfrm flipH="1" flipV="1">
              <a:off x="5240064" y="5919292"/>
              <a:ext cx="2582922" cy="14217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4D3F9A8-B817-C353-D031-2F77E91DA70C}"/>
                </a:ext>
              </a:extLst>
            </p:cNvPr>
            <p:cNvCxnSpPr/>
            <p:nvPr/>
          </p:nvCxnSpPr>
          <p:spPr>
            <a:xfrm>
              <a:off x="5240064" y="3797686"/>
              <a:ext cx="0" cy="21331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F71FBB3-BA33-FC71-A0B1-BBA2A29E09C5}"/>
                </a:ext>
              </a:extLst>
            </p:cNvPr>
            <p:cNvCxnSpPr/>
            <p:nvPr/>
          </p:nvCxnSpPr>
          <p:spPr>
            <a:xfrm flipV="1">
              <a:off x="4345351" y="5919292"/>
              <a:ext cx="894713" cy="61037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6E3CFAB-5B95-B463-817F-C945C2FE64B6}"/>
              </a:ext>
            </a:extLst>
          </p:cNvPr>
          <p:cNvSpPr txBox="1"/>
          <p:nvPr/>
        </p:nvSpPr>
        <p:spPr>
          <a:xfrm>
            <a:off x="4935370" y="1464022"/>
            <a:ext cx="566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225355-171B-56C4-58DB-30ED80F23865}"/>
              </a:ext>
            </a:extLst>
          </p:cNvPr>
          <p:cNvSpPr txBox="1"/>
          <p:nvPr/>
        </p:nvSpPr>
        <p:spPr>
          <a:xfrm>
            <a:off x="8953472" y="5805264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6B9C00-4035-2176-AC7E-34982981EF3E}"/>
              </a:ext>
            </a:extLst>
          </p:cNvPr>
          <p:cNvSpPr txBox="1"/>
          <p:nvPr/>
        </p:nvSpPr>
        <p:spPr>
          <a:xfrm>
            <a:off x="10056368" y="4537387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C8D32A-4E64-D8E5-F2A1-6B37C59174E1}"/>
              </a:ext>
            </a:extLst>
          </p:cNvPr>
          <p:cNvSpPr txBox="1"/>
          <p:nvPr/>
        </p:nvSpPr>
        <p:spPr>
          <a:xfrm>
            <a:off x="6751267" y="4351006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F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1C33F5-324A-61A4-C4EB-317FB30B7311}"/>
              </a:ext>
            </a:extLst>
          </p:cNvPr>
          <p:cNvSpPr txBox="1"/>
          <p:nvPr/>
        </p:nvSpPr>
        <p:spPr>
          <a:xfrm>
            <a:off x="5117349" y="5792455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98DFE9-FAD4-FFF4-46D1-BB765540F4B5}"/>
              </a:ext>
            </a:extLst>
          </p:cNvPr>
          <p:cNvSpPr txBox="1"/>
          <p:nvPr/>
        </p:nvSpPr>
        <p:spPr>
          <a:xfrm>
            <a:off x="8479085" y="1340768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A29CA64-783E-BB53-DE4F-5D80DF94D768}"/>
              </a:ext>
            </a:extLst>
          </p:cNvPr>
          <p:cNvSpPr txBox="1"/>
          <p:nvPr/>
        </p:nvSpPr>
        <p:spPr>
          <a:xfrm>
            <a:off x="10042753" y="332656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E8940F-D121-A00A-C108-DBCB5325DD0E}"/>
              </a:ext>
            </a:extLst>
          </p:cNvPr>
          <p:cNvSpPr txBox="1"/>
          <p:nvPr/>
        </p:nvSpPr>
        <p:spPr>
          <a:xfrm>
            <a:off x="6168007" y="260648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B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FDFA7D-1924-9F76-9B53-3A3DB3068BBC}"/>
              </a:ext>
            </a:extLst>
          </p:cNvPr>
          <p:cNvSpPr txBox="1"/>
          <p:nvPr/>
        </p:nvSpPr>
        <p:spPr>
          <a:xfrm>
            <a:off x="266767" y="273363"/>
            <a:ext cx="40256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Identify angle </a:t>
            </a:r>
          </a:p>
          <a:p>
            <a:pPr algn="ctr"/>
            <a:r>
              <a:rPr lang="en-GB" sz="5400" b="1" dirty="0"/>
              <a:t>GEH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1A74E94-D6C9-5AD4-ACFF-4A728AE6DF4B}"/>
              </a:ext>
            </a:extLst>
          </p:cNvPr>
          <p:cNvSpPr txBox="1"/>
          <p:nvPr/>
        </p:nvSpPr>
        <p:spPr>
          <a:xfrm>
            <a:off x="6566637" y="5386222"/>
            <a:ext cx="64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223A83F-F67B-44DC-E79A-DA3C3D365F02}"/>
              </a:ext>
            </a:extLst>
          </p:cNvPr>
          <p:cNvCxnSpPr/>
          <p:nvPr/>
        </p:nvCxnSpPr>
        <p:spPr>
          <a:xfrm>
            <a:off x="5528493" y="5976720"/>
            <a:ext cx="3312368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106769C-A62D-6B42-AB6A-A7E6EDB2885F}"/>
              </a:ext>
            </a:extLst>
          </p:cNvPr>
          <p:cNvCxnSpPr/>
          <p:nvPr/>
        </p:nvCxnSpPr>
        <p:spPr>
          <a:xfrm flipH="1">
            <a:off x="8840861" y="4846876"/>
            <a:ext cx="1093800" cy="112984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F69010A-D853-A066-59D2-2F2402360FA3}"/>
              </a:ext>
            </a:extLst>
          </p:cNvPr>
          <p:cNvCxnSpPr/>
          <p:nvPr/>
        </p:nvCxnSpPr>
        <p:spPr>
          <a:xfrm flipV="1">
            <a:off x="5528494" y="4846876"/>
            <a:ext cx="4432807" cy="112984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Parallelogram 48">
            <a:extLst>
              <a:ext uri="{FF2B5EF4-FFF2-40B4-BE49-F238E27FC236}">
                <a16:creationId xmlns:a16="http://schemas.microsoft.com/office/drawing/2014/main" id="{F53CB3B0-B2F3-525E-697B-4A1E76FCFB29}"/>
              </a:ext>
            </a:extLst>
          </p:cNvPr>
          <p:cNvSpPr/>
          <p:nvPr/>
        </p:nvSpPr>
        <p:spPr>
          <a:xfrm>
            <a:off x="8442575" y="5808672"/>
            <a:ext cx="504056" cy="126888"/>
          </a:xfrm>
          <a:prstGeom prst="parallelogram">
            <a:avLst>
              <a:gd name="adj" fmla="val 9122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57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C84B571-042B-E49E-854A-CFB63CD96138}"/>
              </a:ext>
            </a:extLst>
          </p:cNvPr>
          <p:cNvGrpSpPr/>
          <p:nvPr/>
        </p:nvGrpSpPr>
        <p:grpSpPr>
          <a:xfrm>
            <a:off x="5519936" y="764704"/>
            <a:ext cx="4478175" cy="5256584"/>
            <a:chOff x="4345351" y="3797686"/>
            <a:chExt cx="3477635" cy="2731977"/>
          </a:xfrm>
        </p:grpSpPr>
        <p:sp>
          <p:nvSpPr>
            <p:cNvPr id="5" name="Cube 4">
              <a:extLst>
                <a:ext uri="{FF2B5EF4-FFF2-40B4-BE49-F238E27FC236}">
                  <a16:creationId xmlns:a16="http://schemas.microsoft.com/office/drawing/2014/main" id="{85D3AB9F-DD4D-B612-884E-3AABA7BC00F9}"/>
                </a:ext>
              </a:extLst>
            </p:cNvPr>
            <p:cNvSpPr/>
            <p:nvPr/>
          </p:nvSpPr>
          <p:spPr>
            <a:xfrm>
              <a:off x="4355976" y="3797686"/>
              <a:ext cx="3456384" cy="2708814"/>
            </a:xfrm>
            <a:prstGeom prst="cub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7B36159-F09B-0B39-6433-2E01BE269BE3}"/>
                </a:ext>
              </a:extLst>
            </p:cNvPr>
            <p:cNvCxnSpPr/>
            <p:nvPr/>
          </p:nvCxnSpPr>
          <p:spPr>
            <a:xfrm flipH="1" flipV="1">
              <a:off x="5240064" y="5919292"/>
              <a:ext cx="2582922" cy="14217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4D3F9A8-B817-C353-D031-2F77E91DA70C}"/>
                </a:ext>
              </a:extLst>
            </p:cNvPr>
            <p:cNvCxnSpPr/>
            <p:nvPr/>
          </p:nvCxnSpPr>
          <p:spPr>
            <a:xfrm>
              <a:off x="5240064" y="3797686"/>
              <a:ext cx="0" cy="21331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F71FBB3-BA33-FC71-A0B1-BBA2A29E09C5}"/>
                </a:ext>
              </a:extLst>
            </p:cNvPr>
            <p:cNvCxnSpPr/>
            <p:nvPr/>
          </p:nvCxnSpPr>
          <p:spPr>
            <a:xfrm flipV="1">
              <a:off x="4345351" y="5919292"/>
              <a:ext cx="894713" cy="61037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6E3CFAB-5B95-B463-817F-C945C2FE64B6}"/>
              </a:ext>
            </a:extLst>
          </p:cNvPr>
          <p:cNvSpPr txBox="1"/>
          <p:nvPr/>
        </p:nvSpPr>
        <p:spPr>
          <a:xfrm>
            <a:off x="4935370" y="1464022"/>
            <a:ext cx="566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225355-171B-56C4-58DB-30ED80F23865}"/>
              </a:ext>
            </a:extLst>
          </p:cNvPr>
          <p:cNvSpPr txBox="1"/>
          <p:nvPr/>
        </p:nvSpPr>
        <p:spPr>
          <a:xfrm>
            <a:off x="8953472" y="5805264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6B9C00-4035-2176-AC7E-34982981EF3E}"/>
              </a:ext>
            </a:extLst>
          </p:cNvPr>
          <p:cNvSpPr txBox="1"/>
          <p:nvPr/>
        </p:nvSpPr>
        <p:spPr>
          <a:xfrm>
            <a:off x="10056368" y="4537387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C8D32A-4E64-D8E5-F2A1-6B37C59174E1}"/>
              </a:ext>
            </a:extLst>
          </p:cNvPr>
          <p:cNvSpPr txBox="1"/>
          <p:nvPr/>
        </p:nvSpPr>
        <p:spPr>
          <a:xfrm>
            <a:off x="6751267" y="4351006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1C33F5-324A-61A4-C4EB-317FB30B7311}"/>
              </a:ext>
            </a:extLst>
          </p:cNvPr>
          <p:cNvSpPr txBox="1"/>
          <p:nvPr/>
        </p:nvSpPr>
        <p:spPr>
          <a:xfrm>
            <a:off x="5117349" y="5792455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98DFE9-FAD4-FFF4-46D1-BB765540F4B5}"/>
              </a:ext>
            </a:extLst>
          </p:cNvPr>
          <p:cNvSpPr txBox="1"/>
          <p:nvPr/>
        </p:nvSpPr>
        <p:spPr>
          <a:xfrm>
            <a:off x="8479085" y="1340768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A29CA64-783E-BB53-DE4F-5D80DF94D768}"/>
              </a:ext>
            </a:extLst>
          </p:cNvPr>
          <p:cNvSpPr txBox="1"/>
          <p:nvPr/>
        </p:nvSpPr>
        <p:spPr>
          <a:xfrm>
            <a:off x="10042753" y="332656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E8940F-D121-A00A-C108-DBCB5325DD0E}"/>
              </a:ext>
            </a:extLst>
          </p:cNvPr>
          <p:cNvSpPr txBox="1"/>
          <p:nvPr/>
        </p:nvSpPr>
        <p:spPr>
          <a:xfrm>
            <a:off x="6168007" y="260648"/>
            <a:ext cx="70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FDFA7D-1924-9F76-9B53-3A3DB3068BBC}"/>
              </a:ext>
            </a:extLst>
          </p:cNvPr>
          <p:cNvSpPr txBox="1"/>
          <p:nvPr/>
        </p:nvSpPr>
        <p:spPr>
          <a:xfrm>
            <a:off x="266767" y="273363"/>
            <a:ext cx="40256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Identify angle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EDH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1A74E94-D6C9-5AD4-ACFF-4A728AE6DF4B}"/>
              </a:ext>
            </a:extLst>
          </p:cNvPr>
          <p:cNvSpPr txBox="1"/>
          <p:nvPr/>
        </p:nvSpPr>
        <p:spPr>
          <a:xfrm>
            <a:off x="8305400" y="2121022"/>
            <a:ext cx="6480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B1B9B2B8-3D7A-3BC9-774B-6383645AC79C}"/>
              </a:ext>
            </a:extLst>
          </p:cNvPr>
          <p:cNvSpPr/>
          <p:nvPr/>
        </p:nvSpPr>
        <p:spPr>
          <a:xfrm flipH="1">
            <a:off x="5515890" y="1891118"/>
            <a:ext cx="3370694" cy="4059888"/>
          </a:xfrm>
          <a:prstGeom prst="rtTriangl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E43C63-32EC-4643-AE26-2CAF89E60B5C}"/>
              </a:ext>
            </a:extLst>
          </p:cNvPr>
          <p:cNvSpPr/>
          <p:nvPr/>
        </p:nvSpPr>
        <p:spPr>
          <a:xfrm>
            <a:off x="8625918" y="5702527"/>
            <a:ext cx="216024" cy="2434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17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be 3"/>
          <p:cNvSpPr/>
          <p:nvPr/>
        </p:nvSpPr>
        <p:spPr>
          <a:xfrm>
            <a:off x="5231904" y="1772816"/>
            <a:ext cx="4943005" cy="3580292"/>
          </a:xfrm>
          <a:prstGeom prst="cub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cxnSp>
        <p:nvCxnSpPr>
          <p:cNvPr id="6" name="Straight Connector 5"/>
          <p:cNvCxnSpPr>
            <a:cxnSpLocks/>
          </p:cNvCxnSpPr>
          <p:nvPr/>
        </p:nvCxnSpPr>
        <p:spPr>
          <a:xfrm flipH="1" flipV="1">
            <a:off x="6121116" y="4346364"/>
            <a:ext cx="4079539" cy="9885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151684" y="1772817"/>
            <a:ext cx="0" cy="257396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769239" y="2516854"/>
            <a:ext cx="720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93626" y="5247698"/>
            <a:ext cx="720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04549" y="4200591"/>
            <a:ext cx="720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00675" y="3880444"/>
            <a:ext cx="720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69239" y="5291760"/>
            <a:ext cx="720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287482" y="2542271"/>
            <a:ext cx="720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161074" y="1424442"/>
            <a:ext cx="720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04756" y="1282544"/>
            <a:ext cx="720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5293120" y="4458202"/>
            <a:ext cx="4888538" cy="87753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5255150" y="1772817"/>
            <a:ext cx="4893618" cy="35490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Arc 35"/>
          <p:cNvSpPr/>
          <p:nvPr/>
        </p:nvSpPr>
        <p:spPr>
          <a:xfrm>
            <a:off x="5786266" y="4730556"/>
            <a:ext cx="566386" cy="848127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228812" y="4376613"/>
                <a:ext cx="66936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𝒙</m:t>
                      </m:r>
                    </m:oMath>
                  </m:oMathPara>
                </a14:m>
                <a:endParaRPr lang="en-GB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812" y="4376613"/>
                <a:ext cx="669365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Connector 55"/>
          <p:cNvCxnSpPr>
            <a:cxnSpLocks/>
          </p:cNvCxnSpPr>
          <p:nvPr/>
        </p:nvCxnSpPr>
        <p:spPr>
          <a:xfrm flipV="1">
            <a:off x="5227782" y="4346365"/>
            <a:ext cx="943459" cy="97554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41266D8-60F4-11F1-DEA0-D421A39FFFC5}"/>
              </a:ext>
            </a:extLst>
          </p:cNvPr>
          <p:cNvSpPr txBox="1"/>
          <p:nvPr/>
        </p:nvSpPr>
        <p:spPr>
          <a:xfrm>
            <a:off x="266767" y="273363"/>
            <a:ext cx="40256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Identify angle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CEG</a:t>
            </a:r>
          </a:p>
        </p:txBody>
      </p:sp>
    </p:spTree>
    <p:extLst>
      <p:ext uri="{BB962C8B-B14F-4D97-AF65-F5344CB8AC3E}">
        <p14:creationId xmlns:p14="http://schemas.microsoft.com/office/powerpoint/2010/main" val="421029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1225</TotalTime>
  <Words>294</Words>
  <Application>Microsoft Office PowerPoint</Application>
  <PresentationFormat>Widescreen</PresentationFormat>
  <Paragraphs>169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Starter</dc:title>
  <dc:creator>Daniel</dc:creator>
  <cp:lastModifiedBy>Stewart Gale</cp:lastModifiedBy>
  <cp:revision>82</cp:revision>
  <dcterms:created xsi:type="dcterms:W3CDTF">2011-05-22T18:27:20Z</dcterms:created>
  <dcterms:modified xsi:type="dcterms:W3CDTF">2025-09-24T04:13:13Z</dcterms:modified>
</cp:coreProperties>
</file>