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EE3DAF-BA43-4E2E-8D1C-C755F3DCCF0C}" v="9" dt="2024-02-27T05:26:22.4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6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1EE3DAF-BA43-4E2E-8D1C-C755F3DCCF0C}"/>
    <pc:docChg chg="modSld">
      <pc:chgData name="Stewart Gale" userId="3647ddd2-6040-41ae-a96d-232c23482af8" providerId="ADAL" clId="{81EE3DAF-BA43-4E2E-8D1C-C755F3DCCF0C}" dt="2024-02-27T05:26:22.464" v="29"/>
      <pc:docMkLst>
        <pc:docMk/>
      </pc:docMkLst>
      <pc:sldChg chg="addSp modSp mod modAnim">
        <pc:chgData name="Stewart Gale" userId="3647ddd2-6040-41ae-a96d-232c23482af8" providerId="ADAL" clId="{81EE3DAF-BA43-4E2E-8D1C-C755F3DCCF0C}" dt="2024-02-27T05:26:22.464" v="29"/>
        <pc:sldMkLst>
          <pc:docMk/>
          <pc:sldMk cId="394636660" sldId="256"/>
        </pc:sldMkLst>
        <pc:spChg chg="add mod">
          <ac:chgData name="Stewart Gale" userId="3647ddd2-6040-41ae-a96d-232c23482af8" providerId="ADAL" clId="{81EE3DAF-BA43-4E2E-8D1C-C755F3DCCF0C}" dt="2024-02-27T05:26:12.200" v="27" actId="1076"/>
          <ac:spMkLst>
            <pc:docMk/>
            <pc:sldMk cId="394636660" sldId="256"/>
            <ac:spMk id="3" creationId="{FA7F34D2-0204-A8C1-AC7C-9E0A1D3CFA60}"/>
          </ac:spMkLst>
        </pc:spChg>
        <pc:spChg chg="add mod">
          <ac:chgData name="Stewart Gale" userId="3647ddd2-6040-41ae-a96d-232c23482af8" providerId="ADAL" clId="{81EE3DAF-BA43-4E2E-8D1C-C755F3DCCF0C}" dt="2024-02-27T05:26:12.200" v="27" actId="1076"/>
          <ac:spMkLst>
            <pc:docMk/>
            <pc:sldMk cId="394636660" sldId="256"/>
            <ac:spMk id="13" creationId="{AB62AFCC-749C-1BE8-CEA8-78FC2957B8D0}"/>
          </ac:spMkLst>
        </pc:spChg>
        <pc:spChg chg="add mod">
          <ac:chgData name="Stewart Gale" userId="3647ddd2-6040-41ae-a96d-232c23482af8" providerId="ADAL" clId="{81EE3DAF-BA43-4E2E-8D1C-C755F3DCCF0C}" dt="2024-02-27T05:26:12.200" v="27" actId="1076"/>
          <ac:spMkLst>
            <pc:docMk/>
            <pc:sldMk cId="394636660" sldId="256"/>
            <ac:spMk id="14" creationId="{CC94FEFD-6FCF-1583-B213-94B297C25F8A}"/>
          </ac:spMkLst>
        </pc:spChg>
        <pc:spChg chg="add mod">
          <ac:chgData name="Stewart Gale" userId="3647ddd2-6040-41ae-a96d-232c23482af8" providerId="ADAL" clId="{81EE3DAF-BA43-4E2E-8D1C-C755F3DCCF0C}" dt="2024-02-27T05:26:12.200" v="27" actId="1076"/>
          <ac:spMkLst>
            <pc:docMk/>
            <pc:sldMk cId="394636660" sldId="256"/>
            <ac:spMk id="15" creationId="{02AEC2A5-2C10-E326-0C85-75BB90D63CF8}"/>
          </ac:spMkLst>
        </pc:spChg>
        <pc:spChg chg="add mod">
          <ac:chgData name="Stewart Gale" userId="3647ddd2-6040-41ae-a96d-232c23482af8" providerId="ADAL" clId="{81EE3DAF-BA43-4E2E-8D1C-C755F3DCCF0C}" dt="2024-02-27T05:26:12.200" v="27" actId="1076"/>
          <ac:spMkLst>
            <pc:docMk/>
            <pc:sldMk cId="394636660" sldId="256"/>
            <ac:spMk id="16" creationId="{C77A1C3F-F093-84AE-B4CD-95F44C333EED}"/>
          </ac:spMkLst>
        </pc:spChg>
        <pc:spChg chg="add mod">
          <ac:chgData name="Stewart Gale" userId="3647ddd2-6040-41ae-a96d-232c23482af8" providerId="ADAL" clId="{81EE3DAF-BA43-4E2E-8D1C-C755F3DCCF0C}" dt="2024-02-27T05:26:12.200" v="27" actId="1076"/>
          <ac:spMkLst>
            <pc:docMk/>
            <pc:sldMk cId="394636660" sldId="256"/>
            <ac:spMk id="17" creationId="{A13142C0-2645-7DDE-5C8B-D389F7B9EFF3}"/>
          </ac:spMkLst>
        </pc:spChg>
        <pc:spChg chg="add mod">
          <ac:chgData name="Stewart Gale" userId="3647ddd2-6040-41ae-a96d-232c23482af8" providerId="ADAL" clId="{81EE3DAF-BA43-4E2E-8D1C-C755F3DCCF0C}" dt="2024-02-27T05:26:12.200" v="27" actId="1076"/>
          <ac:spMkLst>
            <pc:docMk/>
            <pc:sldMk cId="394636660" sldId="256"/>
            <ac:spMk id="18" creationId="{7D565E10-5B0B-2E0F-CB61-BB842B90C146}"/>
          </ac:spMkLst>
        </pc:spChg>
        <pc:spChg chg="add mod">
          <ac:chgData name="Stewart Gale" userId="3647ddd2-6040-41ae-a96d-232c23482af8" providerId="ADAL" clId="{81EE3DAF-BA43-4E2E-8D1C-C755F3DCCF0C}" dt="2024-02-27T05:26:12.200" v="27" actId="1076"/>
          <ac:spMkLst>
            <pc:docMk/>
            <pc:sldMk cId="394636660" sldId="256"/>
            <ac:spMk id="19" creationId="{D9F2A759-06B5-8E81-7F2E-C70A49CB0665}"/>
          </ac:spMkLst>
        </pc:spChg>
      </pc:sldChg>
      <pc:sldChg chg="modSp mod">
        <pc:chgData name="Stewart Gale" userId="3647ddd2-6040-41ae-a96d-232c23482af8" providerId="ADAL" clId="{81EE3DAF-BA43-4E2E-8D1C-C755F3DCCF0C}" dt="2021-09-16T09:59:38.909" v="8" actId="1076"/>
        <pc:sldMkLst>
          <pc:docMk/>
          <pc:sldMk cId="1658143411" sldId="258"/>
        </pc:sldMkLst>
        <pc:spChg chg="mod">
          <ac:chgData name="Stewart Gale" userId="3647ddd2-6040-41ae-a96d-232c23482af8" providerId="ADAL" clId="{81EE3DAF-BA43-4E2E-8D1C-C755F3DCCF0C}" dt="2021-09-16T09:59:38.909" v="8" actId="1076"/>
          <ac:spMkLst>
            <pc:docMk/>
            <pc:sldMk cId="1658143411" sldId="258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55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873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319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508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169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312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87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701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92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49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225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1ED02-AFD0-4F51-BCCD-61FCE170EB2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38F99-14E2-44F2-A9CF-7C3B1DB395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151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151" t="10191" r="38135" b="9618"/>
          <a:stretch/>
        </p:blipFill>
        <p:spPr>
          <a:xfrm>
            <a:off x="2237012" y="-16328"/>
            <a:ext cx="7674430" cy="687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2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4683" y="2031571"/>
            <a:ext cx="852885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58143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151" t="11525" r="38849" b="8475"/>
          <a:stretch/>
        </p:blipFill>
        <p:spPr>
          <a:xfrm>
            <a:off x="0" y="0"/>
            <a:ext cx="783771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17129" y="636814"/>
            <a:ext cx="349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Total must be 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27422" y="1273628"/>
            <a:ext cx="3494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Middle number is 8 and two 6’s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27421" y="1910442"/>
            <a:ext cx="4087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Total must be 30. Minimum of two 3’s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2529" y="2547256"/>
            <a:ext cx="4449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Big – Small = 2. Middle two numbers add to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04933" y="3266368"/>
            <a:ext cx="6110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Big – Small = 6. Total must be 16. Middle two numbers add to 6</a:t>
            </a:r>
          </a:p>
        </p:txBody>
      </p:sp>
      <p:sp>
        <p:nvSpPr>
          <p:cNvPr id="2" name="Rectangle 1"/>
          <p:cNvSpPr/>
          <p:nvPr/>
        </p:nvSpPr>
        <p:spPr>
          <a:xfrm>
            <a:off x="3007604" y="5982159"/>
            <a:ext cx="4913523" cy="661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Impossible!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04932" y="3903182"/>
            <a:ext cx="6110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Big – Small = 1. Middle two numbers add to 2.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6099" y="4622294"/>
            <a:ext cx="5335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Total must be 30. Middle is 7. Two 8’s.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9719" y="5308684"/>
            <a:ext cx="531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Big – Small = 5. Total must be 20. Middle is 3.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7F34D2-0204-A8C1-AC7C-9E0A1D3CFA60}"/>
              </a:ext>
            </a:extLst>
          </p:cNvPr>
          <p:cNvSpPr/>
          <p:nvPr/>
        </p:nvSpPr>
        <p:spPr>
          <a:xfrm>
            <a:off x="2937164" y="1204395"/>
            <a:ext cx="9254836" cy="570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62AFCC-749C-1BE8-CEA8-78FC2957B8D0}"/>
              </a:ext>
            </a:extLst>
          </p:cNvPr>
          <p:cNvSpPr/>
          <p:nvPr/>
        </p:nvSpPr>
        <p:spPr>
          <a:xfrm>
            <a:off x="2937164" y="1844223"/>
            <a:ext cx="9254836" cy="570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94FEFD-6FCF-1583-B213-94B297C25F8A}"/>
              </a:ext>
            </a:extLst>
          </p:cNvPr>
          <p:cNvSpPr/>
          <p:nvPr/>
        </p:nvSpPr>
        <p:spPr>
          <a:xfrm>
            <a:off x="2960785" y="2478024"/>
            <a:ext cx="9254836" cy="570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AEC2A5-2C10-E326-0C85-75BB90D63CF8}"/>
              </a:ext>
            </a:extLst>
          </p:cNvPr>
          <p:cNvSpPr/>
          <p:nvPr/>
        </p:nvSpPr>
        <p:spPr>
          <a:xfrm>
            <a:off x="2937164" y="3147841"/>
            <a:ext cx="9254836" cy="570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7A1C3F-F093-84AE-B4CD-95F44C333EED}"/>
              </a:ext>
            </a:extLst>
          </p:cNvPr>
          <p:cNvSpPr/>
          <p:nvPr/>
        </p:nvSpPr>
        <p:spPr>
          <a:xfrm>
            <a:off x="2937164" y="3812826"/>
            <a:ext cx="9254836" cy="570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3142C0-2645-7DDE-5C8B-D389F7B9EFF3}"/>
              </a:ext>
            </a:extLst>
          </p:cNvPr>
          <p:cNvSpPr/>
          <p:nvPr/>
        </p:nvSpPr>
        <p:spPr>
          <a:xfrm>
            <a:off x="2937164" y="4517708"/>
            <a:ext cx="9254836" cy="570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565E10-5B0B-2E0F-CB61-BB842B90C146}"/>
              </a:ext>
            </a:extLst>
          </p:cNvPr>
          <p:cNvSpPr/>
          <p:nvPr/>
        </p:nvSpPr>
        <p:spPr>
          <a:xfrm>
            <a:off x="2937164" y="5206167"/>
            <a:ext cx="9254836" cy="570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9F2A759-06B5-8E81-7F2E-C70A49CB0665}"/>
              </a:ext>
            </a:extLst>
          </p:cNvPr>
          <p:cNvSpPr/>
          <p:nvPr/>
        </p:nvSpPr>
        <p:spPr>
          <a:xfrm>
            <a:off x="2937164" y="6027261"/>
            <a:ext cx="9254836" cy="5708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3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92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2016-03-06T09:24:23Z</dcterms:created>
  <dcterms:modified xsi:type="dcterms:W3CDTF">2024-02-27T05:26:24Z</dcterms:modified>
</cp:coreProperties>
</file>