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2" r:id="rId3"/>
    <p:sldId id="256" r:id="rId4"/>
    <p:sldId id="260" r:id="rId5"/>
    <p:sldId id="263" r:id="rId6"/>
    <p:sldId id="268" r:id="rId7"/>
    <p:sldId id="257" r:id="rId8"/>
    <p:sldId id="270" r:id="rId9"/>
    <p:sldId id="258" r:id="rId10"/>
    <p:sldId id="259" r:id="rId11"/>
    <p:sldId id="264" r:id="rId12"/>
    <p:sldId id="275" r:id="rId13"/>
    <p:sldId id="266" r:id="rId14"/>
    <p:sldId id="269" r:id="rId15"/>
    <p:sldId id="261" r:id="rId16"/>
    <p:sldId id="271" r:id="rId17"/>
    <p:sldId id="267" r:id="rId18"/>
    <p:sldId id="273" r:id="rId19"/>
    <p:sldId id="274" r:id="rId20"/>
    <p:sldId id="265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25040F-8C5D-4B1A-B148-F151F738FD52}" v="1" dt="2022-01-31T11:23:11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B25040F-8C5D-4B1A-B148-F151F738FD52}"/>
    <pc:docChg chg="modSld modMainMaster">
      <pc:chgData name="Stewart Gale" userId="3647ddd2-6040-41ae-a96d-232c23482af8" providerId="ADAL" clId="{AB25040F-8C5D-4B1A-B148-F151F738FD52}" dt="2022-01-31T11:23:11.718" v="0"/>
      <pc:docMkLst>
        <pc:docMk/>
      </pc:docMkLst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2947607209" sldId="256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947607209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947607209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947607209" sldId="256"/>
            <ac:spMk id="7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2947607209" sldId="256"/>
            <ac:picMk id="1027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1558515698" sldId="257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558515698" sldId="257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558515698" sldId="257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1558515698" sldId="257"/>
            <ac:picMk id="2050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3778807101" sldId="258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778807101" sldId="258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778807101" sldId="258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3778807101" sldId="258"/>
            <ac:picMk id="3074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3219068024" sldId="259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219068024" sldId="259"/>
            <ac:spMk id="2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219068024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219068024" sldId="259"/>
            <ac:spMk id="5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3219068024" sldId="259"/>
            <ac:picMk id="4099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497383425" sldId="260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97383425" sldId="260"/>
            <ac:spMk id="5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97383425" sldId="260"/>
            <ac:spMk id="6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497383425" sldId="260"/>
            <ac:picMk id="5124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3532045359" sldId="261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532045359" sldId="261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532045359" sldId="261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3532045359" sldId="261"/>
            <ac:picMk id="6146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3292260979" sldId="262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292260979" sldId="262"/>
            <ac:spMk id="2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292260979" sldId="262"/>
            <ac:spMk id="3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3292260979" sldId="262"/>
            <ac:picMk id="7171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475315504" sldId="263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75315504" sldId="263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75315504" sldId="263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475315504" sldId="263"/>
            <ac:picMk id="8194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2443390260" sldId="264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443390260" sldId="264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443390260" sldId="264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2443390260" sldId="264"/>
            <ac:picMk id="9218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2780356149" sldId="265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80356149" sldId="265"/>
            <ac:spMk id="2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80356149" sldId="265"/>
            <ac:spMk id="4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80356149" sldId="265"/>
            <ac:spMk id="5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80356149" sldId="265"/>
            <ac:spMk id="6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2780356149" sldId="265"/>
            <ac:picMk id="10242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1768691435" sldId="266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768691435" sldId="266"/>
            <ac:spMk id="4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768691435" sldId="266"/>
            <ac:spMk id="5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768691435" sldId="266"/>
            <ac:spMk id="6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1768691435" sldId="266"/>
            <ac:picMk id="1027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2523182130" sldId="267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523182130" sldId="267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523182130" sldId="267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2523182130" sldId="267"/>
            <ac:picMk id="2050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1300677438" sldId="268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300677438" sldId="268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300677438" sldId="268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1300677438" sldId="268"/>
            <ac:picMk id="6146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3929274466" sldId="269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929274466" sldId="269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929274466" sldId="269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3929274466" sldId="269"/>
            <ac:picMk id="7171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1239461917" sldId="270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239461917" sldId="270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1239461917" sldId="270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1239461917" sldId="270"/>
            <ac:picMk id="8194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503587176" sldId="271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503587176" sldId="271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503587176" sldId="271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503587176" sldId="271"/>
            <ac:picMk id="9218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2728986432" sldId="272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28986432" sldId="272"/>
            <ac:spMk id="2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28986432" sldId="272"/>
            <ac:spMk id="4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28986432" sldId="272"/>
            <ac:spMk id="5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2728986432" sldId="272"/>
            <ac:spMk id="6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2728986432" sldId="272"/>
            <ac:picMk id="10242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4151432983" sldId="273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151432983" sldId="273"/>
            <ac:spMk id="2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151432983" sldId="273"/>
            <ac:spMk id="4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151432983" sldId="273"/>
            <ac:spMk id="5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4151432983" sldId="273"/>
            <ac:picMk id="4099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4259552522" sldId="274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259552522" sldId="274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259552522" sldId="274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4259552522" sldId="274"/>
            <ac:picMk id="5124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422172595" sldId="275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22172595" sldId="275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422172595" sldId="275"/>
            <ac:spMk id="4" creationId="{00000000-0000-0000-0000-000000000000}"/>
          </ac:spMkLst>
        </pc:spChg>
        <pc:picChg chg="mod">
          <ac:chgData name="Stewart Gale" userId="3647ddd2-6040-41ae-a96d-232c23482af8" providerId="ADAL" clId="{AB25040F-8C5D-4B1A-B148-F151F738FD52}" dt="2022-01-31T11:23:11.718" v="0"/>
          <ac:picMkLst>
            <pc:docMk/>
            <pc:sldMk cId="422172595" sldId="275"/>
            <ac:picMk id="3074" creationId="{00000000-0000-0000-0000-000000000000}"/>
          </ac:picMkLst>
        </pc:picChg>
      </pc:sldChg>
      <pc:sldChg chg="modSp">
        <pc:chgData name="Stewart Gale" userId="3647ddd2-6040-41ae-a96d-232c23482af8" providerId="ADAL" clId="{AB25040F-8C5D-4B1A-B148-F151F738FD52}" dt="2022-01-31T11:23:11.718" v="0"/>
        <pc:sldMkLst>
          <pc:docMk/>
          <pc:sldMk cId="3517340173" sldId="276"/>
        </pc:sld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517340173" sldId="276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k cId="3517340173" sldId="276"/>
            <ac:spMk id="4" creationId="{00000000-0000-0000-0000-000000000000}"/>
          </ac:spMkLst>
        </pc:spChg>
        <pc:graphicFrameChg chg="mod">
          <ac:chgData name="Stewart Gale" userId="3647ddd2-6040-41ae-a96d-232c23482af8" providerId="ADAL" clId="{AB25040F-8C5D-4B1A-B148-F151F738FD52}" dt="2022-01-31T11:23:11.718" v="0"/>
          <ac:graphicFrameMkLst>
            <pc:docMk/>
            <pc:sldMk cId="3517340173" sldId="276"/>
            <ac:graphicFrameMk id="2" creationId="{00000000-0000-0000-0000-000000000000}"/>
          </ac:graphicFrameMkLst>
        </pc:graphicFrameChg>
      </pc:sldChg>
      <pc:sldMasterChg chg="modSp modSldLayout">
        <pc:chgData name="Stewart Gale" userId="3647ddd2-6040-41ae-a96d-232c23482af8" providerId="ADAL" clId="{AB25040F-8C5D-4B1A-B148-F151F738FD52}" dt="2022-01-31T11:23:11.718" v="0"/>
        <pc:sldMasterMkLst>
          <pc:docMk/>
          <pc:sldMasterMk cId="2460877713" sldId="2147483648"/>
        </pc:sldMasterMkLst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asterMk cId="2460877713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asterMk cId="2460877713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asterMk cId="2460877713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asterMk cId="2460877713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AB25040F-8C5D-4B1A-B148-F151F738FD52}" dt="2022-01-31T11:23:11.718" v="0"/>
          <ac:spMkLst>
            <pc:docMk/>
            <pc:sldMasterMk cId="2460877713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AB25040F-8C5D-4B1A-B148-F151F738FD52}" dt="2022-01-31T11:23:11.718" v="0"/>
          <pc:sldLayoutMkLst>
            <pc:docMk/>
            <pc:sldMasterMk cId="2460877713" sldId="2147483648"/>
            <pc:sldLayoutMk cId="1297431257" sldId="2147483649"/>
          </pc:sldLayoutMkLst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297431257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297431257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AB25040F-8C5D-4B1A-B148-F151F738FD52}" dt="2022-01-31T11:23:11.718" v="0"/>
          <pc:sldLayoutMkLst>
            <pc:docMk/>
            <pc:sldMasterMk cId="2460877713" sldId="2147483648"/>
            <pc:sldLayoutMk cId="3005297772" sldId="2147483651"/>
          </pc:sldLayoutMkLst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005297772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005297772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AB25040F-8C5D-4B1A-B148-F151F738FD52}" dt="2022-01-31T11:23:11.718" v="0"/>
          <pc:sldLayoutMkLst>
            <pc:docMk/>
            <pc:sldMasterMk cId="2460877713" sldId="2147483648"/>
            <pc:sldLayoutMk cId="1700135799" sldId="2147483652"/>
          </pc:sldLayoutMkLst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700135799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700135799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AB25040F-8C5D-4B1A-B148-F151F738FD52}" dt="2022-01-31T11:23:11.718" v="0"/>
          <pc:sldLayoutMkLst>
            <pc:docMk/>
            <pc:sldMasterMk cId="2460877713" sldId="2147483648"/>
            <pc:sldLayoutMk cId="3699396606" sldId="2147483653"/>
          </pc:sldLayoutMkLst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699396606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699396606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699396606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699396606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AB25040F-8C5D-4B1A-B148-F151F738FD52}" dt="2022-01-31T11:23:11.718" v="0"/>
          <pc:sldLayoutMkLst>
            <pc:docMk/>
            <pc:sldMasterMk cId="2460877713" sldId="2147483648"/>
            <pc:sldLayoutMk cId="1544014770" sldId="2147483656"/>
          </pc:sldLayoutMkLst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54401477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54401477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54401477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AB25040F-8C5D-4B1A-B148-F151F738FD52}" dt="2022-01-31T11:23:11.718" v="0"/>
          <pc:sldLayoutMkLst>
            <pc:docMk/>
            <pc:sldMasterMk cId="2460877713" sldId="2147483648"/>
            <pc:sldLayoutMk cId="1256841089" sldId="2147483657"/>
          </pc:sldLayoutMkLst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256841089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256841089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1256841089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AB25040F-8C5D-4B1A-B148-F151F738FD52}" dt="2022-01-31T11:23:11.718" v="0"/>
          <pc:sldLayoutMkLst>
            <pc:docMk/>
            <pc:sldMasterMk cId="2460877713" sldId="2147483648"/>
            <pc:sldLayoutMk cId="361838774" sldId="2147483659"/>
          </pc:sldLayoutMkLst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61838774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AB25040F-8C5D-4B1A-B148-F151F738FD52}" dt="2022-01-31T11:23:11.718" v="0"/>
            <ac:spMkLst>
              <pc:docMk/>
              <pc:sldMasterMk cId="2460877713" sldId="2147483648"/>
              <pc:sldLayoutMk cId="361838774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43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040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29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13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39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10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87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1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4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069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3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87B38-32B6-4997-912B-78A8D297A55F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D2D90-13A5-45A5-92AD-E51B5E0511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87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.uk/url?sa=i&amp;rct=j&amp;q=&amp;esrc=s&amp;frm=1&amp;source=images&amp;cd=&amp;cad=rja&amp;uact=8&amp;docid=6qc1Ulls2BxfhM&amp;tbnid=VgP5-EDu44UNkM:&amp;ved=0CAUQjRw&amp;url=http://www.icoachmath.com/math_dictionary/stacked_bar_graph.html&amp;ei=2WAHVJqrBc-f7Aa2q4DIDQ&amp;bvm=bv.74115972,d.ZGU&amp;psig=AFQjCNFCEIGCy-xNeZ8NXTPKObddZvivAw&amp;ust=1409856073828545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google.co.uk/url?sa=i&amp;rct=j&amp;q=&amp;esrc=s&amp;frm=1&amp;source=images&amp;cd=&amp;cad=rja&amp;uact=8&amp;docid=I4nCnMKgOr4YCM&amp;tbnid=PpGSMBl774ZbXM:&amp;ved=0CAUQjRw&amp;url=https://www.ncetm.org.uk/self-evaluation/browse/strand/1026&amp;ei=wmMHVPzQMsyB7Qazo4HgCQ&amp;bvm=bv.74115972,d.ZGU&amp;psig=AFQjCNFprNm-QWtEAfiDoZk2fWa1Gn9EfA&amp;ust=1409856823605273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.uk/url?sa=i&amp;rct=j&amp;q=&amp;esrc=s&amp;frm=1&amp;source=images&amp;cd=&amp;cad=rja&amp;uact=8&amp;docid=6qc1Ulls2BxfhM&amp;tbnid=VgP5-EDu44UNkM:&amp;ved=0CAUQjRw&amp;url=http://www.icoachmath.com/math_dictionary/stacked_bar_graph.html&amp;ei=2WAHVJqrBc-f7Aa2q4DIDQ&amp;bvm=bv.74115972,d.ZGU&amp;psig=AFQjCNFCEIGCy-xNeZ8NXTPKObddZvivAw&amp;ust=1409856073828545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google.co.uk/url?sa=i&amp;rct=j&amp;q=&amp;esrc=s&amp;frm=1&amp;source=images&amp;cd=&amp;cad=rja&amp;uact=8&amp;docid=I4nCnMKgOr4YCM&amp;tbnid=PpGSMBl774ZbXM:&amp;ved=0CAUQjRw&amp;url=https://www.ncetm.org.uk/self-evaluation/browse/strand/1026&amp;ei=wmMHVPzQMsyB7Qazo4HgCQ&amp;bvm=bv.74115972,d.ZGU&amp;psig=AFQjCNFprNm-QWtEAfiDoZk2fWa1Gn9EfA&amp;ust=1409856823605273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083821"/>
              </p:ext>
            </p:extLst>
          </p:nvPr>
        </p:nvGraphicFramePr>
        <p:xfrm>
          <a:off x="2207568" y="2708921"/>
          <a:ext cx="7704856" cy="356039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26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007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104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Ireland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Norway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07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boys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nations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075">
                <a:tc>
                  <a:txBody>
                    <a:bodyPr/>
                    <a:lstStyle/>
                    <a:p>
                      <a:pPr algn="ctr"/>
                      <a:r>
                        <a:rPr lang="en-GB" sz="2800" b="1">
                          <a:latin typeface="Comic Sans MS" panose="030F0702030302020204" pitchFamily="66" charset="0"/>
                        </a:rPr>
                        <a:t>apple</a:t>
                      </a:r>
                      <a:endParaRPr lang="en-GB" sz="2800" b="1" dirty="0"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Molly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09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same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telephone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0075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broccoli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Comic Sans MS" panose="030F0702030302020204" pitchFamily="66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35560" y="188641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u="sng" dirty="0">
                <a:latin typeface="Comic Sans MS" panose="030F0702030302020204" pitchFamily="66" charset="0"/>
              </a:rPr>
              <a:t>Bar chart Bingo</a:t>
            </a:r>
          </a:p>
        </p:txBody>
      </p:sp>
      <p:sp>
        <p:nvSpPr>
          <p:cNvPr id="4" name="Rectangle 3"/>
          <p:cNvSpPr/>
          <p:nvPr/>
        </p:nvSpPr>
        <p:spPr>
          <a:xfrm>
            <a:off x="1991544" y="1344585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omic Sans MS" panose="030F0702030302020204" pitchFamily="66" charset="0"/>
              </a:rPr>
              <a:t>Draw a 3x3 grid in your book and choose 9 boxes from the grid below.</a:t>
            </a:r>
          </a:p>
        </p:txBody>
      </p:sp>
    </p:spTree>
    <p:extLst>
      <p:ext uri="{BB962C8B-B14F-4D97-AF65-F5344CB8AC3E}">
        <p14:creationId xmlns:p14="http://schemas.microsoft.com/office/powerpoint/2010/main" val="351734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977" y="650306"/>
            <a:ext cx="7554400" cy="55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1504" y="188641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omic Sans MS" panose="030F0702030302020204" pitchFamily="66" charset="0"/>
              </a:rPr>
              <a:t>What type of technology is used the most?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6618" y="5903695"/>
            <a:ext cx="2585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Telephone</a:t>
            </a:r>
          </a:p>
        </p:txBody>
      </p:sp>
    </p:spTree>
    <p:extLst>
      <p:ext uri="{BB962C8B-B14F-4D97-AF65-F5344CB8AC3E}">
        <p14:creationId xmlns:p14="http://schemas.microsoft.com/office/powerpoint/2010/main" val="329226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hQSFRUWFRQXFxcUFBQYGhgWFhcXGBQZFRYYKCkgGBwnHBcYITEiJSkrLjAuGCEzODMsNyktLisBCgoKDg0OGxAQGzMmICY0LCssLzIsLy0sLCwsNSwsLCwsLCwtLCwsLDQsLCwsLCwsLCwsLDcsNywrLCssLDcsMv/AABEIAKQA9AMBIgACEQEDEQH/xAAbAAEAAwEBAQEAAAAAAAAAAAAABAUGAwECB//EAEMQAAIBAwICBQgGCAcAAwEAAAECAwAEERIhEzEFBiJTlBQVQVFSs9HTFiMzNGFxMkN0gYORk9IkQnJzkqHBYrHwRP/EABoBAQADAQEBAAAAAAAAAAAAAAADBAUCAQb/xAAqEQEAAgEDAgMIAwAAAAAAAAAAAQIDBBEzEhMUUYEVISIxMlJhoQVxkf/aAAwDAQACEQMRAD8A/caUpQKUpQKUpQKUpQKh3/SsEOONNDFqzp4kiJnTjVjURnGR/OpZql6TsZHuoXR5I1WC5VnQRntO9qUUhweYRjsP8tBcRyhgGUgggEEHIIO4II5ivrNZe5juGvFYAqglAOFfePScln4oUbnlwydufpr4h6NnWNhJxnCyRRgLI5ZreItpbJI7Z19pv0m0jJOBQavNfEM6sMqc8sjkRkAgMp3U4IODvWbsuj5DPCzidYkF0QrStsTJbmESANltllIznbPrqtsui50gYFJvKHhtiXMjMNSxQpMrdsZfKNyIJzsw50G5BqJadKwSsUimhkdc6lSRGZcHB1KDkb7VX9WIJUSTiljmTKAoy4XSoOA8kjY1BjuRz5euivYpYrR1jFwqQ2k4XjLCDEEgYR8KWPDFhgDOTkZOaDcZpmsm1pJqkKpc8E+TZVpDrZleYzlSWyMgxciP0a+7Xo13mi18dYQt32TM43aS2MIfDZJwspG5wM+ug1EUgYBlIZSAQQcgg7ggjmK+qpOp1pwrSKMo6OkcaOHYtl1jVWKEk9nbbGPyq7oFKUoFKUoFKUoFKUoFKUoFKUoFKUoFKUoFKUoFRby9WIZcnc4UKruxPM4RAWO2TsNgM1Kqv6TtGfQ0bqjxtqUuhdd1KHUoZSdmPJhvjnyIRrfp5ZLjgxqWAiWRn0yAYdpFVQdOnVmJshipHLcggSDfkuVWNnVW0M4KgA7Z2OCcZ3xXHorongu76ixeNFbs4GVknlYjfYEznA9AUbmuN90JxGGWj4XFSYo8OtxKjBg0UmrCbqOasdzgjIwEmPpiEq5Qu4RtLGOKV+0GZCo0KdRDKQQM4xvjao3THWOKCGSVdUhWJ5QiJIf0Q2BIUU8LJRhlgN1b2Tj6uOh2MIjSQAiR3yysVYO7MQ6q6sQNW3aG4B35VXydVZOE8aTqvGgaCU8EnYtOytDqfsYM751a8gLuDkkLw9Ix8Th6jqzjOh9Orfs8TGjV/wDHOajdJdMiEuCjMIoxNKVwNMZ4mCAf0z9W+w32HrFck6DxcGXUpUuZNJRy2vGNn16AP4efxrn051fNwxYOoBjEZ1xcRkALHXbNqHBl7Zy+G/QjOOzuFlfXnD0gKXZ2KqAQM4Usck7DAU1CfrDEsjxyLLGY4UmdjG5RVbi5y6AqMcFjknByMZOcTOlrMypoBi5g4mh4yHHtJlSfWCGG+OfKqt+rZKsglwk0BgmHDydGZivAOcRYM7jDCQYVB6CSFtcdIxIWDN2lCMVAZmxIXVNKqCWyY2wAM9molv0/Gw1ESDtyKqiKZnYR4DMYgutR2hzGO0u+4qP5kmLvK86GYrAFKwlY1MDTsp0ayxB4241/5diOQ4XHVl2KuJlMqmftPExQrO0bMAkTodjEmk6jtnOSdVBap05AWCLIrEhD2dTACQAxFnUFVV89kkgMQQMkHHG06yQumvEyjUVw0E4YkM69hdOX/QYnGcDnivIugwsbRq2FLQEdkbCARADAwNxEOQGM8q4z9DSlDGskGniF04kEjMuou0gLJKmo6n2I07Aghs5AXkUuoA77jO4IODyyDgg/ga6VwtIiiKpZnKqoLPjUxAALPgAajzOABvyrvQKUpQKUpQKUpQKUpQKUpQc5J1XGplXOcZIGcAk4zzwAT+6udteRyoHidJEPJkYMp9eGGxqg64NE/DglFziQuGaCGV8I0UisCVRx2l1KRswDZBGM1adCEMrsFkQNK7ASKykgnnoYBkzzwRmgxtjKI04Szx3CrCnFljEySRiOaBHFzqkcqzozk50EcJ+e+m4glVgwglJha6iVWilJGkxrxAkgPLUDnB55rV6arumF+x/34/8A2g98zr3lz4iX408zr3lz4iX41ZUoK3zOveXPiJfjTzOveXPiJfjVlSgrfM695c+Il+NPM695c+Il+NWVKCt8zr3lz4iX408zr3lz4iX41ZUoK3zOveXPiJfjTzOveXPiJfjVlSgrfM695c+Il+NPM695c+Il+NWVKCt8zr3lz4iX408zr3lz4iX41ZUoK3zOveXPiJfjTzOveXPiJfjVlSgrfM695c+Il+NPM695c+Il+NWVKCt8zr3lz4iX408zr3lz4iX41ZUoKLpWx4UetJbjIkhG80hGGlRWBBODsSK6XHWW2jdkZpNSHDaYLhwDgHGpVI9I9Nd+sH2P8W39/HWKv76NLi4V5I1ImY4ZwDjSvoP/AONc2ttCbBjjJbaZ2brozpWKcMYmY6W0sGSRCGwGwVcA8mB/fS26XgkLCKWORkIDrEwkZSTp7SpkruDz9R9RrK9XY+Pb3yRSDMhZFkU5AZraNQQV9RPoqdNHcPIuiOSONUQcNvJwFImgP1LR9rToWTUGODhMD0V7CO9em0xDSSXCgqpO7khfxIBY/wDQP8q6A1l/Mz6R9qHaW6Z3Emp1V1uBEU1kgY4i6RyGRttU/qxDIqMJUVDr2wpXUuldypkkwc5H6R5A7V65XVKUoKDrU4VI3dohGsmZBLMIlK6GA7Z9IJBx+FTOj50SFmISJE1lvrAyqFJ1ln5DGDn1YNVXW9DKBCI5suJEV0WFlPEhkVxhpEOQhYgnAyPTyqf1eOuJiwbU0knEV0Ve1qw40BmwP3nINBwh6xM4fRGAeLHGgkbGpZEVw7gAlP0j2ee2+DtXzf8ASZ4aPIpBjulRhEryZIJ3VVGo8x6Kkt0BENZQGJ3dX1RLGCrIqqNOVIx2eTAjJNfFxZ8JYV1O5NyjMz6dTMc5J0gL/IDlQdvpFF7F34G9+XXn0ii9i78De/Lq3qs6yTMlpcuhKssEzKRzDLGxBH7xQc/pFF7F34G9+XT6RRexd+Bvfl1nDGe9ufET/wB1OG3e3PiJ/wC6rPhbrfgsjR/SKL2LvwN78un0ii9i78De/LrOcNu9ufET/wB1SOiXZbmEcSYhjIGDyyOCBGxGzEjmBXNtPesby5vpMlK9Urz6RRexd+Bvfl0+kUXsXfgb35dW1KgVlT9IovYu/A3vy6fSKL2LvwN78uralBU/SKL2LvwN78un0ii9i78De/Lq2pQVP0ii9i78De/Lp9IovYu/A3vy6tqUFT9IovYu/A3vy6fSKL2LvwN78uralBU/SKL2LvwN78un0ii9i78De/Lq2pQVP0ii9i78De/Lp9IovYu/A3vy6tqUGa6Y6bjeMKFuQTLbgarO7Qfbx82ZAoH4k1PuOsNqjFHubdHU4ZWmjDA4BwQTkHBFdOsH2P8AFt/fx1l5Z1E04LKPr32JA9C1Jix9dtkuHFGS3Tvs1th0hDOC0MscoVtJMbq4DYBwSpODgg4/GpmKzXU9wxuSCD9cnI5/URVS9XemZkhRmbJms7WRS8zTASalS4kfONAIniIXIB0NjGCTzaNrTDi9em0w35WgFZm46dlhSV20TCKXS3BRgXDRBkCLqbDcRlXmc5rut/cJPHHKYtJCAskeQ0hTLYzJqjBbOMowwN2325ctBSvlTSgq+m7YOi5Kgq2QzSyRYOCDpeMhs74xnlmvnqy31RGlVIklB0yPLqIb9LiP2myMHfly9FROsU54iAGErGDJKkiyMdLB407Kg5yxwo5sVbAODiR0VIrW7kliCZMhI5kKDfKImBIpHoAAOeVBd1W9Mn7H/fj/APay8TJxJdJj8mzaZ4RYxY13GvWfaxwtX4aM1PUZhUQsAvlg4TFSyhcnGBkZXnyNBq6qOtX3G7/Zp/dNXXye67+Hw7fMqq60W9z5FdZmhI8nnyPJ2G3Db08SghGvK9PM15W1D6Er7sPvVv8A6pPdPXxXzEjm4txGyq2uTdkLjHCfOwI/+6iz8codTxWbYGlVotrnv4fDN8ynk9z38Ph2+ZWUxFf1tZv8OFeRQ0rBuG7ISBDIQCUIOMgGqfhHvbnxNx/dU3rFFMHtuJJG44r4CxFDngyb5LNkYztXCr2mpW1PfDS0eOlqbzG7jwj3tz4m4/upwj3tz4m4/urtSrPap5LfYx/bDr1fdlu1XiSsrQTkq8sjjUkluFI1k4OHYbeutfWI6PjkN5FwnRD5Pc5LRl8jiWvoDLj/ALrS+T3Pfw+Hb5lZuaIi8xDI1ERGSYhZ185qv8nuu/h8O3zKo7/pG7juGi4tuQIonz5O+cu0ykfaejhj+ZqOtZtO0I6Vm07Q1tKyHnS77238O/zKedLvvbfw7/Mqbw2TyT+Ey+TX5r2shB0ldtNFHxbfDl8nyd9tKFh+s/CrwW9z38Ph2+ZUVqzWdpQXpNJ2s96w/Y/xIPfR1JewiYktHGSeZKKSfzNU/TUFwIgXmiZeLb5AgZSRx4+R1nH8jWhrly4xW6oMIqqOeFAG/wC6ucVjGoIWOMAjBARRkeo45ipVKCI/R8ZULoAUMraV7I1KQykhee4Bx+FdPJl1a9CauWrSNWP9XOu9KDwCle0oKW8sIpJw3FZWzGjorJiThFp4lcMCwK6mbslSQd8gDFjZ2oQMBnLMzkk5OWOT+GPQPyqk6z2UReJ3jhzrwZZI9YUcN8ZAI5nbtbb+vFTeru0WFCBQ7hTGmhWXOzBfxz66C2xVd0yPsf8Afj/9qHF1mUgForhNUfEiDrHmVdUadkBiUOZYhiTQe3+DY+LrpIOELq8JS5iV1lMeVJGoZZGZcEMDsfT6OVBoaqOtX3G7/Zp/dNU3zlD3sX9RfjVT1p6QiNldASxE+TT/AOde7b8aCrNeV6a8rah9CV06P+9W/wDqk909c6Wsyrc25ZlUapN2IA+yf0mos/HKHU8Vm1ryovnKHvYv6i/GnnKHvYv6i/GspiKfrdztv95/cS1W1M6z3aO1sEdGPFc4VlO3Bl9VQ60dJ9DV0PGUpSrK669CffY/2a595a1rxWM6KnVLyMuyqPJ7n9JgP1lr661PnKHvYv6i/GsvUcksTVcspdY/pz77J+zW3vLqtN5yh72L+ovxrK9LTq95IUZWHk9t+iQf1l16qafkh7peWrylKVqNp92P3q3/ANUnunrY1i7aZVubcsyqNUm7EAfZP6TWq85Q97F/UT41markn0Y+s5Z9HDrB9j/Et/fR1ZVS9O38TRYWSMky2+AHUk/XR8hV1UCqUpSgUpSgUpSgr+kb0xcMhHdWfS+hHdlXSxDaUBOMgA/n66k29wJF1KHAOdnR0O2x7LgH/qs/16tjJb6Q0QLcRQJnZVLNE6qeyrHKsQ42/wAududWXQDfVliUOuSRsRsWVdTZKhmAPPJ5DnQQbfoObQ/FkjeV+GTJpkyXjdXACsxCR5H6C4G5O5JJ+rqxYFWlKMZbqFiFUhRpUKBvn2c1f66r+mD9j/vx/wDtBL8kj9hP+K1U9arNPIrrsJ92n/yr3bVeGqrrZ9xuv2af3TUGTPTEHer/AN1554g71P8AuujHevnNSe0beUPo4x28/wBPnzxB3qf9136LuoprqBVZHwZDjGf1TjO/51yzUjoj73B+cnunrydbbJ8Mx80GqpMYre/9NiLOP2E/4rXvkcfsJ/xWu9eVww2Y60QKrWxVVH1r7gAfqZfVULNS+vIb/DaGCnjtuVDbcCXOxqh0zd6v9IfGrOHU0xV2s1dFv2/dCzzTNVmmbvV/pD400zd6v9IfGpfH4vz/AIue/wAlr0RErXseoKf8Pc8wD+stfXWsFnH7Cf8AFaxvVgP5autw3+GuMYXTj622znc59H8q3AqpkvF7TaGLqeWXHyOP2E/4rWT6YhVb2TSFH+Hts4AH6y69VbOsf0599k/Zrb3l1Xen5Ie6Xlq5UpStRtPbWMNcwAgHtScxn9U/rrWCzj9hP+K1lbH71b/6pPdPWxrM1XJPox9Zyz6Knp62QQ5CIDxbfcKO/jq3qt6wfY/xLf30dWVQKpSlKBSlKBSlKDO9YVcPCyNIW4n1ccSRFi3DfXlpWVdOnVnJ9WKndBxMsZMiyKzu7EScMHLH1RMy4x+Oai9abPiLFlVcLIWKPA86tlHUZRfUTnJ9IH5jv1YKGH6tURQ8i6Y4GgUMrkN9U24Oc7+nmOdBUJeq0LKbkuougryCYKwjY7ZeLTwxtjbHKvsSNwV4J4um8Cx8SZ2BUHG8xDsQN9+1y/lqBCoGAq4/IVA6XXHBxt9fH/7QfHHvO4tfFy/Jqr60T3fkd1qgtgPJ58kXUpIHDbOBwRn+YrU1U9bPuV1+zXHumoMqaUNKpS+ogr20aQXMBiVGbVJs7sgxwnz2lVj/ANV5Xfoj73B+cnunrrH9UK+r4bNGLi87i18XL8mvePedxa+Ll+TVqK8q2+fY3rPLOWt+NHCi8V8GOd5Dngy7ENGmBjO+T+XqhVcddR92/wB5/cS1T1Wy/Ntfx3FP9lKUqJffXRUkovI+Ckbnye4yJJGjAHEtuRVHyf3fvrU+UXncWvi5fk1n+ro/xqfs1x7y1raVbx/TD5/Wc1lX5Redxa+Ll+TWT6aubjyx9UMAPk9vsLiQjAkucb8Ies+j0D17foNYvrF99f8AZrb3l1XfXNPih5pI3zVhWeV3Hcw+If5VPK7juYfEP8qu+aVx47N5/pudv8viwubg3MGIYM5kwDcSY+zbOTwtv5VrePedxa+Ll+TWc6J+9QfnJ7p624rqMlsnxWYutjbLPoz3TM10YxrhtlXi2+StzIxA48fJTEAT+GRWjqt6w/Y/xLf30dWVeqpSlKBSlKBSlKCg6yXMqBdBjUE7E3DRuz79hEEUmv0HbB/CpPVpX4IMsbRuzOxDSCQnJ2csAvMYONIxyIrpe9BwyyCVw3ECaA6SyxnRnOnMbDbO9SrO1Ea6VLkb/pu7nc53ZySf50C8vUiAMjaQTgbE5OM4AG52BP7qhdIzq6wMhypnjwR++vrpeN9UMiI0nDdiVUoGIaN07OshebA7kVzsuiw0CpMCDreTCuylS0jOuHjIORqxsf50FvVT1s+43f7NP7tq+vMMXtXPjLv++oXS/RUKR4ZbuYOwj4Yu5zq17EESShSMZzk8vXQUDc68q2Toyy4SyMk6gkrpM10WDKSGBCOeRUjI2/GvtOibEsqLxGLBSNNxdMMMMqdQbABG+5qDstWP5Gv2qapHRH3qD85PdPUmwsrF4I5mEiao4XK+U3LFTMoZF2bc/uz6cb0EFgJokUT63WRkZZrvs6GSNgSGyjEygfkDnG2eq49p3R5tdGSk12+bXilVa9Bxe1c+Mu/76o7eSJrowEyDtui6ekrsyZVNZLw5GlSM4IY+j17Ss5K66f8A83+83uJapatru0s9WJRdak1MokmvN8MIy0WW3OZFXb2x66iRWtpqcNDdDEojRQ94XJ4KykldW22d+W1R3x9U7r2m1cYadMwiUzVha2ljLp4fGGeERqluxqSbXw2XtjZtDYb8DUSaSwFs1wkd0y8B5o8yXiCQLGZAFLH2R6uQPqrjsrHtKv2u/V376n7Nce8ta2grISW9jES5S6RkjLORJeBo4iTu5DZVSYifx0fhUtI7YyGPVeZD8Mnyi9C68Z069eCcVNWNo2Z2bJ3LzfzaWsV1i++v+zW/vLqr/wAyRe1c+Mu/76rV6MspBHL9c3GChGae61EYZgram1LjtEg8t84ry0bxsYcnbvFvJTCmat16NsGCmMtKDIseYruZwGblkh9q+bKwsJEhbLKZo0kSN7uYSaXUMOxxDk7+jPKouy0faVftQuiPvUH5ye6etuKzVz0NZx4fEmcgLouZ9XadYmKnWNgXAOPXXcW1pw+J5RJw841+cLjRnOMauJjnUta9MbM/UZe7fq2TusP2P8S399HViKzRituKI/8AEv8Ad3U+VTvGeK8vCODJhsGAk7Y3XnvjSgV0he0pSgUpSgUpSgUpSg8Ir0UpQKrOsHRnlEQT6o4dHxLFxUOk5wyZGf57HFWdKDMfRxwkaxzLGEMpKIkscXbKkaUikUrp0nA1EdttuWOnR3QDRGDEoAijiRtKyKZOHGEyw16MHA5oSMAZrt1vg1wqpVGXjREh4WmXAbm0S4LD94xz9FU6XM0dvFGiPjVNiReNAoVG7ACBJXTOvsqRjEZ7XIEJNp1bEdslqs69jg6SQ4PEjQa8lXDkMAGC6sjJ3IwBMtehHjaJ1lTUgmV9UcjB1meJnwWkLBhwgASzcztyxB6EErtBJKjh2eJ5MoV7RsAHyPR2yR+e1a6g+Uqq8zfWa+I+ni8XRpTGrGP0sasfvq3pQZaz6mRRnKsQRGUDKkSse3E6vI4GZXDRKcvnOps8zVjadDhH4jSyO/F4hLBAMmLg6QABhcb/AJ1cYpigo7Pq+kfDwznhxWsQzp3FrxNBOBzPFOfyGMV7J1fja3it2ZykcRi5jLKYWhOo+vS2dvTV3ilBRXfQBkEmueQ8WLgykLGNcYMmBy7JHFk3G/aHqqW3Ry+tvtuN6P0vV+VWVeYoPFFZi86uySGeMyKIWinWADUWWS5DCVpBtnTk6cHcSPnkK1NKDOQ9FzPMZpRBGT5MNEbvINMDTsWLFE3JmwBp20899oNj1cnjESao2QJahyJXXtW6RqcJoOsExgjtrz5bb7GvMUGUuOrxfyrsowcoscc32ejiCaYcmwsjkhtjnQuxxUh7C50uycFHeVWZElYLpWMRgCYxkg5UN9n+H41pKUGW6L6vyoys5TOIMgMzbxzXUjdoqNW06jOBkg7DatTTFKBSlKBSlKBSlKBSlKBSlKBSlKBSlKBSlKBSlKBSlKBSlKBSlKBSlKBSlKBSlKBSlKBSlKBSlKBSlKD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41476" y="-936625"/>
            <a:ext cx="29051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773415"/>
            <a:ext cx="8142172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91544" y="188641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How many students were asked in total?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4232" y="585810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104</a:t>
            </a:r>
          </a:p>
        </p:txBody>
      </p:sp>
    </p:spTree>
    <p:extLst>
      <p:ext uri="{BB962C8B-B14F-4D97-AF65-F5344CB8AC3E}">
        <p14:creationId xmlns:p14="http://schemas.microsoft.com/office/powerpoint/2010/main" val="294760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980728"/>
            <a:ext cx="6624736" cy="505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03512" y="260648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How many boy campers are there altogether?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84232" y="5858109"/>
            <a:ext cx="208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49738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959382"/>
            <a:ext cx="6984776" cy="549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Comic Sans MS" panose="030F0702030302020204" pitchFamily="66" charset="0"/>
              </a:rPr>
              <a:t>What item has the second lowest calories?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0216" y="6021289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broccoli</a:t>
            </a:r>
          </a:p>
        </p:txBody>
      </p:sp>
    </p:spTree>
    <p:extLst>
      <p:ext uri="{BB962C8B-B14F-4D97-AF65-F5344CB8AC3E}">
        <p14:creationId xmlns:p14="http://schemas.microsoft.com/office/powerpoint/2010/main" val="47531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618932"/>
            <a:ext cx="7106290" cy="554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1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How many people have the last name “Brown”?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8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0067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458" y="529516"/>
            <a:ext cx="7299061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Which country has the most normal freight?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68208" y="585810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Ireland</a:t>
            </a:r>
          </a:p>
        </p:txBody>
      </p:sp>
    </p:spTree>
    <p:extLst>
      <p:ext uri="{BB962C8B-B14F-4D97-AF65-F5344CB8AC3E}">
        <p14:creationId xmlns:p14="http://schemas.microsoft.com/office/powerpoint/2010/main" val="155851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836713"/>
            <a:ext cx="6912768" cy="543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1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omic Sans MS" panose="030F0702030302020204" pitchFamily="66" charset="0"/>
              </a:rPr>
              <a:t>What is the highest amount of calories?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9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23946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580" y="1052737"/>
            <a:ext cx="6530572" cy="485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1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omic Sans MS" panose="030F0702030302020204" pitchFamily="66" charset="0"/>
              </a:rPr>
              <a:t>Is there more </a:t>
            </a:r>
            <a:r>
              <a:rPr lang="en-GB" sz="3200" b="1" dirty="0" err="1">
                <a:latin typeface="Comic Sans MS" panose="030F0702030302020204" pitchFamily="66" charset="0"/>
              </a:rPr>
              <a:t>nations,events</a:t>
            </a:r>
            <a:r>
              <a:rPr lang="en-GB" sz="3200" b="1" dirty="0">
                <a:latin typeface="Comic Sans MS" panose="030F0702030302020204" pitchFamily="66" charset="0"/>
              </a:rPr>
              <a:t> or sports?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6240" y="5901065"/>
            <a:ext cx="208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nations</a:t>
            </a:r>
          </a:p>
        </p:txBody>
      </p:sp>
    </p:spTree>
    <p:extLst>
      <p:ext uri="{BB962C8B-B14F-4D97-AF65-F5344CB8AC3E}">
        <p14:creationId xmlns:p14="http://schemas.microsoft.com/office/powerpoint/2010/main" val="377880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RUUEhQUFRQXFSAWFBQVFR0WHBUVFxUWGBQVGxcaICggGBolHxcXITEhJSorLjAuFx8zODMsNygtLisBCgoKDg0OGxAQGzclHCQ4Ny0sLSs0LCwsLCwsNysyLDQsLCwtLC8sLCwvLCwsLCwsLCwsLCwsLDcsLCwsNywsLP/AABEIAHwA/QMBIgACEQEDEQH/xAAcAAACAgMBAQAAAAAAAAAAAAAABgUHAQMECAL/xABNEAACAQIDBAUFDAcGBQUBAAABAgMAEQQSIQUTMVEGIjJBkQcUYXHRIyQzNEJSU3J0obGzQ1RzgZKy0hY1RJO04WNkosHDYoKD0/AV/8QAGgEBAAMBAQEAAAAAAAAAAAAAAAQFBgMCAf/EADARAAECBAQFAgYCAwAAAAAAAAABAgMEBRESMzRxITFBgdETUSJhkbHB8BQkIzKh/9oADAMBAAIRAxEAPwC8aKKKAKKKKAKKwTS/tDpdFCZQ6yXiKXFh1t4WVCNdLlTxtcaigGGqz6fdGMTiNobyGMmOTCx4SV8wFopMRL5xYE3uqFT+/SrFhxSsivcWYAjUfKtbUaHj3VuvQFbCHacUOFjhjkTJho1exRruUkEi2uApU5Nete4taxrpXZmPjx0Ew3jxnDQR4liU3jvvcQzi+gCoZFZgBqugvwqwL0XoBU6LrjxBOuIu0qi0MkhAEjZDqYxfIM1r9Yg91qicNsrGTTYY4gTtFHiEdhKY73XCSbxmVdGTe5Ld9ybACxqwb0XoBG2vgsdHPipsLvGYyxmNCy5HjOH3TaHhu3beW0vl9NRywbZGfO8jFY2ii3Zjs80Yj3WJkBFwkhaQsoOgTnarKvRegEXyi7Wnw6rklMZOGlyCMpdsSN3udH7S6t1QCTcVqfZmMYTraQRumKbKMgEkjiIQZu/UGTl6e6n4mgUAqbFixqYsLJmbD7sWvZRERFGMlhfeDMG62hBJuCLVGDZ+PSEiLeIyx4yRVTdgPO2KZ8IG9aHmOOutP96L0AndJdmYh50nhVjJHg5FQ9XqTM0fZDaBypkseGgv6eKd9pBJciznNHOuHvu86OTF5u0mtrj3Uj0WvrT9ei9AL+yYMTusSZXkEjSSCG+VsiDSIqosDz1P7xS7FJtVY3zJKx3MqJlZLvMUiMEmV9YwDvBYswv6LWsK9F6Aq7aqYvDpjHbPHE7TPKZDHu2V8IqQ5Be+8M4UWPHUcqk3Xam9myZt1u/cgMtsu7hy5bnSS+94i1+PdT6azegEZcBi888iNilZsLkhabI5DrPIdURgt8rLY6HLxNxTJ0Xac4dfOVKy5mBBbMSodsrXsLAixAOoBAJPGpW9F6AzRXyzganQcSa4v/7WH+nh/wA1fbQHfRXLhtoRSG0ckbm17K6sbc7A8NRXVQBRRRQBRRRQBRRRQAaiJ9gIzs+8mDnsMH1iBYMQlxwJA0N6ljSbjcRMs8ovjDDmUvlicslna4jKp11IK/B3IVTm1N6AlNt7NiTDxKqLaObDqhIuVAxUPedanN0OQ8KW8U85wWH3oGfPht4WOVs3nMPFQLX56jWmO7ch4n2UBndDkPCjdDkPCsXb0eP+1IEvT/E55FTCRMqSNGGbFMpbIxUnLujbhzrnEishpietkPcOG6ItmpdSwN0OQ8KN0OQ8Kr2PygYneQq+EiVZJ44Sy4lmK72RY81t0L2zXterBu3o8T7KQ4rIiXYt0D4boa2cllM7och4Uboch4Vi7ch4/wC1F29HifZXQ8Gd0OQ8KN0OQ8KxdvR4n2UXbkPE+yvgM7och4Uboch4UXbkPE+yi7ch4n2V9Aboch4Uboch4UXbkPE+yi7ch4n2UAboch4Uboch4UXbkPE+yi7ch4n2UAboch4Uboch4UXbkPE+yi7ch4n2UAboch4VnIOQ8KxduQ8T7KAT32oDm2t8BL+yb+Q15VwmHXdp1V7I7hyFercfEXjdRxZGUX5lSBVHw+SvGqoG8wugA+EPcPq0LSlzEGC5yxe3C59eRRAu1HsAPeT8Bb9PhqsrA9Li8kwZVRYDNnDqyNMsWIeJWizEKyKAmd7kZmAsL0veTjoRiMFjWnmeEqcO0Vo3LHM0kTAm44WQ+NWDNsmFlytGpF2a1u+QlpD/AO4kk+mhFnYjIkdzmciDj6Xg533Um7VQLBSX3rTtCEyAZiCQDe3Op3Z2O30SyZHTNfqSKUZbEjVTYjh4WrUNhYexG6SzCzC173YMb8zmAN+N67MPh1jUKgCqOAHrufvJP76EU20Vi9ZoAorBNZoAqJn6R4dCwZ2upsQIpGzHMF6llO8sSAct7E62qVNQOJ2C8jyM8kb5mBQSQZwgU3VLF7Fe/QKb630oDp2+4aBCL2M+HIuCDrioeIOo/fUrel7amzUiwsKatu5cOgZuJAxUIvSr5bpGjw2G3buhOIsSjlCRuZDYlSNLgH91D3DYsR6MTmpZVU5F25vtM35z0gefTfT4j/Pk/qpr6HyN5qtySc73JNybytqSeNVNZ0/H3L2WkIsrFRXKnEkMT8Lhft2G/wBTHV0VTOKY73C/bsN/qo6uPdDlSjadd/BBqmfx9vJT/T7ptjsNtGaGCZUjQJlUxI2rRqzasL8TS9J5SdpgE+croL/AR/01t8pkzJtbEhTbSL8lKVsVinKMC2hU309FW/QspWSgulUereNi0ItvbQKg+eHUA/F4uX1anegu2cVLipop5t6qwq6+5ohBZ3U9gC/ZFLMDnKuvyR+FTXQDXHz3/VU/NkrO0+cjRJjA5104kWdlYUOBiallLIrF61sgA1pZPT3Zg/xcOhsdTx8K0JTIlxqvWaXtl9K8BiZRFBiI5JCCQik3IAueNToiHKh83NlFfG6HKjdDlQH3WL18GIcqqrpXFn2jiQXlAURgKs0iAXiBNgrAca4TEdsBivdyQ6wYKxX4G8y2axeqN2lhskTssk4ZVuD5xLoRqPlVdmHQZV9Q/CvErNsmWq5n/T3MSzoDsLjVtb4CX9k38pqjtk7Dwxw8RMERJjUklBqSouT6avTaEZaKRRxZGA9ZUgVVeA6N49Io0OEuVRVJE8fFVA51FqcKNEa30r8+NuBIp8SExzvUPvyfYCKHao3UaJfAy3yqFvafC2vbjxpmbpdJ2d0u889eELm/wyTvFvz33uoW3znFcHQ7YWKjx++nh3UYwrxX3iuS7ywMBZTpojU4HYMGbNuxm111+VNv27++TrVKkmPbAaj+fUjzTmuiuVnIhNodMMoQpGwzhnjMmglhWCaQSLlNxdo00axs/Dl2YjpSq2CwzSPdg6RrmMZViozcg1iQe8C9df8AZrDXJ3Q1JPE6ZldSFF+qtpH0GnWOlbcDshY5JpLhnlYFiVAsqi0aC3covqdTc1KI5Bbf6QywSYixTdJHGENtVmkLZQ3NWtbusbcb6dknSRi4jijVnJIAZ7AETPFqQDbsE8K1S9JMLIyJGplaaRY9YXAZOsRJmKWePqtlcdU20bvrZiNr4KCSS6lZFYmRkwsjXdVDt10jIZgpzGxJtrQHEvSqaQxBIkQuUYB5NGjlTEWBbL1WDQNwB0I9NsL05uJGTDuUSFnLEgddId7l9RGl/Te1q759o4Fg6sEYIBcbhmuobKuSynegNLbqXsZPTWmDbuCk3jMoDqN1INyzNkLMqxkBL3YAndnrW4igGPDuxUbwBWt1gpzAH0EgX8KU8btyQSyquJiCK4R3KD3Alu6564toWOgZhbgQGyGQMoYHQi+oI0IvwIuPVWjETwxhi7RqBYOWIFs3DMfT6aAhcXjnkweHd4zmeTDs5WwAJxMN9GbML+o8aWPLjrh8Lfq++eJ4fAy8r077fYGBCNQZ8OQRy86htSR5dvi2F+0/+GWhIlM9m6FT7kfSJ4P/AE029Dl96rqO2/P6V/RSZTj0P+KL9Z/zXqqrenTc1swnxt7knih7phdQff2G5/rMfoq5M5+afu9tU1iPhcL9uw3+qjq56+UbTrv4M3VM7t5KA8pqA7WxN2C6RaNf6Ffmg0q4mEZG66HqnQZtdPStNHlS/vfE+qL8lKUsR2G+qfwq36F7J6JNlLOgXqrqOyOfL1VNdANMfP3+9U4ftZedqg4Oyv1R+FTnk9/vCf7Kn5stZSl6v6kOoaZexYM7nK3VPZPLl668vRxgjtoLk6HNcanTRSK9ST9lvUfwrysv/c/ia1aHCiJeK7Yn+hm0PNcfDLlM1lkXJGbHWPjeTKPvq1R5Q/8AksT/ABw//ZVN9HfjkXqf+Q0+VTVCoxJaLgaiLwvxv5JczIsjRnOcq/qbFkdG9vjGQ71Y3SzshVstwyGzcGI41LZz80/d7aUfJf8AFJPtU35hpxq1huVzEcvUzb24XKhrL/8ApP3e2qu6Q67Sxfd8Fx/YjlerUNVX0k/vLF//ABfkioNV0zuxMpyXjoRO2F9wl1HYPPlVyYZuquh7I5cvXVM7X+Ak+ofwq6cP2V9Q/Co1Eynbneq5ibH3ai1Zoq6KowBWaKKAKKKKAgsF0XijZGzSsY7LFme4jjUMFiGmqjMdTdtBdjauqTYsbFic3XZnOo7TxbpracMv31J0UAvYTonDG2YNKeFgSulnifiFzNrCnaJ0FtK+x0WhG9yl132slsjBmzs4Yq6lSwzEag6WGthaeooDlwGDEMaRrfKihVzHMbAWuSeJqD2n0b3jTkLGd68b5SzJmaIEMWZNQdRr6LGmY0v4jbUolliVEBWSNI2ZjYiVWYs1hp2SAB32oD42ng3TCwq0rMUlw6sbLZyMVCMxuCfA0qeXHTD4Unre+eB4fAy/NsaacdtIS4OByrAySYd7BSwBOKhuMwFvGlby49bD4UDT318rqj4GXvNCRKZ7N0Km3w+jTxf+qm7oe3vVdB235/Sv6aUvNjzT/MX2029D096rw7b94+leqqtadLe5rZi2JvckcUfdcLoPj2G5/rMfM1cmQ/OP3eyqbxS+6YXh8ew3eD/iY6uTeeg/wn2V8o+nXfwZuqZ3byUF5TXA2tibqraRatf6FfmkUq4mUZG6iDqnUF9NDzamvymx5trYmxUaRdpgv6FO4mlTFYc5GN07J4Op7uV9at+heSdv4SbKWTh26q6Dsjny9dTXQDXHz2096pw/ay871CwJ1V4dkd45VNdANMfP9lThr+ll5VlKXq/qRKhb+OtvkWDOhyt1jwPLl6q8uxyi1sinU6ktc6nk1q9RTydVtDwPceXqry9HASL3TUni6g8T3E1q0I9Et6rr+x39H5AcXF1VGj8M3zDzY09ZvQPv9tIvR+EjGRarwfgwPyD6aesnq8RWWrWoTbyW629R370QbfJkL4SSxI99zcP2h518+VXHzYfZ5kgleN99GudbXAZ7N3V9eTJrYSTj8bm4An9IeVcnllN9mkf8eLiLD4Qd5rSQctuyfYytkWPZff8AJVX9sNofruI8V/pqU6K4+SYzyTu0shdQXfjYRiw6thalfzY80/zF9tMXQqMjfi47a8CPoxUOrJ/Vdb5Goiy0CGrVY1EW/wCFJnbLe95dB2Dz5ek1cmGXqrqeA5cvVVN7YX3CXh2D3jlVy4Z+qvHgO70VFomU7cparmJsbqKKKuiqCiiigCiiigCiiigCiiigCuLG4GBlbexxMrWz51UhsvZzXGtu69dtQ/SnZxxEGQLns6sUz5MwU8AxBAPfqO7uoA26oGHQLYKJ8OFA4ADFQ2t6KSfLt8Wwv2n/AMMtNe0cPKmEgV3BZZMOr5VFmYYmEXHCw/cKVPLhph8Lm6w864cP0MveKEiUz2boVDTj0P8Aiq/Xf816VN4n0f8A1mm3oeR5quny37/+K9VVa06bmtmF+NvD3JDEfC4X7dhv9VHVz1TOJI3uF0/x2G7/APmY6uTKef3V8o2nXfwZyqZ3byUB5Uv73xP1YvyUpSxHYb6p/CnDymsBtbE5lzaRa3t+hXlSriZEyNZLHKdcxNtDrVv0LyTX+kmyljQdlfqj8KnPJ78fn+yp+bLULh2GVdPkjv8ARU10A+Pz2096p6f0stZSl6v6kOoadexYk/Zb1H8K8qr/ANz+Jr1POpytr3Hu9FeXo5Etqlzc65iL6nW1atDhQ812x19HfjcXqf8AkNPlJHR9187isttH+Ve/UNPNxy++stWtQm3kt3L/AJHfvRBv8l/xST7VN+Ya4/LR/dh/bxfmCuryZA+aSWNvfc35hrk8sots031HnEWnD9IK0cHLbsn2Mqmf3/JSFMvQjhP9df5BUBvE+j/6zTF0KYe72Wwzrpfh7mKiVbSu7GvmF/13/Ckvtf4CT6h/Crow46q+ofhVM7ZI83l0+Qe/0VcmGByrr8kd3oqLRMp25narmJsb6KKKuiqCiiigCiiigCiiigCiiigCuLauNMSAqhkZmCIgIW5NzqzaAWBP7q7a5do4FZkyPmAuGBVijKRwIZTcGgF/be34DhomZ1QySYeQI5swXzqIm49Fm8DSd5aNrQzYfCrFIsjecXyqbm25k1sKs2TZcZiSIDKiFCoHdupFdBr3XUffXWUFD3Ciem9Hp04nlfI3zW/hPspp6J4tFwygsAcz6G/0jf8A79xq5ulG+MQjw4beSOBmVghRB1nOYghSQLDQ8ajdm4zFyTRGVd2gfdugiJzMMMjsxe9gu8LAG1urbvqNOSyTLMCrbqWr6xEeqLh5Fd4rHxiTDEuABjcOSTpYDExknwF6tv8AtLhP1iL+KpPJXw+HBZW71vb94sa+SkqkuzAi36ldMzCx34l4Hn3yi4pJtq4hojvFtHqgLC4hXTSlnFKQjXDDqnUqeXHhXoHbxlGOjtvN1u1uEMoXPvWzfBixNrdrSuHaHSLFQQF5hGjaMrGI2N4c+6y59TmBUt3cqlX4E2FVHw4XpI3hyE6DHx5V647I58qmOg214I8fMXlRQcMgGY2uRLIT+IqUw21McoW8TMGlAa8bO2VidVFwoUXF7kaDvIsWHoq85jK4kAsqplbJlJDICym5NyDcX09VVktTWQIvqI65yjz7osPAqWN03SbCZW98RcD8r0V5siBIuAxBJIIUkEXOoNta9TR4cKXPz2zH1hVUW/cgpXEOKWSeQXN8QscQYuwEbywI77rRcqqXNxy9dWicDxJzjpZyuRL3KP2E+TFxFrqLPa4Iv1Dw01p2GOj+ePvpwTbG0GzjcKpVmsTGxuERyq2vrmKqM1/lHSujE4vFu/V6hWZrKYGyiMQYjIWfMBKGIjNhbKxAN7VWTdObMvxq63QlLVn4lXDzI7ycbew0eFkDzRqfOpjYtbTeGuXyu7bw8uzskUqOxnisqm5PXHAd9WFEM8YzCxZOsORI1FRvSVGXDhYzIvWUFo0LkIupuFIextlutyMwNrXqwY3C1G+xWJE+PH87nnHdt81/4G9lT/Q7EKu+DGxzroQb9gd1WtHj8Xky7twRGhVWRmZ7yLmYziwWwuMpW/fWMFtbHyAloVjKlmsYmOYKY/cxqNdWs2vDhXKagJHhrDVbXLWJWIj7fDyEDa+Pj3EnXHYNXDs3bmHkKJHMjORooOpstz9wJpe2htnGr2IQxMzKy7lgEUEiMZ72cMBfOBYcKbTAGKE6FDmHrKMp+5jXKTlGyzVai3uQJmZWO5FVLHRRQKKmEYKKKKAKKKKAKKKKAKKKKAKKKKAKKKKAxloy1migMAVmiigMWr4lgVrZlDWNxcA2PMX4GtlFAQ3SDaUkOQRorZrks2YquUaAiNWYX52sLVyz9KUEBkRCzA2ygggkGIMAwNm+EFiONu6pTaWy45iufMCLgMjsjZT2lzKQbGw09ArkfoxhjmOQgMLFVdlX5FyFBsG9zTUa6UBoxXSqKNS7hlABDKR1xJvFQR2va92Gt7WN72rXiOlse5aSGKWXLCZLBLAHIXWNiT1SQp9HDXUXI9jxNO0RDZRCrg5jm3jSuxl3l82e8a2a+lq7Jej8DcVbsGMjOwzAq6XbXrPlZhmOuvGgJZNR3j0Hu/3r6y1iMWFuWmuvCvqgMZaCKzRQGLUZazRQHzlrIFZooAooooAooooAooooD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41476" y="-708025"/>
            <a:ext cx="301942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254" y="1412776"/>
            <a:ext cx="8227495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91544" y="18864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Who has better marks overall?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84232" y="5858109"/>
            <a:ext cx="208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Molly</a:t>
            </a:r>
          </a:p>
        </p:txBody>
      </p:sp>
    </p:spTree>
    <p:extLst>
      <p:ext uri="{BB962C8B-B14F-4D97-AF65-F5344CB8AC3E}">
        <p14:creationId xmlns:p14="http://schemas.microsoft.com/office/powerpoint/2010/main" val="321906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836712"/>
            <a:ext cx="5832648" cy="5541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1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How many more blueberries are there than kiwifruit?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9"/>
            <a:ext cx="208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44339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412777"/>
            <a:ext cx="6876764" cy="510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0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Are the sports in III roughly the same, less than or more than in V?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9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42217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hQSFRUWFRQXFxcUFBQYGhgWFhcXGBQZFRYYKCkgGBwnHBcYITEiJSkrLjAuGCEzODMsNyktLisBCgoKDg0OGxAQGzMmICY0LCssLzIsLy0sLCwsNSwsLCwsLCwtLCwsLDQsLCwsLCwsLCwsLDcsNywrLCssLDcsMv/AABEIAKQA9AMBIgACEQEDEQH/xAAbAAEAAwEBAQEAAAAAAAAAAAAABAUGAwECB//EAEMQAAIBAwICBQgGCAcAAwEAAAECAwAEERIhEzEFBiJTlBQVQVFSs9HTFiMzNGFxMkN0gYORk9IkQnJzkqHBYrHwRP/EABoBAQADAQEBAAAAAAAAAAAAAAADBAUCAQb/xAAqEQEAAgEDAgMIAwAAAAAAAAAAAQIDBBEzEhMUUYEVISIxMlJhoQVxkf/aAAwDAQACEQMRAD8A/caUpQKUpQKUpQKUpQKh3/SsEOONNDFqzp4kiJnTjVjURnGR/OpZql6TsZHuoXR5I1WC5VnQRntO9qUUhweYRjsP8tBcRyhgGUgggEEHIIO4II5ivrNZe5juGvFYAqglAOFfePScln4oUbnlwydufpr4h6NnWNhJxnCyRRgLI5ZreItpbJI7Z19pv0m0jJOBQavNfEM6sMqc8sjkRkAgMp3U4IODvWbsuj5DPCzidYkF0QrStsTJbmESANltllIznbPrqtsui50gYFJvKHhtiXMjMNSxQpMrdsZfKNyIJzsw50G5BqJadKwSsUimhkdc6lSRGZcHB1KDkb7VX9WIJUSTiljmTKAoy4XSoOA8kjY1BjuRz5euivYpYrR1jFwqQ2k4XjLCDEEgYR8KWPDFhgDOTkZOaDcZpmsm1pJqkKpc8E+TZVpDrZleYzlSWyMgxciP0a+7Xo13mi18dYQt32TM43aS2MIfDZJwspG5wM+ug1EUgYBlIZSAQQcgg7ggjmK+qpOp1pwrSKMo6OkcaOHYtl1jVWKEk9nbbGPyq7oFKUoFKUoFKUoFKUoFKUoFKUoFKUoFKUoFKUoFRby9WIZcnc4UKruxPM4RAWO2TsNgM1Kqv6TtGfQ0bqjxtqUuhdd1KHUoZSdmPJhvjnyIRrfp5ZLjgxqWAiWRn0yAYdpFVQdOnVmJshipHLcggSDfkuVWNnVW0M4KgA7Z2OCcZ3xXHorongu76ixeNFbs4GVknlYjfYEznA9AUbmuN90JxGGWj4XFSYo8OtxKjBg0UmrCbqOasdzgjIwEmPpiEq5Qu4RtLGOKV+0GZCo0KdRDKQQM4xvjao3THWOKCGSVdUhWJ5QiJIf0Q2BIUU8LJRhlgN1b2Tj6uOh2MIjSQAiR3yysVYO7MQ6q6sQNW3aG4B35VXydVZOE8aTqvGgaCU8EnYtOytDqfsYM751a8gLuDkkLw9Ix8Th6jqzjOh9Orfs8TGjV/wDHOajdJdMiEuCjMIoxNKVwNMZ4mCAf0z9W+w32HrFck6DxcGXUpUuZNJRy2vGNn16AP4efxrn051fNwxYOoBjEZ1xcRkALHXbNqHBl7Zy+G/QjOOzuFlfXnD0gKXZ2KqAQM4Usck7DAU1CfrDEsjxyLLGY4UmdjG5RVbi5y6AqMcFjknByMZOcTOlrMypoBi5g4mh4yHHtJlSfWCGG+OfKqt+rZKsglwk0BgmHDydGZivAOcRYM7jDCQYVB6CSFtcdIxIWDN2lCMVAZmxIXVNKqCWyY2wAM9molv0/Gw1ESDtyKqiKZnYR4DMYgutR2hzGO0u+4qP5kmLvK86GYrAFKwlY1MDTsp0ayxB4241/5diOQ4XHVl2KuJlMqmftPExQrO0bMAkTodjEmk6jtnOSdVBap05AWCLIrEhD2dTACQAxFnUFVV89kkgMQQMkHHG06yQumvEyjUVw0E4YkM69hdOX/QYnGcDnivIugwsbRq2FLQEdkbCARADAwNxEOQGM8q4z9DSlDGskGniF04kEjMuou0gLJKmo6n2I07Aghs5AXkUuoA77jO4IODyyDgg/ga6VwtIiiKpZnKqoLPjUxAALPgAajzOABvyrvQKUpQKUpQKUpQKUpQKUpQc5J1XGplXOcZIGcAk4zzwAT+6udteRyoHidJEPJkYMp9eGGxqg64NE/DglFziQuGaCGV8I0UisCVRx2l1KRswDZBGM1adCEMrsFkQNK7ASKykgnnoYBkzzwRmgxtjKI04Szx3CrCnFljEySRiOaBHFzqkcqzozk50EcJ+e+m4glVgwglJha6iVWilJGkxrxAkgPLUDnB55rV6arumF+x/34/8A2g98zr3lz4iX408zr3lz4iX41ZUoK3zOveXPiJfjTzOveXPiJfjVlSgrfM695c+Il+NPM695c+Il+NWVKCt8zr3lz4iX408zr3lz4iX41ZUoK3zOveXPiJfjTzOveXPiJfjVlSgrfM695c+Il+NPM695c+Il+NWVKCt8zr3lz4iX408zr3lz4iX41ZUoK3zOveXPiJfjTzOveXPiJfjVlSgrfM695c+Il+NPM695c+Il+NWVKCt8zr3lz4iX408zr3lz4iX41ZUoKLpWx4UetJbjIkhG80hGGlRWBBODsSK6XHWW2jdkZpNSHDaYLhwDgHGpVI9I9Nd+sH2P8W39/HWKv76NLi4V5I1ImY4ZwDjSvoP/AONc2ttCbBjjJbaZ2brozpWKcMYmY6W0sGSRCGwGwVcA8mB/fS26XgkLCKWORkIDrEwkZSTp7SpkruDz9R9RrK9XY+Pb3yRSDMhZFkU5AZraNQQV9RPoqdNHcPIuiOSONUQcNvJwFImgP1LR9rToWTUGODhMD0V7CO9em0xDSSXCgqpO7khfxIBY/wDQP8q6A1l/Mz6R9qHaW6Z3Emp1V1uBEU1kgY4i6RyGRttU/qxDIqMJUVDr2wpXUuldypkkwc5H6R5A7V65XVKUoKDrU4VI3dohGsmZBLMIlK6GA7Z9IJBx+FTOj50SFmISJE1lvrAyqFJ1ln5DGDn1YNVXW9DKBCI5suJEV0WFlPEhkVxhpEOQhYgnAyPTyqf1eOuJiwbU0knEV0Ve1qw40BmwP3nINBwh6xM4fRGAeLHGgkbGpZEVw7gAlP0j2ee2+DtXzf8ASZ4aPIpBjulRhEryZIJ3VVGo8x6Kkt0BENZQGJ3dX1RLGCrIqqNOVIx2eTAjJNfFxZ8JYV1O5NyjMz6dTMc5J0gL/IDlQdvpFF7F34G9+XXn0ii9i78De/Lq3qs6yTMlpcuhKssEzKRzDLGxBH7xQc/pFF7F34G9+XT6RRexd+Bvfl1nDGe9ufET/wB1OG3e3PiJ/wC6rPhbrfgsjR/SKL2LvwN78un0ii9i78De/LrOcNu9ufET/wB1SOiXZbmEcSYhjIGDyyOCBGxGzEjmBXNtPesby5vpMlK9Urz6RRexd+Bvfl0+kUXsXfgb35dW1KgVlT9IovYu/A3vy6fSKL2LvwN78uralBU/SKL2LvwN78un0ii9i78De/Lq2pQVP0ii9i78De/Lp9IovYu/A3vy6tqUFT9IovYu/A3vy6fSKL2LvwN78uralBU/SKL2LvwN78un0ii9i78De/Lq2pQVP0ii9i78De/Lp9IovYu/A3vy6tqUGa6Y6bjeMKFuQTLbgarO7Qfbx82ZAoH4k1PuOsNqjFHubdHU4ZWmjDA4BwQTkHBFdOsH2P8AFt/fx1l5Z1E04LKPr32JA9C1Jix9dtkuHFGS3Tvs1th0hDOC0MscoVtJMbq4DYBwSpODgg4/GpmKzXU9wxuSCD9cnI5/URVS9XemZkhRmbJms7WRS8zTASalS4kfONAIniIXIB0NjGCTzaNrTDi9em0w35WgFZm46dlhSV20TCKXS3BRgXDRBkCLqbDcRlXmc5rut/cJPHHKYtJCAskeQ0hTLYzJqjBbOMowwN2325ctBSvlTSgq+m7YOi5Kgq2QzSyRYOCDpeMhs74xnlmvnqy31RGlVIklB0yPLqIb9LiP2myMHfly9FROsU54iAGErGDJKkiyMdLB407Kg5yxwo5sVbAODiR0VIrW7kliCZMhI5kKDfKImBIpHoAAOeVBd1W9Mn7H/fj/APay8TJxJdJj8mzaZ4RYxY13GvWfaxwtX4aM1PUZhUQsAvlg4TFSyhcnGBkZXnyNBq6qOtX3G7/Zp/dNXXye67+Hw7fMqq60W9z5FdZmhI8nnyPJ2G3Db08SghGvK9PM15W1D6Er7sPvVv8A6pPdPXxXzEjm4txGyq2uTdkLjHCfOwI/+6iz8codTxWbYGlVotrnv4fDN8ynk9z38Ph2+ZWUxFf1tZv8OFeRQ0rBuG7ISBDIQCUIOMgGqfhHvbnxNx/dU3rFFMHtuJJG44r4CxFDngyb5LNkYztXCr2mpW1PfDS0eOlqbzG7jwj3tz4m4/upwj3tz4m4/urtSrPap5LfYx/bDr1fdlu1XiSsrQTkq8sjjUkluFI1k4OHYbeutfWI6PjkN5FwnRD5Pc5LRl8jiWvoDLj/ALrS+T3Pfw+Hb5lZuaIi8xDI1ERGSYhZ185qv8nuu/h8O3zKo7/pG7juGi4tuQIonz5O+cu0ykfaejhj+ZqOtZtO0I6Vm07Q1tKyHnS77238O/zKedLvvbfw7/Mqbw2TyT+Ey+TX5r2shB0ldtNFHxbfDl8nyd9tKFh+s/CrwW9z38Ph2+ZUVqzWdpQXpNJ2s96w/Y/xIPfR1JewiYktHGSeZKKSfzNU/TUFwIgXmiZeLb5AgZSRx4+R1nH8jWhrly4xW6oMIqqOeFAG/wC6ucVjGoIWOMAjBARRkeo45ipVKCI/R8ZULoAUMraV7I1KQykhee4Bx+FdPJl1a9CauWrSNWP9XOu9KDwCle0oKW8sIpJw3FZWzGjorJiThFp4lcMCwK6mbslSQd8gDFjZ2oQMBnLMzkk5OWOT+GPQPyqk6z2UReJ3jhzrwZZI9YUcN8ZAI5nbtbb+vFTeru0WFCBQ7hTGmhWXOzBfxz66C2xVd0yPsf8Afj/9qHF1mUgForhNUfEiDrHmVdUadkBiUOZYhiTQe3+DY+LrpIOELq8JS5iV1lMeVJGoZZGZcEMDsfT6OVBoaqOtX3G7/Zp/dNU3zlD3sX9RfjVT1p6QiNldASxE+TT/AOde7b8aCrNeV6a8rah9CV06P+9W/wDqk909c6Wsyrc25ZlUapN2IA+yf0mos/HKHU8Vm1ryovnKHvYv6i/GnnKHvYv6i/GspiKfrdztv95/cS1W1M6z3aO1sEdGPFc4VlO3Bl9VQ60dJ9DV0PGUpSrK669CffY/2a595a1rxWM6KnVLyMuyqPJ7n9JgP1lr661PnKHvYv6i/GsvUcksTVcspdY/pz77J+zW3vLqtN5yh72L+ovxrK9LTq95IUZWHk9t+iQf1l16qafkh7peWrylKVqNp92P3q3/ANUnunrY1i7aZVubcsyqNUm7EAfZP6TWq85Q97F/UT41markn0Y+s5Z9HDrB9j/Et/fR1ZVS9O38TRYWSMky2+AHUk/XR8hV1UCqUpSgUpSgUpSgr+kb0xcMhHdWfS+hHdlXSxDaUBOMgA/n66k29wJF1KHAOdnR0O2x7LgH/qs/16tjJb6Q0QLcRQJnZVLNE6qeyrHKsQ42/wAududWXQDfVliUOuSRsRsWVdTZKhmAPPJ5DnQQbfoObQ/FkjeV+GTJpkyXjdXACsxCR5H6C4G5O5JJ+rqxYFWlKMZbqFiFUhRpUKBvn2c1f66r+mD9j/vx/wDtBL8kj9hP+K1U9arNPIrrsJ92n/yr3bVeGqrrZ9xuv2af3TUGTPTEHer/AN1554g71P8AuujHevnNSe0beUPo4x28/wBPnzxB3qf9136LuoprqBVZHwZDjGf1TjO/51yzUjoj73B+cnunrydbbJ8Mx80GqpMYre/9NiLOP2E/4rXvkcfsJ/xWu9eVww2Y60QKrWxVVH1r7gAfqZfVULNS+vIb/DaGCnjtuVDbcCXOxqh0zd6v9IfGrOHU0xV2s1dFv2/dCzzTNVmmbvV/pD400zd6v9IfGpfH4vz/AIue/wAlr0RErXseoKf8Pc8wD+stfXWsFnH7Cf8AFaxvVgP5autw3+GuMYXTj622znc59H8q3AqpkvF7TaGLqeWXHyOP2E/4rWT6YhVb2TSFH+Hts4AH6y69VbOsf0599k/Zrb3l1Xen5Ie6Xlq5UpStRtPbWMNcwAgHtScxn9U/rrWCzj9hP+K1lbH71b/6pPdPWxrM1XJPox9Zyz6Knp62QQ5CIDxbfcKO/jq3qt6wfY/xLf30dWVQKpSlKBSlKBSlKDO9YVcPCyNIW4n1ccSRFi3DfXlpWVdOnVnJ9WKndBxMsZMiyKzu7EScMHLH1RMy4x+Oai9abPiLFlVcLIWKPA86tlHUZRfUTnJ9IH5jv1YKGH6tURQ8i6Y4GgUMrkN9U24Oc7+nmOdBUJeq0LKbkuougryCYKwjY7ZeLTwxtjbHKvsSNwV4J4um8Cx8SZ2BUHG8xDsQN9+1y/lqBCoGAq4/IVA6XXHBxt9fH/7QfHHvO4tfFy/Jqr60T3fkd1qgtgPJ58kXUpIHDbOBwRn+YrU1U9bPuV1+zXHumoMqaUNKpS+ogr20aQXMBiVGbVJs7sgxwnz2lVj/ANV5Xfoj73B+cnunrrH9UK+r4bNGLi87i18XL8mvePedxa+Ll+TVqK8q2+fY3rPLOWt+NHCi8V8GOd5Dngy7ENGmBjO+T+XqhVcddR92/wB5/cS1T1Wy/Ntfx3FP9lKUqJffXRUkovI+Ckbnye4yJJGjAHEtuRVHyf3fvrU+UXncWvi5fk1n+ro/xqfs1x7y1raVbx/TD5/Wc1lX5Redxa+Ll+TWT6aubjyx9UMAPk9vsLiQjAkucb8Ies+j0D17foNYvrF99f8AZrb3l1XfXNPih5pI3zVhWeV3Hcw+If5VPK7juYfEP8qu+aVx47N5/pudv8viwubg3MGIYM5kwDcSY+zbOTwtv5VrePedxa+Ll+TWc6J+9QfnJ7p624rqMlsnxWYutjbLPoz3TM10YxrhtlXi2+StzIxA48fJTEAT+GRWjqt6w/Y/xLf30dWVeqpSlKBSlKBSlKCg6yXMqBdBjUE7E3DRuz79hEEUmv0HbB/CpPVpX4IMsbRuzOxDSCQnJ2csAvMYONIxyIrpe9BwyyCVw3ECaA6SyxnRnOnMbDbO9SrO1Ea6VLkb/pu7nc53ZySf50C8vUiAMjaQTgbE5OM4AG52BP7qhdIzq6wMhypnjwR++vrpeN9UMiI0nDdiVUoGIaN07OshebA7kVzsuiw0CpMCDreTCuylS0jOuHjIORqxsf50FvVT1s+43f7NP7tq+vMMXtXPjLv++oXS/RUKR4ZbuYOwj4Yu5zq17EESShSMZzk8vXQUDc68q2Toyy4SyMk6gkrpM10WDKSGBCOeRUjI2/GvtOibEsqLxGLBSNNxdMMMMqdQbABG+5qDstWP5Gv2qapHRH3qD85PdPUmwsrF4I5mEiao4XK+U3LFTMoZF2bc/uz6cb0EFgJokUT63WRkZZrvs6GSNgSGyjEygfkDnG2eq49p3R5tdGSk12+bXilVa9Bxe1c+Mu/76o7eSJrowEyDtui6ekrsyZVNZLw5GlSM4IY+j17Ss5K66f8A83+83uJapatru0s9WJRdak1MokmvN8MIy0WW3OZFXb2x66iRWtpqcNDdDEojRQ94XJ4KykldW22d+W1R3x9U7r2m1cYadMwiUzVha2ljLp4fGGeERqluxqSbXw2XtjZtDYb8DUSaSwFs1wkd0y8B5o8yXiCQLGZAFLH2R6uQPqrjsrHtKv2u/V376n7Nce8ta2grISW9jES5S6RkjLORJeBo4iTu5DZVSYifx0fhUtI7YyGPVeZD8Mnyi9C68Z069eCcVNWNo2Z2bJ3LzfzaWsV1i++v+zW/vLqr/wAyRe1c+Mu/76rV6MspBHL9c3GChGae61EYZgram1LjtEg8t84ry0bxsYcnbvFvJTCmat16NsGCmMtKDIseYruZwGblkh9q+bKwsJEhbLKZo0kSN7uYSaXUMOxxDk7+jPKouy0faVftQuiPvUH5ye6etuKzVz0NZx4fEmcgLouZ9XadYmKnWNgXAOPXXcW1pw+J5RJw841+cLjRnOMauJjnUta9MbM/UZe7fq2TusP2P8S399HViKzRituKI/8AEv8Ad3U+VTvGeK8vCODJhsGAk7Y3XnvjSgV0he0pSgUpSgUpSgUpSg8Ir0UpQKrOsHRnlEQT6o4dHxLFxUOk5wyZGf57HFWdKDMfRxwkaxzLGEMpKIkscXbKkaUikUrp0nA1EdttuWOnR3QDRGDEoAijiRtKyKZOHGEyw16MHA5oSMAZrt1vg1wqpVGXjREh4WmXAbm0S4LD94xz9FU6XM0dvFGiPjVNiReNAoVG7ACBJXTOvsqRjEZ7XIEJNp1bEdslqs69jg6SQ4PEjQa8lXDkMAGC6sjJ3IwBMtehHjaJ1lTUgmV9UcjB1meJnwWkLBhwgASzcztyxB6EErtBJKjh2eJ5MoV7RsAHyPR2yR+e1a6g+Uqq8zfWa+I+ni8XRpTGrGP0sasfvq3pQZaz6mRRnKsQRGUDKkSse3E6vI4GZXDRKcvnOps8zVjadDhH4jSyO/F4hLBAMmLg6QABhcb/AJ1cYpigo7Pq+kfDwznhxWsQzp3FrxNBOBzPFOfyGMV7J1fja3it2ZykcRi5jLKYWhOo+vS2dvTV3ilBRXfQBkEmueQ8WLgykLGNcYMmBy7JHFk3G/aHqqW3Ry+tvtuN6P0vV+VWVeYoPFFZi86uySGeMyKIWinWADUWWS5DCVpBtnTk6cHcSPnkK1NKDOQ9FzPMZpRBGT5MNEbvINMDTsWLFE3JmwBp20899oNj1cnjESao2QJahyJXXtW6RqcJoOsExgjtrz5bb7GvMUGUuOrxfyrsowcoscc32ejiCaYcmwsjkhtjnQuxxUh7C50uycFHeVWZElYLpWMRgCYxkg5UN9n+H41pKUGW6L6vyoys5TOIMgMzbxzXUjdoqNW06jOBkg7DatTTFKBSlKBSlKBSlKBSlKBSlKBSlKBSlKBSlKBSlKBSlKBSlKBSlKBSlKBSlKBSlKBSlKBSlKBSlKBSlKD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41476" y="-936625"/>
            <a:ext cx="29051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48" y="760720"/>
            <a:ext cx="8142172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91544" y="188641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How many more girls like badminton than volleyball?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84232" y="5858108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6869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864" y="836712"/>
            <a:ext cx="7447202" cy="543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1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How many million use the radio?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9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3.5</a:t>
            </a:r>
          </a:p>
        </p:txBody>
      </p:sp>
    </p:spTree>
    <p:extLst>
      <p:ext uri="{BB962C8B-B14F-4D97-AF65-F5344CB8AC3E}">
        <p14:creationId xmlns:p14="http://schemas.microsoft.com/office/powerpoint/2010/main" val="392927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412777"/>
            <a:ext cx="6624736" cy="51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0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How many more males have the last name O’Hara compared to Roberts?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8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3204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768304"/>
            <a:ext cx="5832648" cy="5541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1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What fruit is the second most popular?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9"/>
            <a:ext cx="2088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apple</a:t>
            </a:r>
          </a:p>
        </p:txBody>
      </p:sp>
    </p:spTree>
    <p:extLst>
      <p:ext uri="{BB962C8B-B14F-4D97-AF65-F5344CB8AC3E}">
        <p14:creationId xmlns:p14="http://schemas.microsoft.com/office/powerpoint/2010/main" val="50358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681545"/>
            <a:ext cx="7299061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75520" y="184285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omic Sans MS" panose="030F0702030302020204" pitchFamily="66" charset="0"/>
              </a:rPr>
              <a:t>Which country has the least half freight?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Norway</a:t>
            </a:r>
          </a:p>
        </p:txBody>
      </p:sp>
    </p:spTree>
    <p:extLst>
      <p:ext uri="{BB962C8B-B14F-4D97-AF65-F5344CB8AC3E}">
        <p14:creationId xmlns:p14="http://schemas.microsoft.com/office/powerpoint/2010/main" val="252318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SERUUEhQUFRQXFSAWFBQVFR0WHBUVFxUWGBQVGxcaICggGBolHxcXITEhJSorLjAuFx8zODMsNygtLisBCgoKDg0OGxAQGzclHCQ4Ny0sLSs0LCwsLCwsNysyLDQsLCwtLC8sLCwvLCwsLCwsLCwsLCwsLDcsLCwsNywsLP/AABEIAHwA/QMBIgACEQEDEQH/xAAcAAACAgMBAQAAAAAAAAAAAAAABgUHAQMECAL/xABNEAACAQIDBAUFDAcGBQUBAAABAgMAEQQSIQUTMVEGIjJBkQcUYXHRIyQzNEJSU3J0obGzQ1RzgZKy0hY1RJO04WNkosHDYoKD0/AV/8QAGgEBAAMBAQEAAAAAAAAAAAAAAAQFBgMCAf/EADARAAECBAQFAgYCAwAAAAAAAAABAgMEBRESMzRxITFBgdETUSJhkbHB8BQkIzKh/9oADAMBAAIRAxEAPwC8aKKKAKKKKAKKwTS/tDpdFCZQ6yXiKXFh1t4WVCNdLlTxtcaigGGqz6fdGMTiNobyGMmOTCx4SV8wFopMRL5xYE3uqFT+/SrFhxSsivcWYAjUfKtbUaHj3VuvQFbCHacUOFjhjkTJho1exRruUkEi2uApU5Nete4taxrpXZmPjx0Ew3jxnDQR4liU3jvvcQzi+gCoZFZgBqugvwqwL0XoBU6LrjxBOuIu0qi0MkhAEjZDqYxfIM1r9Yg91qicNsrGTTYY4gTtFHiEdhKY73XCSbxmVdGTe5Ld9ybACxqwb0XoBG2vgsdHPipsLvGYyxmNCy5HjOH3TaHhu3beW0vl9NRywbZGfO8jFY2ii3Zjs80Yj3WJkBFwkhaQsoOgTnarKvRegEXyi7Wnw6rklMZOGlyCMpdsSN3udH7S6t1QCTcVqfZmMYTraQRumKbKMgEkjiIQZu/UGTl6e6n4mgUAqbFixqYsLJmbD7sWvZRERFGMlhfeDMG62hBJuCLVGDZ+PSEiLeIyx4yRVTdgPO2KZ8IG9aHmOOutP96L0AndJdmYh50nhVjJHg5FQ9XqTM0fZDaBypkseGgv6eKd9pBJciznNHOuHvu86OTF5u0mtrj3Uj0WvrT9ei9AL+yYMTusSZXkEjSSCG+VsiDSIqosDz1P7xS7FJtVY3zJKx3MqJlZLvMUiMEmV9YwDvBYswv6LWsK9F6Aq7aqYvDpjHbPHE7TPKZDHu2V8IqQ5Be+8M4UWPHUcqk3Xam9myZt1u/cgMtsu7hy5bnSS+94i1+PdT6azegEZcBi888iNilZsLkhabI5DrPIdURgt8rLY6HLxNxTJ0Xac4dfOVKy5mBBbMSodsrXsLAixAOoBAJPGpW9F6AzRXyzganQcSa4v/7WH+nh/wA1fbQHfRXLhtoRSG0ckbm17K6sbc7A8NRXVQBRRRQBRRRQBRRRQAaiJ9gIzs+8mDnsMH1iBYMQlxwJA0N6ljSbjcRMs8ovjDDmUvlicslna4jKp11IK/B3IVTm1N6AlNt7NiTDxKqLaObDqhIuVAxUPedanN0OQ8KW8U85wWH3oGfPht4WOVs3nMPFQLX56jWmO7ch4n2UBndDkPCjdDkPCsXb0eP+1IEvT/E55FTCRMqSNGGbFMpbIxUnLujbhzrnEishpietkPcOG6ItmpdSwN0OQ8KN0OQ8Kr2PygYneQq+EiVZJ44Sy4lmK72RY81t0L2zXterBu3o8T7KQ4rIiXYt0D4boa2cllM7och4Uboch4Vi7ch4/wC1F29HifZXQ8Gd0OQ8KN0OQ8KxdvR4n2UXbkPE+yvgM7och4Uboch4UXbkPE+yi7ch4n2V9Aboch4Uboch4UXbkPE+yi7ch4n2UAboch4Uboch4UXbkPE+yi7ch4n2UAboch4Uboch4UXbkPE+yi7ch4n2UAboch4VnIOQ8KxduQ8T7KAT32oDm2t8BL+yb+Q15VwmHXdp1V7I7hyFercfEXjdRxZGUX5lSBVHw+SvGqoG8wugA+EPcPq0LSlzEGC5yxe3C59eRRAu1HsAPeT8Bb9PhqsrA9Li8kwZVRYDNnDqyNMsWIeJWizEKyKAmd7kZmAsL0veTjoRiMFjWnmeEqcO0Vo3LHM0kTAm44WQ+NWDNsmFlytGpF2a1u+QlpD/AO4kk+mhFnYjIkdzmciDj6Xg533Um7VQLBSX3rTtCEyAZiCQDe3Op3Z2O30SyZHTNfqSKUZbEjVTYjh4WrUNhYexG6SzCzC173YMb8zmAN+N67MPh1jUKgCqOAHrufvJP76EU20Vi9ZoAorBNZoAqJn6R4dCwZ2upsQIpGzHMF6llO8sSAct7E62qVNQOJ2C8jyM8kb5mBQSQZwgU3VLF7Fe/QKb630oDp2+4aBCL2M+HIuCDrioeIOo/fUrel7amzUiwsKatu5cOgZuJAxUIvSr5bpGjw2G3buhOIsSjlCRuZDYlSNLgH91D3DYsR6MTmpZVU5F25vtM35z0gefTfT4j/Pk/qpr6HyN5qtySc73JNybytqSeNVNZ0/H3L2WkIsrFRXKnEkMT8Lhft2G/wBTHV0VTOKY73C/bsN/qo6uPdDlSjadd/BBqmfx9vJT/T7ptjsNtGaGCZUjQJlUxI2rRqzasL8TS9J5SdpgE+croL/AR/01t8pkzJtbEhTbSL8lKVsVinKMC2hU309FW/QspWSgulUereNi0ItvbQKg+eHUA/F4uX1anegu2cVLipop5t6qwq6+5ohBZ3U9gC/ZFLMDnKuvyR+FTXQDXHz3/VU/NkrO0+cjRJjA5104kWdlYUOBiallLIrF61sgA1pZPT3Zg/xcOhsdTx8K0JTIlxqvWaXtl9K8BiZRFBiI5JCCQik3IAueNToiHKh83NlFfG6HKjdDlQH3WL18GIcqqrpXFn2jiQXlAURgKs0iAXiBNgrAca4TEdsBivdyQ6wYKxX4G8y2axeqN2lhskTssk4ZVuD5xLoRqPlVdmHQZV9Q/CvErNsmWq5n/T3MSzoDsLjVtb4CX9k38pqjtk7Dwxw8RMERJjUklBqSouT6avTaEZaKRRxZGA9ZUgVVeA6N49Io0OEuVRVJE8fFVA51FqcKNEa30r8+NuBIp8SExzvUPvyfYCKHao3UaJfAy3yqFvafC2vbjxpmbpdJ2d0u889eELm/wyTvFvz33uoW3znFcHQ7YWKjx++nh3UYwrxX3iuS7ywMBZTpojU4HYMGbNuxm111+VNv27++TrVKkmPbAaj+fUjzTmuiuVnIhNodMMoQpGwzhnjMmglhWCaQSLlNxdo00axs/Dl2YjpSq2CwzSPdg6RrmMZViozcg1iQe8C9df8AZrDXJ3Q1JPE6ZldSFF+qtpH0GnWOlbcDshY5JpLhnlYFiVAsqi0aC3covqdTc1KI5Bbf6QywSYixTdJHGENtVmkLZQ3NWtbusbcb6dknSRi4jijVnJIAZ7AETPFqQDbsE8K1S9JMLIyJGplaaRY9YXAZOsRJmKWePqtlcdU20bvrZiNr4KCSS6lZFYmRkwsjXdVDt10jIZgpzGxJtrQHEvSqaQxBIkQuUYB5NGjlTEWBbL1WDQNwB0I9NsL05uJGTDuUSFnLEgddId7l9RGl/Te1q759o4Fg6sEYIBcbhmuobKuSynegNLbqXsZPTWmDbuCk3jMoDqN1INyzNkLMqxkBL3YAndnrW4igGPDuxUbwBWt1gpzAH0EgX8KU8btyQSyquJiCK4R3KD3Alu6564toWOgZhbgQGyGQMoYHQi+oI0IvwIuPVWjETwxhi7RqBYOWIFs3DMfT6aAhcXjnkweHd4zmeTDs5WwAJxMN9GbML+o8aWPLjrh8Lfq++eJ4fAy8r077fYGBCNQZ8OQRy86htSR5dvi2F+0/+GWhIlM9m6FT7kfSJ4P/AE029Dl96rqO2/P6V/RSZTj0P+KL9Z/zXqqrenTc1swnxt7knih7phdQff2G5/rMfoq5M5+afu9tU1iPhcL9uw3+qjq56+UbTrv4M3VM7t5KA8pqA7WxN2C6RaNf6Ffmg0q4mEZG66HqnQZtdPStNHlS/vfE+qL8lKUsR2G+qfwq36F7J6JNlLOgXqrqOyOfL1VNdANMfP3+9U4ftZedqg4Oyv1R+FTnk9/vCf7Kn5stZSl6v6kOoaZexYM7nK3VPZPLl668vRxgjtoLk6HNcanTRSK9ST9lvUfwrysv/c/ia1aHCiJeK7Yn+hm0PNcfDLlM1lkXJGbHWPjeTKPvq1R5Q/8AksT/ABw//ZVN9HfjkXqf+Q0+VTVCoxJaLgaiLwvxv5JczIsjRnOcq/qbFkdG9vjGQ71Y3SzshVstwyGzcGI41LZz80/d7aUfJf8AFJPtU35hpxq1huVzEcvUzb24XKhrL/8ApP3e2qu6Q67Sxfd8Fx/YjlerUNVX0k/vLF//ABfkioNV0zuxMpyXjoRO2F9wl1HYPPlVyYZuquh7I5cvXVM7X+Ak+ofwq6cP2V9Q/Co1Eynbneq5ibH3ai1Zoq6KowBWaKKAKKKKAgsF0XijZGzSsY7LFme4jjUMFiGmqjMdTdtBdjauqTYsbFic3XZnOo7TxbpracMv31J0UAvYTonDG2YNKeFgSulnifiFzNrCnaJ0FtK+x0WhG9yl132slsjBmzs4Yq6lSwzEag6WGthaeooDlwGDEMaRrfKihVzHMbAWuSeJqD2n0b3jTkLGd68b5SzJmaIEMWZNQdRr6LGmY0v4jbUolliVEBWSNI2ZjYiVWYs1hp2SAB32oD42ng3TCwq0rMUlw6sbLZyMVCMxuCfA0qeXHTD4Unre+eB4fAy/NsaacdtIS4OByrAySYd7BSwBOKhuMwFvGlby49bD4UDT318rqj4GXvNCRKZ7N0Km3w+jTxf+qm7oe3vVdB235/Sv6aUvNjzT/MX2029D096rw7b94+leqqtadLe5rZi2JvckcUfdcLoPj2G5/rMfM1cmQ/OP3eyqbxS+6YXh8ew3eD/iY6uTeeg/wn2V8o+nXfwZuqZ3byUF5TXA2tibqraRatf6FfmkUq4mUZG6iDqnUF9NDzamvymx5trYmxUaRdpgv6FO4mlTFYc5GN07J4Op7uV9at+heSdv4SbKWTh26q6Dsjny9dTXQDXHz2096pw/ay871CwJ1V4dkd45VNdANMfP9lThr+ll5VlKXq/qRKhb+OtvkWDOhyt1jwPLl6q8uxyi1sinU6ktc6nk1q9RTydVtDwPceXqry9HASL3TUni6g8T3E1q0I9Et6rr+x39H5AcXF1VGj8M3zDzY09ZvQPv9tIvR+EjGRarwfgwPyD6aesnq8RWWrWoTbyW629R370QbfJkL4SSxI99zcP2h518+VXHzYfZ5kgleN99GudbXAZ7N3V9eTJrYSTj8bm4An9IeVcnllN9mkf8eLiLD4Qd5rSQctuyfYytkWPZff8AJVX9sNofruI8V/pqU6K4+SYzyTu0shdQXfjYRiw6thalfzY80/zF9tMXQqMjfi47a8CPoxUOrJ/Vdb5Goiy0CGrVY1EW/wCFJnbLe95dB2Dz5ek1cmGXqrqeA5cvVVN7YX3CXh2D3jlVy4Z+qvHgO70VFomU7cparmJsbqKKKuiqCiiigCiiigCiiigCiiigCuLG4GBlbexxMrWz51UhsvZzXGtu69dtQ/SnZxxEGQLns6sUz5MwU8AxBAPfqO7uoA26oGHQLYKJ8OFA4ADFQ2t6KSfLt8Wwv2n/AMMtNe0cPKmEgV3BZZMOr5VFmYYmEXHCw/cKVPLhph8Lm6w864cP0MveKEiUz2boVDTj0P8Aiq/Xf816VN4n0f8A1mm3oeR5quny37/+K9VVa06bmtmF+NvD3JDEfC4X7dhv9VHVz1TOJI3uF0/x2G7/APmY6uTKef3V8o2nXfwZyqZ3byUB5Uv73xP1YvyUpSxHYb6p/CnDymsBtbE5lzaRa3t+hXlSriZEyNZLHKdcxNtDrVv0LyTX+kmyljQdlfqj8KnPJ78fn+yp+bLULh2GVdPkjv8ARU10A+Pz2096p6f0stZSl6v6kOoadexYk/Zb1H8K8qr/ANz+Jr1POpytr3Hu9FeXo5Etqlzc65iL6nW1atDhQ812x19HfjcXqf8AkNPlJHR9187isttH+Ve/UNPNxy++stWtQm3kt3L/AJHfvRBv8l/xST7VN+Ya4/LR/dh/bxfmCuryZA+aSWNvfc35hrk8sots031HnEWnD9IK0cHLbsn2Mqmf3/JSFMvQjhP9df5BUBvE+j/6zTF0KYe72Wwzrpfh7mKiVbSu7GvmF/13/Ckvtf4CT6h/Crow46q+ofhVM7ZI83l0+Qe/0VcmGByrr8kd3oqLRMp25narmJsb6KKKuiqCiiigCiiigCiiigCiiigCuLauNMSAqhkZmCIgIW5NzqzaAWBP7q7a5do4FZkyPmAuGBVijKRwIZTcGgF/be34DhomZ1QySYeQI5swXzqIm49Fm8DSd5aNrQzYfCrFIsjecXyqbm25k1sKs2TZcZiSIDKiFCoHdupFdBr3XUffXWUFD3Ciem9Hp04nlfI3zW/hPspp6J4tFwygsAcz6G/0jf8A79xq5ulG+MQjw4beSOBmVghRB1nOYghSQLDQ8ajdm4zFyTRGVd2gfdugiJzMMMjsxe9gu8LAG1urbvqNOSyTLMCrbqWr6xEeqLh5Fd4rHxiTDEuABjcOSTpYDExknwF6tv8AtLhP1iL+KpPJXw+HBZW71vb94sa+SkqkuzAi36ldMzCx34l4Hn3yi4pJtq4hojvFtHqgLC4hXTSlnFKQjXDDqnUqeXHhXoHbxlGOjtvN1u1uEMoXPvWzfBixNrdrSuHaHSLFQQF5hGjaMrGI2N4c+6y59TmBUt3cqlX4E2FVHw4XpI3hyE6DHx5V647I58qmOg214I8fMXlRQcMgGY2uRLIT+IqUw21McoW8TMGlAa8bO2VidVFwoUXF7kaDvIsWHoq85jK4kAsqplbJlJDICym5NyDcX09VVktTWQIvqI65yjz7osPAqWN03SbCZW98RcD8r0V5siBIuAxBJIIUkEXOoNta9TR4cKXPz2zH1hVUW/cgpXEOKWSeQXN8QscQYuwEbywI77rRcqqXNxy9dWicDxJzjpZyuRL3KP2E+TFxFrqLPa4Iv1Dw01p2GOj+ePvpwTbG0GzjcKpVmsTGxuERyq2vrmKqM1/lHSujE4vFu/V6hWZrKYGyiMQYjIWfMBKGIjNhbKxAN7VWTdObMvxq63QlLVn4lXDzI7ycbew0eFkDzRqfOpjYtbTeGuXyu7bw8uzskUqOxnisqm5PXHAd9WFEM8YzCxZOsORI1FRvSVGXDhYzIvWUFo0LkIupuFIextlutyMwNrXqwY3C1G+xWJE+PH87nnHdt81/4G9lT/Q7EKu+DGxzroQb9gd1WtHj8Xky7twRGhVWRmZ7yLmYziwWwuMpW/fWMFtbHyAloVjKlmsYmOYKY/cxqNdWs2vDhXKagJHhrDVbXLWJWIj7fDyEDa+Pj3EnXHYNXDs3bmHkKJHMjORooOpstz9wJpe2htnGr2IQxMzKy7lgEUEiMZ72cMBfOBYcKbTAGKE6FDmHrKMp+5jXKTlGyzVai3uQJmZWO5FVLHRRQKKmEYKKKKAKKKKAKKKKAKKKKAKKKKAKKKKAxloy1migMAVmiigMWr4lgVrZlDWNxcA2PMX4GtlFAQ3SDaUkOQRorZrks2YquUaAiNWYX52sLVyz9KUEBkRCzA2ygggkGIMAwNm+EFiONu6pTaWy45iufMCLgMjsjZT2lzKQbGw09ArkfoxhjmOQgMLFVdlX5FyFBsG9zTUa6UBoxXSqKNS7hlABDKR1xJvFQR2va92Gt7WN72rXiOlse5aSGKWXLCZLBLAHIXWNiT1SQp9HDXUXI9jxNO0RDZRCrg5jm3jSuxl3l82e8a2a+lq7Jej8DcVbsGMjOwzAq6XbXrPlZhmOuvGgJZNR3j0Hu/3r6y1iMWFuWmuvCvqgMZaCKzRQGLUZazRQHzlrIFZooAooooAooooAooooD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41476" y="-708025"/>
            <a:ext cx="301942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622661"/>
            <a:ext cx="8227495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91544" y="188641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Comic Sans MS" panose="030F0702030302020204" pitchFamily="66" charset="0"/>
              </a:rPr>
              <a:t>How many more marks in science did Molly get compared to Kate?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84232" y="5858108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5143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823287"/>
            <a:ext cx="7071186" cy="539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1544" y="188641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Comic Sans MS" panose="030F0702030302020204" pitchFamily="66" charset="0"/>
              </a:rPr>
              <a:t>Which gender are there least of?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84232" y="5858108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boys</a:t>
            </a:r>
          </a:p>
        </p:txBody>
      </p:sp>
    </p:spTree>
    <p:extLst>
      <p:ext uri="{BB962C8B-B14F-4D97-AF65-F5344CB8AC3E}">
        <p14:creationId xmlns:p14="http://schemas.microsoft.com/office/powerpoint/2010/main" val="425955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260" y="1700808"/>
            <a:ext cx="748685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188633" y="3429000"/>
            <a:ext cx="64807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6456040" y="2780928"/>
            <a:ext cx="64807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991544" y="188640"/>
            <a:ext cx="8496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Comic Sans MS" panose="030F0702030302020204" pitchFamily="66" charset="0"/>
              </a:rPr>
              <a:t>What is the total who do not like snowmobiles?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84232" y="5858109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278035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260" y="1700808"/>
            <a:ext cx="748685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188633" y="3429000"/>
            <a:ext cx="64807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6456040" y="2780928"/>
            <a:ext cx="64807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919536" y="188641"/>
            <a:ext cx="8676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How many like snowmobiles but </a:t>
            </a:r>
          </a:p>
          <a:p>
            <a:pPr algn="ctr"/>
            <a:r>
              <a:rPr lang="en-GB" sz="4000" b="1" dirty="0">
                <a:latin typeface="Comic Sans MS" panose="030F0702030302020204" pitchFamily="66" charset="0"/>
              </a:rPr>
              <a:t>do not like skateboards?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84232" y="5858108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5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72898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244</Words>
  <Application>Microsoft Office PowerPoint</Application>
  <PresentationFormat>Widescreen</PresentationFormat>
  <Paragraphs>63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Sir Joseph Williamson Maths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N Keyes</dc:creator>
  <cp:lastModifiedBy>Stewart Gale</cp:lastModifiedBy>
  <cp:revision>8</cp:revision>
  <dcterms:created xsi:type="dcterms:W3CDTF">2014-09-03T18:42:15Z</dcterms:created>
  <dcterms:modified xsi:type="dcterms:W3CDTF">2022-01-31T11:23:27Z</dcterms:modified>
</cp:coreProperties>
</file>