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304" r:id="rId2"/>
    <p:sldId id="284" r:id="rId3"/>
    <p:sldId id="283" r:id="rId4"/>
    <p:sldId id="271" r:id="rId5"/>
    <p:sldId id="282" r:id="rId6"/>
    <p:sldId id="310" r:id="rId7"/>
    <p:sldId id="311" r:id="rId8"/>
    <p:sldId id="317" r:id="rId9"/>
    <p:sldId id="305" r:id="rId10"/>
    <p:sldId id="285" r:id="rId11"/>
    <p:sldId id="309" r:id="rId12"/>
    <p:sldId id="286" r:id="rId13"/>
    <p:sldId id="295" r:id="rId14"/>
    <p:sldId id="296" r:id="rId15"/>
    <p:sldId id="302" r:id="rId16"/>
    <p:sldId id="303" r:id="rId17"/>
    <p:sldId id="318" r:id="rId18"/>
    <p:sldId id="263" r:id="rId19"/>
    <p:sldId id="279" r:id="rId20"/>
    <p:sldId id="280" r:id="rId21"/>
    <p:sldId id="281" r:id="rId22"/>
    <p:sldId id="312" r:id="rId23"/>
    <p:sldId id="313" r:id="rId24"/>
    <p:sldId id="314" r:id="rId25"/>
    <p:sldId id="275" r:id="rId26"/>
    <p:sldId id="276" r:id="rId27"/>
    <p:sldId id="315" r:id="rId28"/>
    <p:sldId id="316" r:id="rId29"/>
    <p:sldId id="287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9900"/>
    <a:srgbClr val="FF3300"/>
    <a:srgbClr val="0DC0FF"/>
    <a:srgbClr val="FF33CC"/>
    <a:srgbClr val="663300"/>
    <a:srgbClr val="FFC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16CE22-9F14-4ABB-B81C-3080AB4751F4}" v="190" dt="2024-01-04T09:57:38.3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12" autoAdjust="0"/>
    <p:restoredTop sz="94660"/>
  </p:normalViewPr>
  <p:slideViewPr>
    <p:cSldViewPr snapToGrid="0">
      <p:cViewPr varScale="1">
        <p:scale>
          <a:sx n="89" d="100"/>
          <a:sy n="89" d="100"/>
        </p:scale>
        <p:origin x="57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0CD6E84B-A051-49C2-A64A-3DF2DEE930D4}"/>
    <pc:docChg chg="custSel addSld modSld sldOrd">
      <pc:chgData name="Stewart Gale" userId="3647ddd2-6040-41ae-a96d-232c23482af8" providerId="ADAL" clId="{0CD6E84B-A051-49C2-A64A-3DF2DEE930D4}" dt="2022-04-27T08:58:44.178" v="26" actId="1076"/>
      <pc:docMkLst>
        <pc:docMk/>
      </pc:docMkLst>
      <pc:sldChg chg="delSp modSp mod">
        <pc:chgData name="Stewart Gale" userId="3647ddd2-6040-41ae-a96d-232c23482af8" providerId="ADAL" clId="{0CD6E84B-A051-49C2-A64A-3DF2DEE930D4}" dt="2022-04-27T08:50:49.734" v="25" actId="20577"/>
        <pc:sldMkLst>
          <pc:docMk/>
          <pc:sldMk cId="2846225144" sldId="271"/>
        </pc:sldMkLst>
        <pc:spChg chg="mod">
          <ac:chgData name="Stewart Gale" userId="3647ddd2-6040-41ae-a96d-232c23482af8" providerId="ADAL" clId="{0CD6E84B-A051-49C2-A64A-3DF2DEE930D4}" dt="2022-04-27T08:50:49.734" v="25" actId="20577"/>
          <ac:spMkLst>
            <pc:docMk/>
            <pc:sldMk cId="2846225144" sldId="271"/>
            <ac:spMk id="2" creationId="{00000000-0000-0000-0000-000000000000}"/>
          </ac:spMkLst>
        </pc:spChg>
        <pc:spChg chg="mod">
          <ac:chgData name="Stewart Gale" userId="3647ddd2-6040-41ae-a96d-232c23482af8" providerId="ADAL" clId="{0CD6E84B-A051-49C2-A64A-3DF2DEE930D4}" dt="2021-12-19T10:37:22.942" v="20" actId="1076"/>
          <ac:spMkLst>
            <pc:docMk/>
            <pc:sldMk cId="2846225144" sldId="271"/>
            <ac:spMk id="5" creationId="{00000000-0000-0000-0000-000000000000}"/>
          </ac:spMkLst>
        </pc:spChg>
        <pc:spChg chg="del">
          <ac:chgData name="Stewart Gale" userId="3647ddd2-6040-41ae-a96d-232c23482af8" providerId="ADAL" clId="{0CD6E84B-A051-49C2-A64A-3DF2DEE930D4}" dt="2021-12-19T10:36:12.627" v="0" actId="21"/>
          <ac:spMkLst>
            <pc:docMk/>
            <pc:sldMk cId="2846225144" sldId="271"/>
            <ac:spMk id="9" creationId="{00000000-0000-0000-0000-000000000000}"/>
          </ac:spMkLst>
        </pc:spChg>
        <pc:picChg chg="mod">
          <ac:chgData name="Stewart Gale" userId="3647ddd2-6040-41ae-a96d-232c23482af8" providerId="ADAL" clId="{0CD6E84B-A051-49C2-A64A-3DF2DEE930D4}" dt="2021-12-19T10:37:20.561" v="19" actId="1076"/>
          <ac:picMkLst>
            <pc:docMk/>
            <pc:sldMk cId="2846225144" sldId="271"/>
            <ac:picMk id="1026" creationId="{00000000-0000-0000-0000-000000000000}"/>
          </ac:picMkLst>
        </pc:picChg>
      </pc:sldChg>
      <pc:sldChg chg="modSp mod">
        <pc:chgData name="Stewart Gale" userId="3647ddd2-6040-41ae-a96d-232c23482af8" providerId="ADAL" clId="{0CD6E84B-A051-49C2-A64A-3DF2DEE930D4}" dt="2022-04-27T08:50:26.778" v="22" actId="14100"/>
        <pc:sldMkLst>
          <pc:docMk/>
          <pc:sldMk cId="347651413" sldId="301"/>
        </pc:sldMkLst>
        <pc:spChg chg="mod">
          <ac:chgData name="Stewart Gale" userId="3647ddd2-6040-41ae-a96d-232c23482af8" providerId="ADAL" clId="{0CD6E84B-A051-49C2-A64A-3DF2DEE930D4}" dt="2022-04-27T08:50:26.778" v="22" actId="14100"/>
          <ac:spMkLst>
            <pc:docMk/>
            <pc:sldMk cId="347651413" sldId="301"/>
            <ac:spMk id="20" creationId="{00000000-0000-0000-0000-000000000000}"/>
          </ac:spMkLst>
        </pc:spChg>
      </pc:sldChg>
      <pc:sldChg chg="modSp mod">
        <pc:chgData name="Stewart Gale" userId="3647ddd2-6040-41ae-a96d-232c23482af8" providerId="ADAL" clId="{0CD6E84B-A051-49C2-A64A-3DF2DEE930D4}" dt="2022-04-27T08:58:44.178" v="26" actId="1076"/>
        <pc:sldMkLst>
          <pc:docMk/>
          <pc:sldMk cId="3356986350" sldId="303"/>
        </pc:sldMkLst>
        <pc:cxnChg chg="mod">
          <ac:chgData name="Stewart Gale" userId="3647ddd2-6040-41ae-a96d-232c23482af8" providerId="ADAL" clId="{0CD6E84B-A051-49C2-A64A-3DF2DEE930D4}" dt="2022-04-27T08:58:44.178" v="26" actId="1076"/>
          <ac:cxnSpMkLst>
            <pc:docMk/>
            <pc:sldMk cId="3356986350" sldId="303"/>
            <ac:cxnSpMk id="16" creationId="{00000000-0000-0000-0000-000000000000}"/>
          </ac:cxnSpMkLst>
        </pc:cxnChg>
      </pc:sldChg>
      <pc:sldChg chg="addSp delSp modSp new mod ord">
        <pc:chgData name="Stewart Gale" userId="3647ddd2-6040-41ae-a96d-232c23482af8" providerId="ADAL" clId="{0CD6E84B-A051-49C2-A64A-3DF2DEE930D4}" dt="2021-12-19T10:36:40.588" v="11" actId="115"/>
        <pc:sldMkLst>
          <pc:docMk/>
          <pc:sldMk cId="2254936606" sldId="304"/>
        </pc:sldMkLst>
        <pc:spChg chg="del">
          <ac:chgData name="Stewart Gale" userId="3647ddd2-6040-41ae-a96d-232c23482af8" providerId="ADAL" clId="{0CD6E84B-A051-49C2-A64A-3DF2DEE930D4}" dt="2021-12-19T10:36:18.230" v="4" actId="478"/>
          <ac:spMkLst>
            <pc:docMk/>
            <pc:sldMk cId="2254936606" sldId="304"/>
            <ac:spMk id="2" creationId="{D5ECE7F8-0026-4EFA-9D69-ABA49E643DA8}"/>
          </ac:spMkLst>
        </pc:spChg>
        <pc:spChg chg="del">
          <ac:chgData name="Stewart Gale" userId="3647ddd2-6040-41ae-a96d-232c23482af8" providerId="ADAL" clId="{0CD6E84B-A051-49C2-A64A-3DF2DEE930D4}" dt="2021-12-19T10:36:18.230" v="4" actId="478"/>
          <ac:spMkLst>
            <pc:docMk/>
            <pc:sldMk cId="2254936606" sldId="304"/>
            <ac:spMk id="3" creationId="{4A153328-B456-4DD0-B2C6-EE6C303E7A58}"/>
          </ac:spMkLst>
        </pc:spChg>
        <pc:spChg chg="add mod">
          <ac:chgData name="Stewart Gale" userId="3647ddd2-6040-41ae-a96d-232c23482af8" providerId="ADAL" clId="{0CD6E84B-A051-49C2-A64A-3DF2DEE930D4}" dt="2021-12-19T10:36:40.588" v="11" actId="115"/>
          <ac:spMkLst>
            <pc:docMk/>
            <pc:sldMk cId="2254936606" sldId="304"/>
            <ac:spMk id="4" creationId="{F00E3C6E-4071-42C6-B7BE-5CB5A568D20F}"/>
          </ac:spMkLst>
        </pc:spChg>
      </pc:sldChg>
    </pc:docChg>
  </pc:docChgLst>
  <pc:docChgLst>
    <pc:chgData name="Stewart Gale" userId="3647ddd2-6040-41ae-a96d-232c23482af8" providerId="ADAL" clId="{F016CE22-9F14-4ABB-B81C-3080AB4751F4}"/>
    <pc:docChg chg="undo custSel addSld delSld modSld sldOrd">
      <pc:chgData name="Stewart Gale" userId="3647ddd2-6040-41ae-a96d-232c23482af8" providerId="ADAL" clId="{F016CE22-9F14-4ABB-B81C-3080AB4751F4}" dt="2024-01-04T09:57:38.308" v="1081" actId="20577"/>
      <pc:docMkLst>
        <pc:docMk/>
      </pc:docMkLst>
      <pc:sldChg chg="add">
        <pc:chgData name="Stewart Gale" userId="3647ddd2-6040-41ae-a96d-232c23482af8" providerId="ADAL" clId="{F016CE22-9F14-4ABB-B81C-3080AB4751F4}" dt="2024-01-04T07:43:49.045" v="1015"/>
        <pc:sldMkLst>
          <pc:docMk/>
          <pc:sldMk cId="1801585121" sldId="263"/>
        </pc:sldMkLst>
      </pc:sldChg>
      <pc:sldChg chg="modSp mod ord">
        <pc:chgData name="Stewart Gale" userId="3647ddd2-6040-41ae-a96d-232c23482af8" providerId="ADAL" clId="{F016CE22-9F14-4ABB-B81C-3080AB4751F4}" dt="2024-01-04T07:26:37.320" v="780"/>
        <pc:sldMkLst>
          <pc:docMk/>
          <pc:sldMk cId="2846225144" sldId="271"/>
        </pc:sldMkLst>
        <pc:spChg chg="mod">
          <ac:chgData name="Stewart Gale" userId="3647ddd2-6040-41ae-a96d-232c23482af8" providerId="ADAL" clId="{F016CE22-9F14-4ABB-B81C-3080AB4751F4}" dt="2024-01-04T07:26:12.410" v="769" actId="113"/>
          <ac:spMkLst>
            <pc:docMk/>
            <pc:sldMk cId="2846225144" sldId="271"/>
            <ac:spMk id="2" creationId="{00000000-0000-0000-0000-000000000000}"/>
          </ac:spMkLst>
        </pc:spChg>
        <pc:spChg chg="mod">
          <ac:chgData name="Stewart Gale" userId="3647ddd2-6040-41ae-a96d-232c23482af8" providerId="ADAL" clId="{F016CE22-9F14-4ABB-B81C-3080AB4751F4}" dt="2024-01-04T07:26:24.850" v="776" actId="1076"/>
          <ac:spMkLst>
            <pc:docMk/>
            <pc:sldMk cId="2846225144" sldId="271"/>
            <ac:spMk id="5" creationId="{00000000-0000-0000-0000-000000000000}"/>
          </ac:spMkLst>
        </pc:spChg>
        <pc:picChg chg="mod">
          <ac:chgData name="Stewart Gale" userId="3647ddd2-6040-41ae-a96d-232c23482af8" providerId="ADAL" clId="{F016CE22-9F14-4ABB-B81C-3080AB4751F4}" dt="2024-01-04T07:26:22.989" v="775" actId="1076"/>
          <ac:picMkLst>
            <pc:docMk/>
            <pc:sldMk cId="2846225144" sldId="271"/>
            <ac:picMk id="1026" creationId="{00000000-0000-0000-0000-000000000000}"/>
          </ac:picMkLst>
        </pc:picChg>
      </pc:sldChg>
      <pc:sldChg chg="add">
        <pc:chgData name="Stewart Gale" userId="3647ddd2-6040-41ae-a96d-232c23482af8" providerId="ADAL" clId="{F016CE22-9F14-4ABB-B81C-3080AB4751F4}" dt="2024-01-04T07:43:49.045" v="1015"/>
        <pc:sldMkLst>
          <pc:docMk/>
          <pc:sldMk cId="1880408015" sldId="275"/>
        </pc:sldMkLst>
      </pc:sldChg>
      <pc:sldChg chg="add">
        <pc:chgData name="Stewart Gale" userId="3647ddd2-6040-41ae-a96d-232c23482af8" providerId="ADAL" clId="{F016CE22-9F14-4ABB-B81C-3080AB4751F4}" dt="2024-01-04T07:43:49.045" v="1015"/>
        <pc:sldMkLst>
          <pc:docMk/>
          <pc:sldMk cId="2863608946" sldId="276"/>
        </pc:sldMkLst>
      </pc:sldChg>
      <pc:sldChg chg="del">
        <pc:chgData name="Stewart Gale" userId="3647ddd2-6040-41ae-a96d-232c23482af8" providerId="ADAL" clId="{F016CE22-9F14-4ABB-B81C-3080AB4751F4}" dt="2023-06-09T04:59:58.407" v="649" actId="47"/>
        <pc:sldMkLst>
          <pc:docMk/>
          <pc:sldMk cId="2349793909" sldId="277"/>
        </pc:sldMkLst>
      </pc:sldChg>
      <pc:sldChg chg="add">
        <pc:chgData name="Stewart Gale" userId="3647ddd2-6040-41ae-a96d-232c23482af8" providerId="ADAL" clId="{F016CE22-9F14-4ABB-B81C-3080AB4751F4}" dt="2024-01-04T07:43:49.045" v="1015"/>
        <pc:sldMkLst>
          <pc:docMk/>
          <pc:sldMk cId="344127639" sldId="279"/>
        </pc:sldMkLst>
      </pc:sldChg>
      <pc:sldChg chg="add">
        <pc:chgData name="Stewart Gale" userId="3647ddd2-6040-41ae-a96d-232c23482af8" providerId="ADAL" clId="{F016CE22-9F14-4ABB-B81C-3080AB4751F4}" dt="2024-01-04T07:43:49.045" v="1015"/>
        <pc:sldMkLst>
          <pc:docMk/>
          <pc:sldMk cId="3293936240" sldId="280"/>
        </pc:sldMkLst>
      </pc:sldChg>
      <pc:sldChg chg="del">
        <pc:chgData name="Stewart Gale" userId="3647ddd2-6040-41ae-a96d-232c23482af8" providerId="ADAL" clId="{F016CE22-9F14-4ABB-B81C-3080AB4751F4}" dt="2023-06-09T04:44:20.705" v="204" actId="47"/>
        <pc:sldMkLst>
          <pc:docMk/>
          <pc:sldMk cId="844446141" sldId="281"/>
        </pc:sldMkLst>
      </pc:sldChg>
      <pc:sldChg chg="add">
        <pc:chgData name="Stewart Gale" userId="3647ddd2-6040-41ae-a96d-232c23482af8" providerId="ADAL" clId="{F016CE22-9F14-4ABB-B81C-3080AB4751F4}" dt="2024-01-04T07:43:49.045" v="1015"/>
        <pc:sldMkLst>
          <pc:docMk/>
          <pc:sldMk cId="4174308758" sldId="281"/>
        </pc:sldMkLst>
      </pc:sldChg>
      <pc:sldChg chg="modSp mod ord">
        <pc:chgData name="Stewart Gale" userId="3647ddd2-6040-41ae-a96d-232c23482af8" providerId="ADAL" clId="{F016CE22-9F14-4ABB-B81C-3080AB4751F4}" dt="2024-01-04T07:27:40.941" v="789" actId="1076"/>
        <pc:sldMkLst>
          <pc:docMk/>
          <pc:sldMk cId="4019863782" sldId="282"/>
        </pc:sldMkLst>
        <pc:spChg chg="mod">
          <ac:chgData name="Stewart Gale" userId="3647ddd2-6040-41ae-a96d-232c23482af8" providerId="ADAL" clId="{F016CE22-9F14-4ABB-B81C-3080AB4751F4}" dt="2024-01-04T07:27:40.941" v="789" actId="1076"/>
          <ac:spMkLst>
            <pc:docMk/>
            <pc:sldMk cId="4019863782" sldId="282"/>
            <ac:spMk id="23" creationId="{00000000-0000-0000-0000-000000000000}"/>
          </ac:spMkLst>
        </pc:spChg>
      </pc:sldChg>
      <pc:sldChg chg="ord">
        <pc:chgData name="Stewart Gale" userId="3647ddd2-6040-41ae-a96d-232c23482af8" providerId="ADAL" clId="{F016CE22-9F14-4ABB-B81C-3080AB4751F4}" dt="2024-01-04T07:25:39.699" v="752"/>
        <pc:sldMkLst>
          <pc:docMk/>
          <pc:sldMk cId="3628239650" sldId="283"/>
        </pc:sldMkLst>
      </pc:sldChg>
      <pc:sldChg chg="ord">
        <pc:chgData name="Stewart Gale" userId="3647ddd2-6040-41ae-a96d-232c23482af8" providerId="ADAL" clId="{F016CE22-9F14-4ABB-B81C-3080AB4751F4}" dt="2023-06-09T04:36:40.747" v="11"/>
        <pc:sldMkLst>
          <pc:docMk/>
          <pc:sldMk cId="1976353809" sldId="284"/>
        </pc:sldMkLst>
      </pc:sldChg>
      <pc:sldChg chg="addSp modSp mod ord modAnim">
        <pc:chgData name="Stewart Gale" userId="3647ddd2-6040-41ae-a96d-232c23482af8" providerId="ADAL" clId="{F016CE22-9F14-4ABB-B81C-3080AB4751F4}" dt="2024-01-04T07:32:05.691" v="993" actId="1076"/>
        <pc:sldMkLst>
          <pc:docMk/>
          <pc:sldMk cId="20811145" sldId="285"/>
        </pc:sldMkLst>
        <pc:spChg chg="mod">
          <ac:chgData name="Stewart Gale" userId="3647ddd2-6040-41ae-a96d-232c23482af8" providerId="ADAL" clId="{F016CE22-9F14-4ABB-B81C-3080AB4751F4}" dt="2024-01-04T07:32:05.691" v="993" actId="1076"/>
          <ac:spMkLst>
            <pc:docMk/>
            <pc:sldMk cId="20811145" sldId="285"/>
            <ac:spMk id="2" creationId="{00000000-0000-0000-0000-000000000000}"/>
          </ac:spMkLst>
        </pc:spChg>
        <pc:spChg chg="add mod">
          <ac:chgData name="Stewart Gale" userId="3647ddd2-6040-41ae-a96d-232c23482af8" providerId="ADAL" clId="{F016CE22-9F14-4ABB-B81C-3080AB4751F4}" dt="2023-06-09T04:59:19.428" v="646" actId="1076"/>
          <ac:spMkLst>
            <pc:docMk/>
            <pc:sldMk cId="20811145" sldId="285"/>
            <ac:spMk id="7" creationId="{D8C7F5B8-DEB6-2C28-7021-DC52CCAC43CE}"/>
          </ac:spMkLst>
        </pc:spChg>
        <pc:cxnChg chg="add mod">
          <ac:chgData name="Stewart Gale" userId="3647ddd2-6040-41ae-a96d-232c23482af8" providerId="ADAL" clId="{F016CE22-9F14-4ABB-B81C-3080AB4751F4}" dt="2023-06-09T04:59:19.428" v="646" actId="1076"/>
          <ac:cxnSpMkLst>
            <pc:docMk/>
            <pc:sldMk cId="20811145" sldId="285"/>
            <ac:cxnSpMk id="3" creationId="{7975C9EE-1433-22C7-A112-7142AACE7971}"/>
          </ac:cxnSpMkLst>
        </pc:cxnChg>
      </pc:sldChg>
      <pc:sldChg chg="modSp add">
        <pc:chgData name="Stewart Gale" userId="3647ddd2-6040-41ae-a96d-232c23482af8" providerId="ADAL" clId="{F016CE22-9F14-4ABB-B81C-3080AB4751F4}" dt="2024-01-04T09:57:38.308" v="1081" actId="20577"/>
        <pc:sldMkLst>
          <pc:docMk/>
          <pc:sldMk cId="1924219474" sldId="287"/>
        </pc:sldMkLst>
        <pc:spChg chg="mod">
          <ac:chgData name="Stewart Gale" userId="3647ddd2-6040-41ae-a96d-232c23482af8" providerId="ADAL" clId="{F016CE22-9F14-4ABB-B81C-3080AB4751F4}" dt="2024-01-04T09:57:38.308" v="1081" actId="20577"/>
          <ac:spMkLst>
            <pc:docMk/>
            <pc:sldMk cId="1924219474" sldId="287"/>
            <ac:spMk id="15" creationId="{00000000-0000-0000-0000-000000000000}"/>
          </ac:spMkLst>
        </pc:spChg>
      </pc:sldChg>
      <pc:sldChg chg="del">
        <pc:chgData name="Stewart Gale" userId="3647ddd2-6040-41ae-a96d-232c23482af8" providerId="ADAL" clId="{F016CE22-9F14-4ABB-B81C-3080AB4751F4}" dt="2024-01-04T07:32:17.971" v="994" actId="47"/>
        <pc:sldMkLst>
          <pc:docMk/>
          <pc:sldMk cId="3620880825" sldId="288"/>
        </pc:sldMkLst>
      </pc:sldChg>
      <pc:sldChg chg="del">
        <pc:chgData name="Stewart Gale" userId="3647ddd2-6040-41ae-a96d-232c23482af8" providerId="ADAL" clId="{F016CE22-9F14-4ABB-B81C-3080AB4751F4}" dt="2024-01-04T07:32:18.423" v="995" actId="47"/>
        <pc:sldMkLst>
          <pc:docMk/>
          <pc:sldMk cId="724901860" sldId="289"/>
        </pc:sldMkLst>
      </pc:sldChg>
      <pc:sldChg chg="del">
        <pc:chgData name="Stewart Gale" userId="3647ddd2-6040-41ae-a96d-232c23482af8" providerId="ADAL" clId="{F016CE22-9F14-4ABB-B81C-3080AB4751F4}" dt="2024-01-04T07:32:18.921" v="996" actId="47"/>
        <pc:sldMkLst>
          <pc:docMk/>
          <pc:sldMk cId="3992728645" sldId="290"/>
        </pc:sldMkLst>
      </pc:sldChg>
      <pc:sldChg chg="del">
        <pc:chgData name="Stewart Gale" userId="3647ddd2-6040-41ae-a96d-232c23482af8" providerId="ADAL" clId="{F016CE22-9F14-4ABB-B81C-3080AB4751F4}" dt="2024-01-04T07:32:19.726" v="997" actId="47"/>
        <pc:sldMkLst>
          <pc:docMk/>
          <pc:sldMk cId="951973575" sldId="291"/>
        </pc:sldMkLst>
      </pc:sldChg>
      <pc:sldChg chg="del">
        <pc:chgData name="Stewart Gale" userId="3647ddd2-6040-41ae-a96d-232c23482af8" providerId="ADAL" clId="{F016CE22-9F14-4ABB-B81C-3080AB4751F4}" dt="2024-01-04T07:32:20.546" v="998" actId="47"/>
        <pc:sldMkLst>
          <pc:docMk/>
          <pc:sldMk cId="3407106905" sldId="292"/>
        </pc:sldMkLst>
      </pc:sldChg>
      <pc:sldChg chg="del">
        <pc:chgData name="Stewart Gale" userId="3647ddd2-6040-41ae-a96d-232c23482af8" providerId="ADAL" clId="{F016CE22-9F14-4ABB-B81C-3080AB4751F4}" dt="2024-01-04T07:32:23.082" v="999" actId="47"/>
        <pc:sldMkLst>
          <pc:docMk/>
          <pc:sldMk cId="896442920" sldId="293"/>
        </pc:sldMkLst>
      </pc:sldChg>
      <pc:sldChg chg="del">
        <pc:chgData name="Stewart Gale" userId="3647ddd2-6040-41ae-a96d-232c23482af8" providerId="ADAL" clId="{F016CE22-9F14-4ABB-B81C-3080AB4751F4}" dt="2024-01-04T07:32:23.741" v="1000" actId="47"/>
        <pc:sldMkLst>
          <pc:docMk/>
          <pc:sldMk cId="4202903966" sldId="294"/>
        </pc:sldMkLst>
      </pc:sldChg>
      <pc:sldChg chg="modSp add del mod">
        <pc:chgData name="Stewart Gale" userId="3647ddd2-6040-41ae-a96d-232c23482af8" providerId="ADAL" clId="{F016CE22-9F14-4ABB-B81C-3080AB4751F4}" dt="2024-01-04T07:33:07.521" v="1014" actId="1076"/>
        <pc:sldMkLst>
          <pc:docMk/>
          <pc:sldMk cId="451895743" sldId="295"/>
        </pc:sldMkLst>
        <pc:spChg chg="mod">
          <ac:chgData name="Stewart Gale" userId="3647ddd2-6040-41ae-a96d-232c23482af8" providerId="ADAL" clId="{F016CE22-9F14-4ABB-B81C-3080AB4751F4}" dt="2024-01-04T07:33:04.531" v="1013" actId="1076"/>
          <ac:spMkLst>
            <pc:docMk/>
            <pc:sldMk cId="451895743" sldId="295"/>
            <ac:spMk id="18" creationId="{00000000-0000-0000-0000-000000000000}"/>
          </ac:spMkLst>
        </pc:spChg>
        <pc:spChg chg="mod">
          <ac:chgData name="Stewart Gale" userId="3647ddd2-6040-41ae-a96d-232c23482af8" providerId="ADAL" clId="{F016CE22-9F14-4ABB-B81C-3080AB4751F4}" dt="2024-01-04T07:33:07.521" v="1014" actId="1076"/>
          <ac:spMkLst>
            <pc:docMk/>
            <pc:sldMk cId="451895743" sldId="295"/>
            <ac:spMk id="25" creationId="{00000000-0000-0000-0000-000000000000}"/>
          </ac:spMkLst>
        </pc:spChg>
        <pc:spChg chg="mod">
          <ac:chgData name="Stewart Gale" userId="3647ddd2-6040-41ae-a96d-232c23482af8" providerId="ADAL" clId="{F016CE22-9F14-4ABB-B81C-3080AB4751F4}" dt="2024-01-04T07:32:57.601" v="1010" actId="1076"/>
          <ac:spMkLst>
            <pc:docMk/>
            <pc:sldMk cId="451895743" sldId="295"/>
            <ac:spMk id="26" creationId="{00000000-0000-0000-0000-000000000000}"/>
          </ac:spMkLst>
        </pc:spChg>
        <pc:picChg chg="mod">
          <ac:chgData name="Stewart Gale" userId="3647ddd2-6040-41ae-a96d-232c23482af8" providerId="ADAL" clId="{F016CE22-9F14-4ABB-B81C-3080AB4751F4}" dt="2024-01-04T07:33:02.073" v="1012" actId="1076"/>
          <ac:picMkLst>
            <pc:docMk/>
            <pc:sldMk cId="451895743" sldId="295"/>
            <ac:picMk id="19" creationId="{00000000-0000-0000-0000-000000000000}"/>
          </ac:picMkLst>
        </pc:picChg>
      </pc:sldChg>
      <pc:sldChg chg="del">
        <pc:chgData name="Stewart Gale" userId="3647ddd2-6040-41ae-a96d-232c23482af8" providerId="ADAL" clId="{F016CE22-9F14-4ABB-B81C-3080AB4751F4}" dt="2023-06-09T04:58:19.314" v="638" actId="47"/>
        <pc:sldMkLst>
          <pc:docMk/>
          <pc:sldMk cId="2301830531" sldId="297"/>
        </pc:sldMkLst>
      </pc:sldChg>
      <pc:sldChg chg="del ord">
        <pc:chgData name="Stewart Gale" userId="3647ddd2-6040-41ae-a96d-232c23482af8" providerId="ADAL" clId="{F016CE22-9F14-4ABB-B81C-3080AB4751F4}" dt="2023-06-09T04:58:19.689" v="639" actId="47"/>
        <pc:sldMkLst>
          <pc:docMk/>
          <pc:sldMk cId="3357378641" sldId="298"/>
        </pc:sldMkLst>
      </pc:sldChg>
      <pc:sldChg chg="del">
        <pc:chgData name="Stewart Gale" userId="3647ddd2-6040-41ae-a96d-232c23482af8" providerId="ADAL" clId="{F016CE22-9F14-4ABB-B81C-3080AB4751F4}" dt="2023-06-09T04:58:21.174" v="641" actId="47"/>
        <pc:sldMkLst>
          <pc:docMk/>
          <pc:sldMk cId="615167555" sldId="299"/>
        </pc:sldMkLst>
      </pc:sldChg>
      <pc:sldChg chg="del">
        <pc:chgData name="Stewart Gale" userId="3647ddd2-6040-41ae-a96d-232c23482af8" providerId="ADAL" clId="{F016CE22-9F14-4ABB-B81C-3080AB4751F4}" dt="2023-06-09T04:58:20.381" v="640" actId="47"/>
        <pc:sldMkLst>
          <pc:docMk/>
          <pc:sldMk cId="554800071" sldId="300"/>
        </pc:sldMkLst>
      </pc:sldChg>
      <pc:sldChg chg="del">
        <pc:chgData name="Stewart Gale" userId="3647ddd2-6040-41ae-a96d-232c23482af8" providerId="ADAL" clId="{F016CE22-9F14-4ABB-B81C-3080AB4751F4}" dt="2023-06-09T04:58:21.585" v="642" actId="47"/>
        <pc:sldMkLst>
          <pc:docMk/>
          <pc:sldMk cId="347651413" sldId="301"/>
        </pc:sldMkLst>
      </pc:sldChg>
      <pc:sldChg chg="addSp delSp modSp mod modAnim">
        <pc:chgData name="Stewart Gale" userId="3647ddd2-6040-41ae-a96d-232c23482af8" providerId="ADAL" clId="{F016CE22-9F14-4ABB-B81C-3080AB4751F4}" dt="2023-06-09T05:02:49.504" v="701" actId="14100"/>
        <pc:sldMkLst>
          <pc:docMk/>
          <pc:sldMk cId="1761709816" sldId="302"/>
        </pc:sldMkLst>
        <pc:spChg chg="add mod">
          <ac:chgData name="Stewart Gale" userId="3647ddd2-6040-41ae-a96d-232c23482af8" providerId="ADAL" clId="{F016CE22-9F14-4ABB-B81C-3080AB4751F4}" dt="2023-06-09T05:02:12.037" v="687" actId="1076"/>
          <ac:spMkLst>
            <pc:docMk/>
            <pc:sldMk cId="1761709816" sldId="302"/>
            <ac:spMk id="4" creationId="{26C04224-2D9D-F886-CFDC-D04B7A737457}"/>
          </ac:spMkLst>
        </pc:spChg>
        <pc:spChg chg="mod topLvl">
          <ac:chgData name="Stewart Gale" userId="3647ddd2-6040-41ae-a96d-232c23482af8" providerId="ADAL" clId="{F016CE22-9F14-4ABB-B81C-3080AB4751F4}" dt="2023-06-09T05:01:52.079" v="675" actId="165"/>
          <ac:spMkLst>
            <pc:docMk/>
            <pc:sldMk cId="1761709816" sldId="302"/>
            <ac:spMk id="6" creationId="{00000000-0000-0000-0000-000000000000}"/>
          </ac:spMkLst>
        </pc:spChg>
        <pc:spChg chg="mod topLvl">
          <ac:chgData name="Stewart Gale" userId="3647ddd2-6040-41ae-a96d-232c23482af8" providerId="ADAL" clId="{F016CE22-9F14-4ABB-B81C-3080AB4751F4}" dt="2023-06-09T05:01:52.079" v="675" actId="165"/>
          <ac:spMkLst>
            <pc:docMk/>
            <pc:sldMk cId="1761709816" sldId="302"/>
            <ac:spMk id="7" creationId="{00000000-0000-0000-0000-000000000000}"/>
          </ac:spMkLst>
        </pc:spChg>
        <pc:spChg chg="mod">
          <ac:chgData name="Stewart Gale" userId="3647ddd2-6040-41ae-a96d-232c23482af8" providerId="ADAL" clId="{F016CE22-9F14-4ABB-B81C-3080AB4751F4}" dt="2023-06-09T05:02:30.454" v="693" actId="1076"/>
          <ac:spMkLst>
            <pc:docMk/>
            <pc:sldMk cId="1761709816" sldId="302"/>
            <ac:spMk id="8" creationId="{00000000-0000-0000-0000-000000000000}"/>
          </ac:spMkLst>
        </pc:spChg>
        <pc:spChg chg="mod topLvl">
          <ac:chgData name="Stewart Gale" userId="3647ddd2-6040-41ae-a96d-232c23482af8" providerId="ADAL" clId="{F016CE22-9F14-4ABB-B81C-3080AB4751F4}" dt="2023-06-09T05:01:52.079" v="675" actId="165"/>
          <ac:spMkLst>
            <pc:docMk/>
            <pc:sldMk cId="1761709816" sldId="302"/>
            <ac:spMk id="15" creationId="{00000000-0000-0000-0000-000000000000}"/>
          </ac:spMkLst>
        </pc:spChg>
        <pc:spChg chg="mod">
          <ac:chgData name="Stewart Gale" userId="3647ddd2-6040-41ae-a96d-232c23482af8" providerId="ADAL" clId="{F016CE22-9F14-4ABB-B81C-3080AB4751F4}" dt="2023-06-09T05:01:04.683" v="664" actId="1076"/>
          <ac:spMkLst>
            <pc:docMk/>
            <pc:sldMk cId="1761709816" sldId="302"/>
            <ac:spMk id="17" creationId="{00000000-0000-0000-0000-000000000000}"/>
          </ac:spMkLst>
        </pc:spChg>
        <pc:spChg chg="mod topLvl">
          <ac:chgData name="Stewart Gale" userId="3647ddd2-6040-41ae-a96d-232c23482af8" providerId="ADAL" clId="{F016CE22-9F14-4ABB-B81C-3080AB4751F4}" dt="2023-06-09T05:01:52.079" v="675" actId="165"/>
          <ac:spMkLst>
            <pc:docMk/>
            <pc:sldMk cId="1761709816" sldId="302"/>
            <ac:spMk id="18" creationId="{00000000-0000-0000-0000-000000000000}"/>
          </ac:spMkLst>
        </pc:spChg>
        <pc:grpChg chg="add del mod">
          <ac:chgData name="Stewart Gale" userId="3647ddd2-6040-41ae-a96d-232c23482af8" providerId="ADAL" clId="{F016CE22-9F14-4ABB-B81C-3080AB4751F4}" dt="2023-06-09T05:01:52.079" v="675" actId="165"/>
          <ac:grpSpMkLst>
            <pc:docMk/>
            <pc:sldMk cId="1761709816" sldId="302"/>
            <ac:grpSpMk id="2" creationId="{B6DFC6DD-6B6D-2D70-5E20-7BEEA81976A3}"/>
          </ac:grpSpMkLst>
        </pc:grpChg>
        <pc:picChg chg="mod topLvl">
          <ac:chgData name="Stewart Gale" userId="3647ddd2-6040-41ae-a96d-232c23482af8" providerId="ADAL" clId="{F016CE22-9F14-4ABB-B81C-3080AB4751F4}" dt="2023-06-09T05:01:52.079" v="675" actId="165"/>
          <ac:picMkLst>
            <pc:docMk/>
            <pc:sldMk cId="1761709816" sldId="302"/>
            <ac:picMk id="5" creationId="{00000000-0000-0000-0000-000000000000}"/>
          </ac:picMkLst>
        </pc:picChg>
        <pc:picChg chg="mod">
          <ac:chgData name="Stewart Gale" userId="3647ddd2-6040-41ae-a96d-232c23482af8" providerId="ADAL" clId="{F016CE22-9F14-4ABB-B81C-3080AB4751F4}" dt="2023-06-09T05:02:37.824" v="697" actId="1076"/>
          <ac:picMkLst>
            <pc:docMk/>
            <pc:sldMk cId="1761709816" sldId="302"/>
            <ac:picMk id="1026" creationId="{00000000-0000-0000-0000-000000000000}"/>
          </ac:picMkLst>
        </pc:picChg>
        <pc:cxnChg chg="mod topLvl">
          <ac:chgData name="Stewart Gale" userId="3647ddd2-6040-41ae-a96d-232c23482af8" providerId="ADAL" clId="{F016CE22-9F14-4ABB-B81C-3080AB4751F4}" dt="2023-06-09T05:02:49.504" v="701" actId="14100"/>
          <ac:cxnSpMkLst>
            <pc:docMk/>
            <pc:sldMk cId="1761709816" sldId="302"/>
            <ac:cxnSpMk id="16" creationId="{00000000-0000-0000-0000-000000000000}"/>
          </ac:cxnSpMkLst>
        </pc:cxnChg>
      </pc:sldChg>
      <pc:sldChg chg="modSp mod modAnim">
        <pc:chgData name="Stewart Gale" userId="3647ddd2-6040-41ae-a96d-232c23482af8" providerId="ADAL" clId="{F016CE22-9F14-4ABB-B81C-3080AB4751F4}" dt="2023-06-09T05:03:22.449" v="703"/>
        <pc:sldMkLst>
          <pc:docMk/>
          <pc:sldMk cId="3356986350" sldId="303"/>
        </pc:sldMkLst>
        <pc:cxnChg chg="mod">
          <ac:chgData name="Stewart Gale" userId="3647ddd2-6040-41ae-a96d-232c23482af8" providerId="ADAL" clId="{F016CE22-9F14-4ABB-B81C-3080AB4751F4}" dt="2023-06-09T05:03:06.425" v="702" actId="1076"/>
          <ac:cxnSpMkLst>
            <pc:docMk/>
            <pc:sldMk cId="3356986350" sldId="303"/>
            <ac:cxnSpMk id="16" creationId="{00000000-0000-0000-0000-000000000000}"/>
          </ac:cxnSpMkLst>
        </pc:cxnChg>
      </pc:sldChg>
      <pc:sldChg chg="modSp mod">
        <pc:chgData name="Stewart Gale" userId="3647ddd2-6040-41ae-a96d-232c23482af8" providerId="ADAL" clId="{F016CE22-9F14-4ABB-B81C-3080AB4751F4}" dt="2024-01-04T07:25:12.419" v="749" actId="1076"/>
        <pc:sldMkLst>
          <pc:docMk/>
          <pc:sldMk cId="2254936606" sldId="304"/>
        </pc:sldMkLst>
        <pc:spChg chg="mod">
          <ac:chgData name="Stewart Gale" userId="3647ddd2-6040-41ae-a96d-232c23482af8" providerId="ADAL" clId="{F016CE22-9F14-4ABB-B81C-3080AB4751F4}" dt="2024-01-04T07:25:12.419" v="749" actId="1076"/>
          <ac:spMkLst>
            <pc:docMk/>
            <pc:sldMk cId="2254936606" sldId="304"/>
            <ac:spMk id="4" creationId="{F00E3C6E-4071-42C6-B7BE-5CB5A568D20F}"/>
          </ac:spMkLst>
        </pc:spChg>
      </pc:sldChg>
      <pc:sldChg chg="modSp add mod modAnim">
        <pc:chgData name="Stewart Gale" userId="3647ddd2-6040-41ae-a96d-232c23482af8" providerId="ADAL" clId="{F016CE22-9F14-4ABB-B81C-3080AB4751F4}" dt="2023-06-09T04:51:20.888" v="434"/>
        <pc:sldMkLst>
          <pc:docMk/>
          <pc:sldMk cId="3761974903" sldId="305"/>
        </pc:sldMkLst>
        <pc:spChg chg="mod">
          <ac:chgData name="Stewart Gale" userId="3647ddd2-6040-41ae-a96d-232c23482af8" providerId="ADAL" clId="{F016CE22-9F14-4ABB-B81C-3080AB4751F4}" dt="2023-06-09T04:43:41.950" v="203" actId="1036"/>
          <ac:spMkLst>
            <pc:docMk/>
            <pc:sldMk cId="3761974903" sldId="305"/>
            <ac:spMk id="6" creationId="{00000000-0000-0000-0000-000000000000}"/>
          </ac:spMkLst>
        </pc:spChg>
        <pc:spChg chg="mod">
          <ac:chgData name="Stewart Gale" userId="3647ddd2-6040-41ae-a96d-232c23482af8" providerId="ADAL" clId="{F016CE22-9F14-4ABB-B81C-3080AB4751F4}" dt="2023-06-09T04:43:34.156" v="197" actId="14100"/>
          <ac:spMkLst>
            <pc:docMk/>
            <pc:sldMk cId="3761974903" sldId="305"/>
            <ac:spMk id="10" creationId="{00000000-0000-0000-0000-000000000000}"/>
          </ac:spMkLst>
        </pc:spChg>
        <pc:picChg chg="mod">
          <ac:chgData name="Stewart Gale" userId="3647ddd2-6040-41ae-a96d-232c23482af8" providerId="ADAL" clId="{F016CE22-9F14-4ABB-B81C-3080AB4751F4}" dt="2023-06-09T04:42:59.530" v="185" actId="1076"/>
          <ac:picMkLst>
            <pc:docMk/>
            <pc:sldMk cId="3761974903" sldId="305"/>
            <ac:picMk id="1026" creationId="{00000000-0000-0000-0000-000000000000}"/>
          </ac:picMkLst>
        </pc:picChg>
      </pc:sldChg>
      <pc:sldChg chg="addSp delSp modSp add del mod modAnim">
        <pc:chgData name="Stewart Gale" userId="3647ddd2-6040-41ae-a96d-232c23482af8" providerId="ADAL" clId="{F016CE22-9F14-4ABB-B81C-3080AB4751F4}" dt="2024-01-04T07:28:22.050" v="822" actId="47"/>
        <pc:sldMkLst>
          <pc:docMk/>
          <pc:sldMk cId="563304029" sldId="306"/>
        </pc:sldMkLst>
        <pc:spChg chg="del">
          <ac:chgData name="Stewart Gale" userId="3647ddd2-6040-41ae-a96d-232c23482af8" providerId="ADAL" clId="{F016CE22-9F14-4ABB-B81C-3080AB4751F4}" dt="2023-06-09T04:46:11.065" v="300" actId="478"/>
          <ac:spMkLst>
            <pc:docMk/>
            <pc:sldMk cId="563304029" sldId="306"/>
            <ac:spMk id="2" creationId="{00000000-0000-0000-0000-000000000000}"/>
          </ac:spMkLst>
        </pc:spChg>
        <pc:spChg chg="add mod">
          <ac:chgData name="Stewart Gale" userId="3647ddd2-6040-41ae-a96d-232c23482af8" providerId="ADAL" clId="{F016CE22-9F14-4ABB-B81C-3080AB4751F4}" dt="2023-06-09T04:46:51.626" v="304" actId="1038"/>
          <ac:spMkLst>
            <pc:docMk/>
            <pc:sldMk cId="563304029" sldId="306"/>
            <ac:spMk id="3" creationId="{06CD074A-1A2C-688D-E61C-F8D16D670581}"/>
          </ac:spMkLst>
        </pc:spChg>
        <pc:spChg chg="mod">
          <ac:chgData name="Stewart Gale" userId="3647ddd2-6040-41ae-a96d-232c23482af8" providerId="ADAL" clId="{F016CE22-9F14-4ABB-B81C-3080AB4751F4}" dt="2023-06-09T04:46:02.195" v="298" actId="1076"/>
          <ac:spMkLst>
            <pc:docMk/>
            <pc:sldMk cId="563304029" sldId="306"/>
            <ac:spMk id="6" creationId="{00000000-0000-0000-0000-000000000000}"/>
          </ac:spMkLst>
        </pc:spChg>
        <pc:spChg chg="add mod">
          <ac:chgData name="Stewart Gale" userId="3647ddd2-6040-41ae-a96d-232c23482af8" providerId="ADAL" clId="{F016CE22-9F14-4ABB-B81C-3080AB4751F4}" dt="2023-06-09T04:55:02.139" v="554" actId="1076"/>
          <ac:spMkLst>
            <pc:docMk/>
            <pc:sldMk cId="563304029" sldId="306"/>
            <ac:spMk id="7" creationId="{4B582B81-A4F5-C514-DFC0-B2314EE172A0}"/>
          </ac:spMkLst>
        </pc:spChg>
        <pc:spChg chg="add mod">
          <ac:chgData name="Stewart Gale" userId="3647ddd2-6040-41ae-a96d-232c23482af8" providerId="ADAL" clId="{F016CE22-9F14-4ABB-B81C-3080AB4751F4}" dt="2023-06-09T04:54:59.509" v="553" actId="1076"/>
          <ac:spMkLst>
            <pc:docMk/>
            <pc:sldMk cId="563304029" sldId="306"/>
            <ac:spMk id="9" creationId="{C865AE9E-2BFB-6C44-9A35-159C70192924}"/>
          </ac:spMkLst>
        </pc:spChg>
        <pc:spChg chg="add del mod">
          <ac:chgData name="Stewart Gale" userId="3647ddd2-6040-41ae-a96d-232c23482af8" providerId="ADAL" clId="{F016CE22-9F14-4ABB-B81C-3080AB4751F4}" dt="2023-06-09T04:56:16.870" v="573" actId="478"/>
          <ac:spMkLst>
            <pc:docMk/>
            <pc:sldMk cId="563304029" sldId="306"/>
            <ac:spMk id="10" creationId="{D22C377A-920D-59EB-A6E7-742C4D18C51B}"/>
          </ac:spMkLst>
        </pc:spChg>
        <pc:spChg chg="add mod">
          <ac:chgData name="Stewart Gale" userId="3647ddd2-6040-41ae-a96d-232c23482af8" providerId="ADAL" clId="{F016CE22-9F14-4ABB-B81C-3080AB4751F4}" dt="2023-06-09T04:57:12.026" v="634" actId="122"/>
          <ac:spMkLst>
            <pc:docMk/>
            <pc:sldMk cId="563304029" sldId="306"/>
            <ac:spMk id="20" creationId="{DD6BF3A4-3A2A-CB32-B721-01D3EAD25617}"/>
          </ac:spMkLst>
        </pc:spChg>
        <pc:picChg chg="del">
          <ac:chgData name="Stewart Gale" userId="3647ddd2-6040-41ae-a96d-232c23482af8" providerId="ADAL" clId="{F016CE22-9F14-4ABB-B81C-3080AB4751F4}" dt="2023-06-09T04:54:51.419" v="551" actId="478"/>
          <ac:picMkLst>
            <pc:docMk/>
            <pc:sldMk cId="563304029" sldId="306"/>
            <ac:picMk id="1026" creationId="{00000000-0000-0000-0000-000000000000}"/>
          </ac:picMkLst>
        </pc:picChg>
        <pc:cxnChg chg="add mod">
          <ac:chgData name="Stewart Gale" userId="3647ddd2-6040-41ae-a96d-232c23482af8" providerId="ADAL" clId="{F016CE22-9F14-4ABB-B81C-3080AB4751F4}" dt="2023-06-09T04:56:21.557" v="574" actId="1076"/>
          <ac:cxnSpMkLst>
            <pc:docMk/>
            <pc:sldMk cId="563304029" sldId="306"/>
            <ac:cxnSpMk id="12" creationId="{C44910CB-FE0C-1503-BEBD-C810F5ECBCDF}"/>
          </ac:cxnSpMkLst>
        </pc:cxnChg>
        <pc:cxnChg chg="add mod">
          <ac:chgData name="Stewart Gale" userId="3647ddd2-6040-41ae-a96d-232c23482af8" providerId="ADAL" clId="{F016CE22-9F14-4ABB-B81C-3080AB4751F4}" dt="2023-06-09T04:55:52.212" v="566" actId="208"/>
          <ac:cxnSpMkLst>
            <pc:docMk/>
            <pc:sldMk cId="563304029" sldId="306"/>
            <ac:cxnSpMk id="14" creationId="{69A4D1B6-5D05-C2B8-8903-9AAF79082833}"/>
          </ac:cxnSpMkLst>
        </pc:cxnChg>
        <pc:cxnChg chg="add mod">
          <ac:chgData name="Stewart Gale" userId="3647ddd2-6040-41ae-a96d-232c23482af8" providerId="ADAL" clId="{F016CE22-9F14-4ABB-B81C-3080AB4751F4}" dt="2023-06-09T04:56:10.727" v="572" actId="1076"/>
          <ac:cxnSpMkLst>
            <pc:docMk/>
            <pc:sldMk cId="563304029" sldId="306"/>
            <ac:cxnSpMk id="17" creationId="{150EC6DF-F1E6-CE6C-4992-6FA0B651DA91}"/>
          </ac:cxnSpMkLst>
        </pc:cxnChg>
      </pc:sldChg>
      <pc:sldChg chg="modSp add del mod ord">
        <pc:chgData name="Stewart Gale" userId="3647ddd2-6040-41ae-a96d-232c23482af8" providerId="ADAL" clId="{F016CE22-9F14-4ABB-B81C-3080AB4751F4}" dt="2024-01-04T07:25:40.819" v="753" actId="47"/>
        <pc:sldMkLst>
          <pc:docMk/>
          <pc:sldMk cId="16897144" sldId="307"/>
        </pc:sldMkLst>
        <pc:spChg chg="mod">
          <ac:chgData name="Stewart Gale" userId="3647ddd2-6040-41ae-a96d-232c23482af8" providerId="ADAL" clId="{F016CE22-9F14-4ABB-B81C-3080AB4751F4}" dt="2023-06-09T04:50:20.735" v="431" actId="20577"/>
          <ac:spMkLst>
            <pc:docMk/>
            <pc:sldMk cId="16897144" sldId="307"/>
            <ac:spMk id="23" creationId="{00000000-0000-0000-0000-000000000000}"/>
          </ac:spMkLst>
        </pc:spChg>
        <pc:spChg chg="mod">
          <ac:chgData name="Stewart Gale" userId="3647ddd2-6040-41ae-a96d-232c23482af8" providerId="ADAL" clId="{F016CE22-9F14-4ABB-B81C-3080AB4751F4}" dt="2023-06-09T04:49:01.596" v="387" actId="1076"/>
          <ac:spMkLst>
            <pc:docMk/>
            <pc:sldMk cId="16897144" sldId="307"/>
            <ac:spMk id="38" creationId="{00000000-0000-0000-0000-000000000000}"/>
          </ac:spMkLst>
        </pc:spChg>
      </pc:sldChg>
      <pc:sldChg chg="modSp add del mod">
        <pc:chgData name="Stewart Gale" userId="3647ddd2-6040-41ae-a96d-232c23482af8" providerId="ADAL" clId="{F016CE22-9F14-4ABB-B81C-3080AB4751F4}" dt="2024-01-04T07:25:18.149" v="750" actId="47"/>
        <pc:sldMkLst>
          <pc:docMk/>
          <pc:sldMk cId="3631614963" sldId="308"/>
        </pc:sldMkLst>
        <pc:spChg chg="mod">
          <ac:chgData name="Stewart Gale" userId="3647ddd2-6040-41ae-a96d-232c23482af8" providerId="ADAL" clId="{F016CE22-9F14-4ABB-B81C-3080AB4751F4}" dt="2023-06-09T04:49:45.130" v="402" actId="14100"/>
          <ac:spMkLst>
            <pc:docMk/>
            <pc:sldMk cId="3631614963" sldId="308"/>
            <ac:spMk id="23" creationId="{00000000-0000-0000-0000-000000000000}"/>
          </ac:spMkLst>
        </pc:spChg>
        <pc:spChg chg="mod">
          <ac:chgData name="Stewart Gale" userId="3647ddd2-6040-41ae-a96d-232c23482af8" providerId="ADAL" clId="{F016CE22-9F14-4ABB-B81C-3080AB4751F4}" dt="2023-06-09T04:50:05.158" v="425" actId="1076"/>
          <ac:spMkLst>
            <pc:docMk/>
            <pc:sldMk cId="3631614963" sldId="308"/>
            <ac:spMk id="38" creationId="{00000000-0000-0000-0000-000000000000}"/>
          </ac:spMkLst>
        </pc:spChg>
      </pc:sldChg>
      <pc:sldChg chg="add modAnim">
        <pc:chgData name="Stewart Gale" userId="3647ddd2-6040-41ae-a96d-232c23482af8" providerId="ADAL" clId="{F016CE22-9F14-4ABB-B81C-3080AB4751F4}" dt="2023-06-09T04:59:50.053" v="648"/>
        <pc:sldMkLst>
          <pc:docMk/>
          <pc:sldMk cId="660001605" sldId="309"/>
        </pc:sldMkLst>
      </pc:sldChg>
      <pc:sldChg chg="addSp delSp modSp add mod delAnim">
        <pc:chgData name="Stewart Gale" userId="3647ddd2-6040-41ae-a96d-232c23482af8" providerId="ADAL" clId="{F016CE22-9F14-4ABB-B81C-3080AB4751F4}" dt="2024-01-04T07:28:07.200" v="818" actId="1076"/>
        <pc:sldMkLst>
          <pc:docMk/>
          <pc:sldMk cId="3744831864" sldId="310"/>
        </pc:sldMkLst>
        <pc:spChg chg="add mod">
          <ac:chgData name="Stewart Gale" userId="3647ddd2-6040-41ae-a96d-232c23482af8" providerId="ADAL" clId="{F016CE22-9F14-4ABB-B81C-3080AB4751F4}" dt="2024-01-04T07:27:30.900" v="784" actId="1076"/>
          <ac:spMkLst>
            <pc:docMk/>
            <pc:sldMk cId="3744831864" sldId="310"/>
            <ac:spMk id="2" creationId="{C15E81AB-BEE6-F9D3-6106-D4E7D68FCF95}"/>
          </ac:spMkLst>
        </pc:spChg>
        <pc:spChg chg="add mod">
          <ac:chgData name="Stewart Gale" userId="3647ddd2-6040-41ae-a96d-232c23482af8" providerId="ADAL" clId="{F016CE22-9F14-4ABB-B81C-3080AB4751F4}" dt="2024-01-04T07:28:07.200" v="818" actId="1076"/>
          <ac:spMkLst>
            <pc:docMk/>
            <pc:sldMk cId="3744831864" sldId="310"/>
            <ac:spMk id="3" creationId="{5F1F9BB4-4CD4-192E-0411-656C85065223}"/>
          </ac:spMkLst>
        </pc:spChg>
        <pc:spChg chg="del">
          <ac:chgData name="Stewart Gale" userId="3647ddd2-6040-41ae-a96d-232c23482af8" providerId="ADAL" clId="{F016CE22-9F14-4ABB-B81C-3080AB4751F4}" dt="2024-01-04T07:27:21.659" v="782" actId="478"/>
          <ac:spMkLst>
            <pc:docMk/>
            <pc:sldMk cId="3744831864" sldId="310"/>
            <ac:spMk id="6" creationId="{00000000-0000-0000-0000-000000000000}"/>
          </ac:spMkLst>
        </pc:spChg>
        <pc:spChg chg="del">
          <ac:chgData name="Stewart Gale" userId="3647ddd2-6040-41ae-a96d-232c23482af8" providerId="ADAL" clId="{F016CE22-9F14-4ABB-B81C-3080AB4751F4}" dt="2024-01-04T07:27:21.659" v="782" actId="478"/>
          <ac:spMkLst>
            <pc:docMk/>
            <pc:sldMk cId="3744831864" sldId="310"/>
            <ac:spMk id="10" creationId="{00000000-0000-0000-0000-000000000000}"/>
          </ac:spMkLst>
        </pc:spChg>
        <pc:picChg chg="mod">
          <ac:chgData name="Stewart Gale" userId="3647ddd2-6040-41ae-a96d-232c23482af8" providerId="ADAL" clId="{F016CE22-9F14-4ABB-B81C-3080AB4751F4}" dt="2024-01-04T07:27:50.950" v="790" actId="1076"/>
          <ac:picMkLst>
            <pc:docMk/>
            <pc:sldMk cId="3744831864" sldId="310"/>
            <ac:picMk id="1026" creationId="{00000000-0000-0000-0000-000000000000}"/>
          </ac:picMkLst>
        </pc:picChg>
      </pc:sldChg>
      <pc:sldChg chg="addSp delSp modSp new mod">
        <pc:chgData name="Stewart Gale" userId="3647ddd2-6040-41ae-a96d-232c23482af8" providerId="ADAL" clId="{F016CE22-9F14-4ABB-B81C-3080AB4751F4}" dt="2024-01-04T07:31:49.851" v="991" actId="207"/>
        <pc:sldMkLst>
          <pc:docMk/>
          <pc:sldMk cId="179837536" sldId="311"/>
        </pc:sldMkLst>
        <pc:spChg chg="del mod">
          <ac:chgData name="Stewart Gale" userId="3647ddd2-6040-41ae-a96d-232c23482af8" providerId="ADAL" clId="{F016CE22-9F14-4ABB-B81C-3080AB4751F4}" dt="2024-01-04T07:28:14.690" v="821" actId="478"/>
          <ac:spMkLst>
            <pc:docMk/>
            <pc:sldMk cId="179837536" sldId="311"/>
            <ac:spMk id="2" creationId="{8D7BAD82-4910-3AA0-6292-E55B0C2E7B67}"/>
          </ac:spMkLst>
        </pc:spChg>
        <pc:spChg chg="del mod">
          <ac:chgData name="Stewart Gale" userId="3647ddd2-6040-41ae-a96d-232c23482af8" providerId="ADAL" clId="{F016CE22-9F14-4ABB-B81C-3080AB4751F4}" dt="2024-01-04T07:28:14.690" v="821" actId="478"/>
          <ac:spMkLst>
            <pc:docMk/>
            <pc:sldMk cId="179837536" sldId="311"/>
            <ac:spMk id="3" creationId="{30C49756-0042-BBC3-9933-AD6D46060418}"/>
          </ac:spMkLst>
        </pc:spChg>
        <pc:spChg chg="add mod">
          <ac:chgData name="Stewart Gale" userId="3647ddd2-6040-41ae-a96d-232c23482af8" providerId="ADAL" clId="{F016CE22-9F14-4ABB-B81C-3080AB4751F4}" dt="2024-01-04T07:31:31.401" v="989" actId="20577"/>
          <ac:spMkLst>
            <pc:docMk/>
            <pc:sldMk cId="179837536" sldId="311"/>
            <ac:spMk id="4" creationId="{33BD68E1-3445-F78C-8F0E-4D8688DE2657}"/>
          </ac:spMkLst>
        </pc:spChg>
        <pc:spChg chg="add mod">
          <ac:chgData name="Stewart Gale" userId="3647ddd2-6040-41ae-a96d-232c23482af8" providerId="ADAL" clId="{F016CE22-9F14-4ABB-B81C-3080AB4751F4}" dt="2024-01-04T07:31:37.454" v="990" actId="207"/>
          <ac:spMkLst>
            <pc:docMk/>
            <pc:sldMk cId="179837536" sldId="311"/>
            <ac:spMk id="6" creationId="{2BB01F19-6260-8A37-06D5-9D2928ADCD45}"/>
          </ac:spMkLst>
        </pc:spChg>
        <pc:spChg chg="add mod">
          <ac:chgData name="Stewart Gale" userId="3647ddd2-6040-41ae-a96d-232c23482af8" providerId="ADAL" clId="{F016CE22-9F14-4ABB-B81C-3080AB4751F4}" dt="2024-01-04T07:31:49.851" v="991" actId="207"/>
          <ac:spMkLst>
            <pc:docMk/>
            <pc:sldMk cId="179837536" sldId="311"/>
            <ac:spMk id="8" creationId="{7614B1CB-1C3F-B2B5-D1CE-727DB73BD2BC}"/>
          </ac:spMkLst>
        </pc:spChg>
      </pc:sldChg>
      <pc:sldChg chg="add">
        <pc:chgData name="Stewart Gale" userId="3647ddd2-6040-41ae-a96d-232c23482af8" providerId="ADAL" clId="{F016CE22-9F14-4ABB-B81C-3080AB4751F4}" dt="2024-01-04T07:43:49.045" v="1015"/>
        <pc:sldMkLst>
          <pc:docMk/>
          <pc:sldMk cId="2702158609" sldId="312"/>
        </pc:sldMkLst>
      </pc:sldChg>
      <pc:sldChg chg="add">
        <pc:chgData name="Stewart Gale" userId="3647ddd2-6040-41ae-a96d-232c23482af8" providerId="ADAL" clId="{F016CE22-9F14-4ABB-B81C-3080AB4751F4}" dt="2024-01-04T07:43:49.045" v="1015"/>
        <pc:sldMkLst>
          <pc:docMk/>
          <pc:sldMk cId="39229713" sldId="313"/>
        </pc:sldMkLst>
      </pc:sldChg>
      <pc:sldChg chg="add">
        <pc:chgData name="Stewart Gale" userId="3647ddd2-6040-41ae-a96d-232c23482af8" providerId="ADAL" clId="{F016CE22-9F14-4ABB-B81C-3080AB4751F4}" dt="2024-01-04T07:43:49.045" v="1015"/>
        <pc:sldMkLst>
          <pc:docMk/>
          <pc:sldMk cId="3707237776" sldId="314"/>
        </pc:sldMkLst>
      </pc:sldChg>
      <pc:sldChg chg="add">
        <pc:chgData name="Stewart Gale" userId="3647ddd2-6040-41ae-a96d-232c23482af8" providerId="ADAL" clId="{F016CE22-9F14-4ABB-B81C-3080AB4751F4}" dt="2024-01-04T07:43:49.045" v="1015"/>
        <pc:sldMkLst>
          <pc:docMk/>
          <pc:sldMk cId="291994528" sldId="315"/>
        </pc:sldMkLst>
      </pc:sldChg>
      <pc:sldChg chg="add">
        <pc:chgData name="Stewart Gale" userId="3647ddd2-6040-41ae-a96d-232c23482af8" providerId="ADAL" clId="{F016CE22-9F14-4ABB-B81C-3080AB4751F4}" dt="2024-01-04T07:43:49.045" v="1015"/>
        <pc:sldMkLst>
          <pc:docMk/>
          <pc:sldMk cId="492804802" sldId="316"/>
        </pc:sldMkLst>
      </pc:sldChg>
      <pc:sldChg chg="delSp modSp add mod">
        <pc:chgData name="Stewart Gale" userId="3647ddd2-6040-41ae-a96d-232c23482af8" providerId="ADAL" clId="{F016CE22-9F14-4ABB-B81C-3080AB4751F4}" dt="2024-01-04T07:44:41.511" v="1049" actId="1076"/>
        <pc:sldMkLst>
          <pc:docMk/>
          <pc:sldMk cId="1612687440" sldId="317"/>
        </pc:sldMkLst>
        <pc:spChg chg="del">
          <ac:chgData name="Stewart Gale" userId="3647ddd2-6040-41ae-a96d-232c23482af8" providerId="ADAL" clId="{F016CE22-9F14-4ABB-B81C-3080AB4751F4}" dt="2024-01-04T07:44:08.273" v="1017" actId="478"/>
          <ac:spMkLst>
            <pc:docMk/>
            <pc:sldMk cId="1612687440" sldId="317"/>
            <ac:spMk id="4" creationId="{33BD68E1-3445-F78C-8F0E-4D8688DE2657}"/>
          </ac:spMkLst>
        </pc:spChg>
        <pc:spChg chg="mod">
          <ac:chgData name="Stewart Gale" userId="3647ddd2-6040-41ae-a96d-232c23482af8" providerId="ADAL" clId="{F016CE22-9F14-4ABB-B81C-3080AB4751F4}" dt="2024-01-04T07:44:41.511" v="1049" actId="1076"/>
          <ac:spMkLst>
            <pc:docMk/>
            <pc:sldMk cId="1612687440" sldId="317"/>
            <ac:spMk id="6" creationId="{2BB01F19-6260-8A37-06D5-9D2928ADCD45}"/>
          </ac:spMkLst>
        </pc:spChg>
        <pc:spChg chg="del mod">
          <ac:chgData name="Stewart Gale" userId="3647ddd2-6040-41ae-a96d-232c23482af8" providerId="ADAL" clId="{F016CE22-9F14-4ABB-B81C-3080AB4751F4}" dt="2024-01-04T07:44:09.354" v="1019" actId="478"/>
          <ac:spMkLst>
            <pc:docMk/>
            <pc:sldMk cId="1612687440" sldId="317"/>
            <ac:spMk id="8" creationId="{7614B1CB-1C3F-B2B5-D1CE-727DB73BD2BC}"/>
          </ac:spMkLst>
        </pc:spChg>
      </pc:sldChg>
      <pc:sldChg chg="modSp add mod">
        <pc:chgData name="Stewart Gale" userId="3647ddd2-6040-41ae-a96d-232c23482af8" providerId="ADAL" clId="{F016CE22-9F14-4ABB-B81C-3080AB4751F4}" dt="2024-01-04T09:56:53.113" v="1080" actId="122"/>
        <pc:sldMkLst>
          <pc:docMk/>
          <pc:sldMk cId="3048700548" sldId="318"/>
        </pc:sldMkLst>
        <pc:spChg chg="mod">
          <ac:chgData name="Stewart Gale" userId="3647ddd2-6040-41ae-a96d-232c23482af8" providerId="ADAL" clId="{F016CE22-9F14-4ABB-B81C-3080AB4751F4}" dt="2024-01-04T09:56:53.113" v="1080" actId="122"/>
          <ac:spMkLst>
            <pc:docMk/>
            <pc:sldMk cId="3048700548" sldId="318"/>
            <ac:spMk id="6" creationId="{2BB01F19-6260-8A37-06D5-9D2928ADCD4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0ACEEB-979F-40E4-B3EA-924E9CF56FBD}" type="datetimeFigureOut">
              <a:rPr lang="en-GB" smtClean="0"/>
              <a:t>04/01/2024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D957EF-C6E0-425D-B0C6-7BF3F9548E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9022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1D0B-5D4D-4003-A946-95802DBD40C0}" type="datetimeFigureOut">
              <a:rPr lang="en-GB" smtClean="0"/>
              <a:t>04/01/2024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D476-3DE5-4368-8C90-2AB0AD750F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019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1D0B-5D4D-4003-A946-95802DBD40C0}" type="datetimeFigureOut">
              <a:rPr lang="en-GB" smtClean="0"/>
              <a:t>04/01/2024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D476-3DE5-4368-8C90-2AB0AD750F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4123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1D0B-5D4D-4003-A946-95802DBD40C0}" type="datetimeFigureOut">
              <a:rPr lang="en-GB" smtClean="0"/>
              <a:t>04/01/2024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D476-3DE5-4368-8C90-2AB0AD750F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0775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1D0B-5D4D-4003-A946-95802DBD40C0}" type="datetimeFigureOut">
              <a:rPr lang="en-GB" smtClean="0"/>
              <a:t>04/01/2024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D476-3DE5-4368-8C90-2AB0AD750F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179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1D0B-5D4D-4003-A946-95802DBD40C0}" type="datetimeFigureOut">
              <a:rPr lang="en-GB" smtClean="0"/>
              <a:t>04/01/2024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D476-3DE5-4368-8C90-2AB0AD750F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784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1D0B-5D4D-4003-A946-95802DBD40C0}" type="datetimeFigureOut">
              <a:rPr lang="en-GB" smtClean="0"/>
              <a:t>04/01/2024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D476-3DE5-4368-8C90-2AB0AD750F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7220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1D0B-5D4D-4003-A946-95802DBD40C0}" type="datetimeFigureOut">
              <a:rPr lang="en-GB" smtClean="0"/>
              <a:t>04/01/2024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D476-3DE5-4368-8C90-2AB0AD750F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5772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1D0B-5D4D-4003-A946-95802DBD40C0}" type="datetimeFigureOut">
              <a:rPr lang="en-GB" smtClean="0"/>
              <a:t>04/01/2024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D476-3DE5-4368-8C90-2AB0AD750F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439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1D0B-5D4D-4003-A946-95802DBD40C0}" type="datetimeFigureOut">
              <a:rPr lang="en-GB" smtClean="0"/>
              <a:t>04/01/2024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D476-3DE5-4368-8C90-2AB0AD750F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8918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1D0B-5D4D-4003-A946-95802DBD40C0}" type="datetimeFigureOut">
              <a:rPr lang="en-GB" smtClean="0"/>
              <a:t>04/01/2024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D476-3DE5-4368-8C90-2AB0AD750F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3048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1D0B-5D4D-4003-A946-95802DBD40C0}" type="datetimeFigureOut">
              <a:rPr lang="en-GB" smtClean="0"/>
              <a:t>04/01/2024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D476-3DE5-4368-8C90-2AB0AD750F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3206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81D0B-5D4D-4003-A946-95802DBD40C0}" type="datetimeFigureOut">
              <a:rPr lang="en-GB" smtClean="0"/>
              <a:t>04/01/2024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2D476-3DE5-4368-8C90-2AB0AD750F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661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40.png"/><Relationship Id="rId5" Type="http://schemas.openxmlformats.org/officeDocument/2006/relationships/image" Target="../media/image30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60.png"/><Relationship Id="rId5" Type="http://schemas.openxmlformats.org/officeDocument/2006/relationships/image" Target="../media/image50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00E3C6E-4071-42C6-B7BE-5CB5A568D20F}"/>
              </a:ext>
            </a:extLst>
          </p:cNvPr>
          <p:cNvSpPr/>
          <p:nvPr/>
        </p:nvSpPr>
        <p:spPr>
          <a:xfrm>
            <a:off x="172123" y="1861026"/>
            <a:ext cx="11672046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200" b="1" u="sng" dirty="0"/>
              <a:t>LO: Velocity Time Graphs</a:t>
            </a:r>
          </a:p>
          <a:p>
            <a:pPr algn="ctr"/>
            <a:r>
              <a:rPr lang="en-GB" sz="8200" b="1" dirty="0"/>
              <a:t>(Non-Linear) </a:t>
            </a:r>
          </a:p>
        </p:txBody>
      </p:sp>
    </p:spTree>
    <p:extLst>
      <p:ext uri="{BB962C8B-B14F-4D97-AF65-F5344CB8AC3E}">
        <p14:creationId xmlns:p14="http://schemas.microsoft.com/office/powerpoint/2010/main" val="22549366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4257" b="6855"/>
          <a:stretch/>
        </p:blipFill>
        <p:spPr>
          <a:xfrm>
            <a:off x="1202872" y="1063465"/>
            <a:ext cx="5597317" cy="5250912"/>
          </a:xfrm>
          <a:prstGeom prst="rect">
            <a:avLst/>
          </a:prstGeom>
        </p:spPr>
      </p:pic>
      <p:pic>
        <p:nvPicPr>
          <p:cNvPr id="1026" name="Picture 2" descr="Image result for race car carto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1839" y="1344305"/>
            <a:ext cx="3275536" cy="1838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 rot="16200000">
            <a:off x="-199017" y="3427311"/>
            <a:ext cx="2280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Velocity (m/s)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72658" y="6314377"/>
            <a:ext cx="2685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Time (Seconds)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09340" y="0"/>
            <a:ext cx="99139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Measuring Acceleration.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800189" y="3637429"/>
            <a:ext cx="503592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Find the gradient of </a:t>
            </a:r>
          </a:p>
          <a:p>
            <a:pPr algn="ctr"/>
            <a:r>
              <a:rPr lang="en-GB" sz="4000" dirty="0"/>
              <a:t>a tangent at the time you want to know the acceleration.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975C9EE-1433-22C7-A112-7142AACE7971}"/>
              </a:ext>
            </a:extLst>
          </p:cNvPr>
          <p:cNvCxnSpPr/>
          <p:nvPr/>
        </p:nvCxnSpPr>
        <p:spPr>
          <a:xfrm flipV="1">
            <a:off x="1934385" y="1417814"/>
            <a:ext cx="3160059" cy="244064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D8C7F5B8-DEB6-2C28-7021-DC52CCAC43CE}"/>
              </a:ext>
            </a:extLst>
          </p:cNvPr>
          <p:cNvSpPr/>
          <p:nvPr/>
        </p:nvSpPr>
        <p:spPr>
          <a:xfrm>
            <a:off x="3427008" y="2615305"/>
            <a:ext cx="141194" cy="133054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811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86967" y="2005160"/>
            <a:ext cx="521869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What is the acceleration of the car at 4 seconds?</a:t>
            </a:r>
          </a:p>
        </p:txBody>
      </p:sp>
      <p:pic>
        <p:nvPicPr>
          <p:cNvPr id="1026" name="Picture 2" descr="Image result for race car carto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5096" y="321804"/>
            <a:ext cx="2591563" cy="1501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4257" b="6855"/>
          <a:stretch/>
        </p:blipFill>
        <p:spPr>
          <a:xfrm>
            <a:off x="806185" y="593943"/>
            <a:ext cx="5597317" cy="52509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16200000">
            <a:off x="-595704" y="2957789"/>
            <a:ext cx="2280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Velocity (m/s)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75971" y="5844855"/>
            <a:ext cx="2685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Time (Seconds)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1580030" y="941295"/>
            <a:ext cx="3160059" cy="244064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3072653" y="2138786"/>
            <a:ext cx="141194" cy="133054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718664" y="3510136"/>
                <a:ext cx="4939935" cy="1129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0" smtClean="0">
                          <a:latin typeface="Cambria Math" panose="02040503050406030204" pitchFamily="18" charset="0"/>
                        </a:rPr>
                        <m:t>𝐆𝐫𝐚𝐝𝐢𝐞𝐧𝐭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8664" y="3510136"/>
                <a:ext cx="4939935" cy="11294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630778" y="5030778"/>
                <a:ext cx="482628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𝐀</m:t>
                      </m:r>
                      <m:r>
                        <a:rPr lang="en-GB" sz="3600" b="1" i="0" smtClean="0">
                          <a:latin typeface="Cambria Math" panose="02040503050406030204" pitchFamily="18" charset="0"/>
                        </a:rPr>
                        <m:t>𝐜𝐞𝐥𝐞𝐫𝐚𝐭𝐢𝐨𝐧</m:t>
                      </m:r>
                    </m:oMath>
                  </m:oMathPara>
                </a14:m>
                <a:endParaRPr lang="en-GB" sz="3600" b="1" i="0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𝟖</m:t>
                    </m:r>
                  </m:oMath>
                </a14:m>
                <a:r>
                  <a:rPr lang="en-GB" sz="3600" b="1" dirty="0"/>
                  <a:t> m/s per second</a:t>
                </a: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0778" y="5030778"/>
                <a:ext cx="4826282" cy="1200329"/>
              </a:xfrm>
              <a:prstGeom prst="rect">
                <a:avLst/>
              </a:prstGeom>
              <a:blipFill>
                <a:blip r:embed="rId6"/>
                <a:stretch>
                  <a:fillRect b="-182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Connector 23"/>
          <p:cNvCxnSpPr/>
          <p:nvPr/>
        </p:nvCxnSpPr>
        <p:spPr>
          <a:xfrm flipV="1">
            <a:off x="3632947" y="1790278"/>
            <a:ext cx="0" cy="401593"/>
          </a:xfrm>
          <a:prstGeom prst="line">
            <a:avLst/>
          </a:prstGeom>
          <a:ln w="38100">
            <a:solidFill>
              <a:srgbClr val="FF33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274164" y="2161615"/>
            <a:ext cx="326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604843" y="1774327"/>
            <a:ext cx="681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FF0000"/>
                </a:solidFill>
              </a:rPr>
              <a:t>0.8</a:t>
            </a:r>
          </a:p>
        </p:txBody>
      </p:sp>
      <p:cxnSp>
        <p:nvCxnSpPr>
          <p:cNvPr id="27" name="Straight Connector 26"/>
          <p:cNvCxnSpPr/>
          <p:nvPr/>
        </p:nvCxnSpPr>
        <p:spPr>
          <a:xfrm flipV="1">
            <a:off x="3173506" y="2191871"/>
            <a:ext cx="459441" cy="16005"/>
          </a:xfrm>
          <a:prstGeom prst="line">
            <a:avLst/>
          </a:prstGeom>
          <a:ln w="38100">
            <a:solidFill>
              <a:srgbClr val="FF33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66000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86967" y="2005160"/>
            <a:ext cx="521869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What is the acceleration of the car at 2 seconds?</a:t>
            </a:r>
          </a:p>
        </p:txBody>
      </p:sp>
      <p:pic>
        <p:nvPicPr>
          <p:cNvPr id="1026" name="Picture 2" descr="Image result for race car carto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5096" y="321804"/>
            <a:ext cx="2591563" cy="1501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4257" b="6855"/>
          <a:stretch/>
        </p:blipFill>
        <p:spPr>
          <a:xfrm>
            <a:off x="806185" y="593943"/>
            <a:ext cx="5597317" cy="52509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16200000">
            <a:off x="-582257" y="2957789"/>
            <a:ext cx="2280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Velocity (m/s)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89418" y="5844855"/>
            <a:ext cx="2685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Time (Seconds)</a:t>
            </a:r>
          </a:p>
        </p:txBody>
      </p:sp>
      <p:sp>
        <p:nvSpPr>
          <p:cNvPr id="15" name="Oval 14"/>
          <p:cNvSpPr/>
          <p:nvPr/>
        </p:nvSpPr>
        <p:spPr>
          <a:xfrm>
            <a:off x="2117912" y="3086344"/>
            <a:ext cx="141194" cy="133054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718664" y="3510136"/>
                <a:ext cx="4939935" cy="1129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0" smtClean="0">
                          <a:latin typeface="Cambria Math" panose="02040503050406030204" pitchFamily="18" charset="0"/>
                        </a:rPr>
                        <m:t>𝐆𝐫𝐚𝐝𝐢𝐞𝐧𝐭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8664" y="3510136"/>
                <a:ext cx="4939935" cy="11294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630778" y="5030778"/>
                <a:ext cx="482628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𝐀</m:t>
                      </m:r>
                      <m:r>
                        <a:rPr lang="en-GB" sz="3600" b="1" i="0" smtClean="0">
                          <a:latin typeface="Cambria Math" panose="02040503050406030204" pitchFamily="18" charset="0"/>
                        </a:rPr>
                        <m:t>𝐜𝐞𝐥𝐞𝐫𝐚𝐭𝐢𝐨𝐧</m:t>
                      </m:r>
                    </m:oMath>
                  </m:oMathPara>
                </a14:m>
                <a:endParaRPr lang="en-GB" sz="3600" b="1" i="0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GB" sz="3600" b="1" dirty="0"/>
                  <a:t> m/s per second</a:t>
                </a: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0778" y="5030778"/>
                <a:ext cx="4826282" cy="1200329"/>
              </a:xfrm>
              <a:prstGeom prst="rect">
                <a:avLst/>
              </a:prstGeom>
              <a:blipFill>
                <a:blip r:embed="rId6"/>
                <a:stretch>
                  <a:fillRect b="-182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/>
          <p:cNvCxnSpPr/>
          <p:nvPr/>
        </p:nvCxnSpPr>
        <p:spPr>
          <a:xfrm flipV="1">
            <a:off x="2247900" y="3169344"/>
            <a:ext cx="401171" cy="1"/>
          </a:xfrm>
          <a:prstGeom prst="line">
            <a:avLst/>
          </a:prstGeom>
          <a:ln w="38100">
            <a:solidFill>
              <a:srgbClr val="FF33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2649071" y="2212041"/>
            <a:ext cx="2561" cy="962111"/>
          </a:xfrm>
          <a:prstGeom prst="line">
            <a:avLst/>
          </a:prstGeom>
          <a:ln w="38100">
            <a:solidFill>
              <a:srgbClr val="FF33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290803" y="3157896"/>
            <a:ext cx="3265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15026" y="2405269"/>
            <a:ext cx="3265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2</a:t>
            </a:r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1304365" y="1129553"/>
            <a:ext cx="1929653" cy="3637429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047794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/>
          <a:srcRect l="14137" b="6459"/>
          <a:stretch/>
        </p:blipFill>
        <p:spPr>
          <a:xfrm>
            <a:off x="668324" y="604611"/>
            <a:ext cx="5649088" cy="5314497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6294513" y="2045850"/>
            <a:ext cx="54988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What is the deceleration of the car at 7 seconds?</a:t>
            </a:r>
          </a:p>
        </p:txBody>
      </p:sp>
      <p:pic>
        <p:nvPicPr>
          <p:cNvPr id="19" name="Picture 2" descr="Image result for race car carto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757" y="199435"/>
            <a:ext cx="2591563" cy="1743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 rot="16200000">
            <a:off x="-753516" y="2874953"/>
            <a:ext cx="23869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Distance (m/s)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150357" y="5930556"/>
            <a:ext cx="2685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Time (Seconds)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251734" y="3608401"/>
                <a:ext cx="5584370" cy="1129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0" smtClean="0">
                          <a:latin typeface="Cambria Math" panose="02040503050406030204" pitchFamily="18" charset="0"/>
                        </a:rPr>
                        <m:t>𝐆𝐫𝐚𝐝𝐢𝐞𝐧𝐭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1734" y="3608401"/>
                <a:ext cx="5584370" cy="11294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408206" y="4976990"/>
                <a:ext cx="5337104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000" b="1" i="1" smtClean="0">
                          <a:latin typeface="Cambria Math" panose="02040503050406030204" pitchFamily="18" charset="0"/>
                        </a:rPr>
                        <m:t>𝐀</m:t>
                      </m:r>
                      <m:r>
                        <a:rPr lang="en-GB" sz="4000" b="1" i="0" smtClean="0">
                          <a:latin typeface="Cambria Math" panose="02040503050406030204" pitchFamily="18" charset="0"/>
                        </a:rPr>
                        <m:t>𝐜𝐞𝐥𝐞𝐫𝐚𝐭𝐢𝐨𝐧</m:t>
                      </m:r>
                    </m:oMath>
                  </m:oMathPara>
                </a14:m>
                <a:endParaRPr lang="en-GB" sz="4000" b="1" i="0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GB" sz="4000" b="1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GB" sz="4000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GB" sz="4000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4000" b="1" i="1" smtClean="0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en-GB" sz="4000" b="1" dirty="0"/>
                  <a:t> m/s per second</a:t>
                </a: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8206" y="4976990"/>
                <a:ext cx="5337104" cy="1323439"/>
              </a:xfrm>
              <a:prstGeom prst="rect">
                <a:avLst/>
              </a:prstGeom>
              <a:blipFill>
                <a:blip r:embed="rId6"/>
                <a:stretch>
                  <a:fillRect r="-3082" b="-183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Connector 26"/>
          <p:cNvCxnSpPr/>
          <p:nvPr/>
        </p:nvCxnSpPr>
        <p:spPr>
          <a:xfrm>
            <a:off x="4973572" y="3660314"/>
            <a:ext cx="0" cy="752931"/>
          </a:xfrm>
          <a:prstGeom prst="line">
            <a:avLst/>
          </a:prstGeom>
          <a:ln w="38100">
            <a:solidFill>
              <a:srgbClr val="FF33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525396" y="3674350"/>
            <a:ext cx="448176" cy="10705"/>
          </a:xfrm>
          <a:prstGeom prst="line">
            <a:avLst/>
          </a:prstGeom>
          <a:ln w="38100">
            <a:solidFill>
              <a:srgbClr val="FF33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4614285" y="3144112"/>
            <a:ext cx="3265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48254" y="3775169"/>
            <a:ext cx="754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-1.4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3740291" y="2480971"/>
            <a:ext cx="1447800" cy="2275114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/>
          <p:cNvSpPr/>
          <p:nvPr/>
        </p:nvSpPr>
        <p:spPr>
          <a:xfrm>
            <a:off x="4431126" y="3618528"/>
            <a:ext cx="141194" cy="133054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51895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9" grpId="0"/>
      <p:bldP spid="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/>
          <a:srcRect l="14137" b="6459"/>
          <a:stretch/>
        </p:blipFill>
        <p:spPr>
          <a:xfrm>
            <a:off x="668324" y="604611"/>
            <a:ext cx="5649088" cy="5314497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6206853" y="2005160"/>
            <a:ext cx="54988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What is the speed</a:t>
            </a:r>
          </a:p>
          <a:p>
            <a:pPr algn="ctr"/>
            <a:r>
              <a:rPr lang="en-GB" sz="4000" dirty="0"/>
              <a:t> of the car at 7 seconds?</a:t>
            </a:r>
          </a:p>
        </p:txBody>
      </p:sp>
      <p:pic>
        <p:nvPicPr>
          <p:cNvPr id="19" name="Picture 2" descr="Image result for race car carto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5096" y="321804"/>
            <a:ext cx="2591563" cy="1501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 rot="16200000">
            <a:off x="-750154" y="2878315"/>
            <a:ext cx="23802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Distance (m/s)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150357" y="5930556"/>
            <a:ext cx="2685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Time (Seconds)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251734" y="3472041"/>
                <a:ext cx="5584370" cy="1129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0" smtClean="0">
                          <a:latin typeface="Cambria Math" panose="02040503050406030204" pitchFamily="18" charset="0"/>
                        </a:rPr>
                        <m:t>𝐆𝐫𝐚𝐝𝐢𝐞𝐧𝐭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1734" y="3472041"/>
                <a:ext cx="5584370" cy="11294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630778" y="5030778"/>
                <a:ext cx="482628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3600" b="1" i="0" smtClean="0">
                        <a:latin typeface="Cambria Math" panose="02040503050406030204" pitchFamily="18" charset="0"/>
                      </a:rPr>
                      <m:t>𝐒𝐩𝐞𝐞𝐝</m:t>
                    </m:r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𝟔</m:t>
                    </m:r>
                  </m:oMath>
                </a14:m>
                <a:r>
                  <a:rPr lang="en-GB" sz="3600" b="1" dirty="0"/>
                  <a:t> m/s per second</a:t>
                </a: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0778" y="5030778"/>
                <a:ext cx="4826282" cy="1200329"/>
              </a:xfrm>
              <a:prstGeom prst="rect">
                <a:avLst/>
              </a:prstGeom>
              <a:blipFill>
                <a:blip r:embed="rId6"/>
                <a:stretch>
                  <a:fillRect t="-7614" r="-4804" b="-182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Connector 26"/>
          <p:cNvCxnSpPr/>
          <p:nvPr/>
        </p:nvCxnSpPr>
        <p:spPr>
          <a:xfrm>
            <a:off x="3973606" y="2709815"/>
            <a:ext cx="4884" cy="333529"/>
          </a:xfrm>
          <a:prstGeom prst="line">
            <a:avLst/>
          </a:prstGeom>
          <a:ln w="38100">
            <a:solidFill>
              <a:srgbClr val="FF33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3589897" y="2698367"/>
            <a:ext cx="383709" cy="11448"/>
          </a:xfrm>
          <a:prstGeom prst="line">
            <a:avLst/>
          </a:prstGeom>
          <a:ln w="38100">
            <a:solidFill>
              <a:srgbClr val="FF33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618465" y="2186595"/>
            <a:ext cx="3265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989594" y="2614969"/>
            <a:ext cx="754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-0.6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2404198" y="1837591"/>
            <a:ext cx="2367809" cy="1822759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/>
          <p:cNvSpPr/>
          <p:nvPr/>
        </p:nvSpPr>
        <p:spPr>
          <a:xfrm>
            <a:off x="3439348" y="2653993"/>
            <a:ext cx="141194" cy="133054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4526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9" grpId="0"/>
      <p:bldP spid="3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race car carto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7871" y="4788495"/>
            <a:ext cx="3284471" cy="1742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82855" y="120221"/>
            <a:ext cx="118262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Acceleration over a period of time.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4257" b="6855"/>
          <a:stretch/>
        </p:blipFill>
        <p:spPr>
          <a:xfrm>
            <a:off x="1087369" y="1195051"/>
            <a:ext cx="5585603" cy="50555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16200000">
            <a:off x="-670199" y="2701036"/>
            <a:ext cx="3173729" cy="754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Velocity (m/s)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75047" y="6247952"/>
            <a:ext cx="3872840" cy="728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Time (Seconds)</a:t>
            </a:r>
          </a:p>
        </p:txBody>
      </p:sp>
      <p:sp>
        <p:nvSpPr>
          <p:cNvPr id="15" name="Oval 14"/>
          <p:cNvSpPr/>
          <p:nvPr/>
        </p:nvSpPr>
        <p:spPr>
          <a:xfrm>
            <a:off x="5205593" y="1980023"/>
            <a:ext cx="203656" cy="185164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Connector 15"/>
          <p:cNvCxnSpPr>
            <a:cxnSpLocks/>
            <a:endCxn id="15" idx="3"/>
          </p:cNvCxnSpPr>
          <p:nvPr/>
        </p:nvCxnSpPr>
        <p:spPr>
          <a:xfrm flipV="1">
            <a:off x="1976875" y="2138070"/>
            <a:ext cx="3258543" cy="258496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1875047" y="4603332"/>
            <a:ext cx="203656" cy="185164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6959712" y="3188169"/>
            <a:ext cx="43815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Then find the </a:t>
            </a:r>
          </a:p>
          <a:p>
            <a:pPr algn="ctr"/>
            <a:r>
              <a:rPr lang="en-GB" sz="3600" dirty="0"/>
              <a:t>gradient of the line.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C04224-2D9D-F886-CFDC-D04B7A737457}"/>
              </a:ext>
            </a:extLst>
          </p:cNvPr>
          <p:cNvSpPr txBox="1"/>
          <p:nvPr/>
        </p:nvSpPr>
        <p:spPr>
          <a:xfrm>
            <a:off x="6672972" y="1565022"/>
            <a:ext cx="501306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dirty="0"/>
              <a:t>Identify the two times </a:t>
            </a:r>
          </a:p>
          <a:p>
            <a:pPr algn="ctr"/>
            <a:r>
              <a:rPr lang="en-GB" sz="3600" dirty="0"/>
              <a:t>then draw a straight line.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1709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621616" y="1819607"/>
            <a:ext cx="52186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What is the acceleration between </a:t>
            </a:r>
          </a:p>
          <a:p>
            <a:pPr algn="ctr"/>
            <a:r>
              <a:rPr lang="en-GB" sz="4000" dirty="0"/>
              <a:t>2 and 7 seconds?</a:t>
            </a:r>
          </a:p>
        </p:txBody>
      </p:sp>
      <p:pic>
        <p:nvPicPr>
          <p:cNvPr id="1026" name="Picture 2" descr="Image result for race car carto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0708" y="293625"/>
            <a:ext cx="2299890" cy="133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4257" b="6855"/>
          <a:stretch/>
        </p:blipFill>
        <p:spPr>
          <a:xfrm>
            <a:off x="860613" y="632043"/>
            <a:ext cx="5597317" cy="52509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16200000">
            <a:off x="-527829" y="2995889"/>
            <a:ext cx="2280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Velocity (m/s)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43846" y="5882955"/>
            <a:ext cx="2685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Time (Seconds)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621616" y="4003880"/>
                <a:ext cx="5130812" cy="11330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0" smtClean="0">
                          <a:latin typeface="Cambria Math" panose="02040503050406030204" pitchFamily="18" charset="0"/>
                        </a:rPr>
                        <m:t>𝐆𝐫𝐚𝐝𝐢𝐞𝐧𝐭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𝟔𝟒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1616" y="4003880"/>
                <a:ext cx="5130812" cy="113306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926146" y="5330135"/>
                <a:ext cx="482628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𝐀</m:t>
                      </m:r>
                      <m:r>
                        <a:rPr lang="en-GB" sz="3600" b="1" i="0" smtClean="0">
                          <a:latin typeface="Cambria Math" panose="02040503050406030204" pitchFamily="18" charset="0"/>
                        </a:rPr>
                        <m:t>𝐜𝐞𝐥𝐞𝐫𝐚𝐭𝐢𝐨𝐧</m:t>
                      </m:r>
                    </m:oMath>
                  </m:oMathPara>
                </a14:m>
                <a:endParaRPr lang="en-GB" sz="3600" b="1" i="0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𝟔𝟒</m:t>
                    </m:r>
                  </m:oMath>
                </a14:m>
                <a:r>
                  <a:rPr lang="en-GB" sz="3600" b="1" dirty="0"/>
                  <a:t> m/s per second</a:t>
                </a: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6146" y="5330135"/>
                <a:ext cx="4826282" cy="1200329"/>
              </a:xfrm>
              <a:prstGeom prst="rect">
                <a:avLst/>
              </a:prstGeom>
              <a:blipFill>
                <a:blip r:embed="rId6"/>
                <a:stretch>
                  <a:fillRect r="-2146" b="-182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/>
          <p:cNvCxnSpPr/>
          <p:nvPr/>
        </p:nvCxnSpPr>
        <p:spPr>
          <a:xfrm flipV="1">
            <a:off x="2302328" y="3190971"/>
            <a:ext cx="2355819" cy="16475"/>
          </a:xfrm>
          <a:prstGeom prst="line">
            <a:avLst/>
          </a:prstGeom>
          <a:ln w="38100">
            <a:solidFill>
              <a:srgbClr val="FF33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4605667" y="1636165"/>
            <a:ext cx="2560" cy="1554807"/>
          </a:xfrm>
          <a:prstGeom prst="line">
            <a:avLst/>
          </a:prstGeom>
          <a:ln w="38100">
            <a:solidFill>
              <a:srgbClr val="FF33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354244" y="3143930"/>
            <a:ext cx="3265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28324" y="2151958"/>
            <a:ext cx="6873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3.2</a:t>
            </a:r>
          </a:p>
        </p:txBody>
      </p:sp>
      <p:cxnSp>
        <p:nvCxnSpPr>
          <p:cNvPr id="16" name="Straight Connector 15"/>
          <p:cNvCxnSpPr>
            <a:cxnSpLocks/>
          </p:cNvCxnSpPr>
          <p:nvPr/>
        </p:nvCxnSpPr>
        <p:spPr>
          <a:xfrm flipV="1">
            <a:off x="2272953" y="1612397"/>
            <a:ext cx="2369293" cy="156210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4537630" y="1562345"/>
            <a:ext cx="141194" cy="133054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/>
          <p:cNvSpPr/>
          <p:nvPr/>
        </p:nvSpPr>
        <p:spPr>
          <a:xfrm>
            <a:off x="2168337" y="3124445"/>
            <a:ext cx="141194" cy="133054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56986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13" grpId="0"/>
      <p:bldP spid="14" grpId="0"/>
      <p:bldP spid="18" grpId="0" animBg="1"/>
      <p:bldP spid="1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BB01F19-6260-8A37-06D5-9D2928ADCD45}"/>
              </a:ext>
            </a:extLst>
          </p:cNvPr>
          <p:cNvSpPr txBox="1"/>
          <p:nvPr/>
        </p:nvSpPr>
        <p:spPr>
          <a:xfrm>
            <a:off x="755500" y="742808"/>
            <a:ext cx="10475483" cy="5201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6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Distance Travelled</a:t>
            </a:r>
          </a:p>
        </p:txBody>
      </p:sp>
    </p:spTree>
    <p:extLst>
      <p:ext uri="{BB962C8B-B14F-4D97-AF65-F5344CB8AC3E}">
        <p14:creationId xmlns:p14="http://schemas.microsoft.com/office/powerpoint/2010/main" val="30487005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7713" y="191779"/>
            <a:ext cx="116096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How can you work out the distance travelled from a velocity-time graph? 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4479472" y="2510792"/>
            <a:ext cx="10885" cy="2368962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468584" y="4852539"/>
            <a:ext cx="3603172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endCxn id="19" idx="0"/>
          </p:cNvCxnSpPr>
          <p:nvPr/>
        </p:nvCxnSpPr>
        <p:spPr>
          <a:xfrm flipV="1">
            <a:off x="4490357" y="2783701"/>
            <a:ext cx="2862944" cy="206884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574475" y="3341330"/>
            <a:ext cx="18451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Velocity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48448" y="4852539"/>
            <a:ext cx="13117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Time</a:t>
            </a:r>
          </a:p>
        </p:txBody>
      </p:sp>
      <p:sp>
        <p:nvSpPr>
          <p:cNvPr id="19" name="Isosceles Triangle 18"/>
          <p:cNvSpPr/>
          <p:nvPr/>
        </p:nvSpPr>
        <p:spPr>
          <a:xfrm>
            <a:off x="4550227" y="2783701"/>
            <a:ext cx="2803074" cy="2038241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F29332-2BD9-42DF-BDB4-8F8B1EF0C492}"/>
              </a:ext>
            </a:extLst>
          </p:cNvPr>
          <p:cNvSpPr txBox="1"/>
          <p:nvPr/>
        </p:nvSpPr>
        <p:spPr>
          <a:xfrm>
            <a:off x="517070" y="5614153"/>
            <a:ext cx="1101090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6000" dirty="0"/>
              <a:t>From the </a:t>
            </a:r>
            <a:r>
              <a:rPr lang="en-GB" sz="6000" b="1" dirty="0"/>
              <a:t>area under the graph</a:t>
            </a:r>
            <a:r>
              <a:rPr lang="en-GB" sz="6000" dirty="0"/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1585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43543" y="57219"/>
            <a:ext cx="1219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How can you find the area under a graph </a:t>
            </a:r>
          </a:p>
          <a:p>
            <a:pPr algn="ctr"/>
            <a:r>
              <a:rPr lang="en-GB" sz="4800" dirty="0"/>
              <a:t>if it is a curve?</a:t>
            </a:r>
          </a:p>
        </p:txBody>
      </p:sp>
      <p:pic>
        <p:nvPicPr>
          <p:cNvPr id="8" name="Picture 2" descr="Image result for race car carto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302" y="1024275"/>
            <a:ext cx="2357311" cy="1205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2532" r="3189" b="3281"/>
          <a:stretch/>
        </p:blipFill>
        <p:spPr>
          <a:xfrm>
            <a:off x="2302328" y="1588779"/>
            <a:ext cx="6259286" cy="51712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675915" y="2846614"/>
            <a:ext cx="31024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You will have to estimate using various shapes.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127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429987" y="363674"/>
            <a:ext cx="1145721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dirty="0"/>
              <a:t>What word would you use to describe the </a:t>
            </a:r>
            <a:r>
              <a:rPr lang="en-GB" sz="7200" b="1" dirty="0"/>
              <a:t>rate of change </a:t>
            </a:r>
            <a:r>
              <a:rPr lang="en-GB" sz="7200" dirty="0"/>
              <a:t>of </a:t>
            </a:r>
            <a:r>
              <a:rPr lang="en-GB" sz="7200" b="1" dirty="0"/>
              <a:t>distance</a:t>
            </a:r>
            <a:r>
              <a:rPr lang="en-GB" sz="7200" dirty="0"/>
              <a:t> and </a:t>
            </a:r>
            <a:r>
              <a:rPr lang="en-GB" sz="7200" b="1" dirty="0"/>
              <a:t>time</a:t>
            </a:r>
            <a:r>
              <a:rPr lang="en-GB" sz="7200" dirty="0"/>
              <a:t>?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431471" y="4167023"/>
            <a:ext cx="93453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0000FF"/>
                </a:solidFill>
              </a:rPr>
              <a:t>Velocity </a:t>
            </a:r>
            <a:r>
              <a:rPr lang="en-GB" sz="9600" dirty="0"/>
              <a:t>or</a:t>
            </a:r>
            <a:r>
              <a:rPr lang="en-GB" sz="9600" b="1" dirty="0">
                <a:solidFill>
                  <a:srgbClr val="0000FF"/>
                </a:solidFill>
              </a:rPr>
              <a:t> Speed</a:t>
            </a:r>
          </a:p>
        </p:txBody>
      </p:sp>
    </p:spTree>
    <p:extLst>
      <p:ext uri="{BB962C8B-B14F-4D97-AF65-F5344CB8AC3E}">
        <p14:creationId xmlns:p14="http://schemas.microsoft.com/office/powerpoint/2010/main" val="1976353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77142" y="23252"/>
            <a:ext cx="80717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Is a triangle a good option </a:t>
            </a:r>
          </a:p>
          <a:p>
            <a:pPr algn="ctr"/>
            <a:r>
              <a:rPr lang="en-GB" sz="5400" dirty="0"/>
              <a:t>for this curve?</a:t>
            </a:r>
          </a:p>
        </p:txBody>
      </p:sp>
      <p:pic>
        <p:nvPicPr>
          <p:cNvPr id="8" name="Picture 2" descr="Image result for race car carto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16" y="1149461"/>
            <a:ext cx="2357311" cy="1205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2532" r="3189" b="3281"/>
          <a:stretch/>
        </p:blipFill>
        <p:spPr>
          <a:xfrm>
            <a:off x="2302328" y="1670424"/>
            <a:ext cx="6259286" cy="5171250"/>
          </a:xfrm>
          <a:prstGeom prst="rect">
            <a:avLst/>
          </a:prstGeom>
        </p:spPr>
      </p:pic>
      <p:sp>
        <p:nvSpPr>
          <p:cNvPr id="6" name="Isosceles Triangle 5"/>
          <p:cNvSpPr/>
          <p:nvPr/>
        </p:nvSpPr>
        <p:spPr>
          <a:xfrm>
            <a:off x="3771897" y="2273029"/>
            <a:ext cx="4604659" cy="3884904"/>
          </a:xfrm>
          <a:prstGeom prst="triangle">
            <a:avLst>
              <a:gd name="adj" fmla="val 100000"/>
            </a:avLst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9399814" y="2149928"/>
            <a:ext cx="16981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NO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93936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04257" y="-2261"/>
            <a:ext cx="92746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Is a one rectangle a good option </a:t>
            </a:r>
          </a:p>
          <a:p>
            <a:pPr algn="ctr"/>
            <a:r>
              <a:rPr lang="en-GB" sz="5400" dirty="0"/>
              <a:t>for this curve?</a:t>
            </a:r>
          </a:p>
        </p:txBody>
      </p:sp>
      <p:pic>
        <p:nvPicPr>
          <p:cNvPr id="8" name="Picture 2" descr="Image result for race car carto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16" y="1149461"/>
            <a:ext cx="2357311" cy="1205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2532" r="3189" b="3281"/>
          <a:stretch/>
        </p:blipFill>
        <p:spPr>
          <a:xfrm>
            <a:off x="2302328" y="1670424"/>
            <a:ext cx="6259286" cy="51712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258300" y="2013857"/>
            <a:ext cx="16981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NO</a:t>
            </a:r>
          </a:p>
        </p:txBody>
      </p:sp>
      <p:sp>
        <p:nvSpPr>
          <p:cNvPr id="4" name="Rectangle 3"/>
          <p:cNvSpPr/>
          <p:nvPr/>
        </p:nvSpPr>
        <p:spPr>
          <a:xfrm>
            <a:off x="3793671" y="2280559"/>
            <a:ext cx="4593772" cy="3886200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74308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26671" y="64403"/>
            <a:ext cx="9829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Are two rectangles a good option </a:t>
            </a:r>
          </a:p>
          <a:p>
            <a:pPr algn="ctr"/>
            <a:r>
              <a:rPr lang="en-GB" sz="5400" dirty="0"/>
              <a:t>for this curve?</a:t>
            </a:r>
          </a:p>
        </p:txBody>
      </p:sp>
      <p:pic>
        <p:nvPicPr>
          <p:cNvPr id="8" name="Picture 2" descr="Image result for race car carto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16" y="1149461"/>
            <a:ext cx="2357311" cy="1205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2532" r="3189" b="3281"/>
          <a:stretch/>
        </p:blipFill>
        <p:spPr>
          <a:xfrm>
            <a:off x="2302328" y="1670424"/>
            <a:ext cx="6259286" cy="51712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258300" y="2013857"/>
            <a:ext cx="16981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NO</a:t>
            </a:r>
          </a:p>
        </p:txBody>
      </p:sp>
      <p:sp>
        <p:nvSpPr>
          <p:cNvPr id="4" name="Rectangle 3"/>
          <p:cNvSpPr/>
          <p:nvPr/>
        </p:nvSpPr>
        <p:spPr>
          <a:xfrm>
            <a:off x="6063343" y="2280559"/>
            <a:ext cx="2324100" cy="3886200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3788229" y="2868386"/>
            <a:ext cx="2275114" cy="3290842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02158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08314" y="64403"/>
            <a:ext cx="97100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Are 5 rectangles a good option </a:t>
            </a:r>
          </a:p>
          <a:p>
            <a:pPr algn="ctr"/>
            <a:r>
              <a:rPr lang="en-GB" sz="5400" dirty="0"/>
              <a:t>for this curve?</a:t>
            </a:r>
          </a:p>
        </p:txBody>
      </p:sp>
      <p:pic>
        <p:nvPicPr>
          <p:cNvPr id="8" name="Picture 2" descr="Image result for race car carto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16" y="1149461"/>
            <a:ext cx="2357311" cy="1205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2532" r="3189" b="3281"/>
          <a:stretch/>
        </p:blipFill>
        <p:spPr>
          <a:xfrm>
            <a:off x="2302328" y="1670424"/>
            <a:ext cx="6259286" cy="51712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561614" y="2628900"/>
            <a:ext cx="34507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The more the better</a:t>
            </a:r>
          </a:p>
        </p:txBody>
      </p:sp>
      <p:sp>
        <p:nvSpPr>
          <p:cNvPr id="4" name="Rectangle 3"/>
          <p:cNvSpPr/>
          <p:nvPr/>
        </p:nvSpPr>
        <p:spPr>
          <a:xfrm>
            <a:off x="7456713" y="2280559"/>
            <a:ext cx="930729" cy="3886200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6536871" y="2498271"/>
            <a:ext cx="919842" cy="3668488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5606141" y="2696937"/>
            <a:ext cx="930729" cy="3469822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4708071" y="3129643"/>
            <a:ext cx="898070" cy="3037116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3777342" y="3995057"/>
            <a:ext cx="930729" cy="2171701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229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4300" y="64403"/>
            <a:ext cx="117456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Is 4 trapeziums and a triangle </a:t>
            </a:r>
          </a:p>
          <a:p>
            <a:pPr algn="ctr"/>
            <a:r>
              <a:rPr lang="en-GB" sz="5400" dirty="0"/>
              <a:t>the best option for this curve?</a:t>
            </a:r>
          </a:p>
        </p:txBody>
      </p:sp>
      <p:pic>
        <p:nvPicPr>
          <p:cNvPr id="8" name="Picture 2" descr="Image result for race car carto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53" y="5133632"/>
            <a:ext cx="2357311" cy="1205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241972" y="2645598"/>
            <a:ext cx="18015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YES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3684815" y="1776738"/>
            <a:ext cx="4963886" cy="4599214"/>
            <a:chOff x="2797628" y="250371"/>
            <a:chExt cx="6537375" cy="6253843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4"/>
            <a:srcRect l="16154" b="7118"/>
            <a:stretch/>
          </p:blipFill>
          <p:spPr>
            <a:xfrm>
              <a:off x="2797628" y="250371"/>
              <a:ext cx="6537375" cy="6253843"/>
            </a:xfrm>
            <a:prstGeom prst="rect">
              <a:avLst/>
            </a:prstGeom>
          </p:spPr>
        </p:pic>
        <p:sp>
          <p:nvSpPr>
            <p:cNvPr id="26" name="Right Triangle 25"/>
            <p:cNvSpPr/>
            <p:nvPr/>
          </p:nvSpPr>
          <p:spPr>
            <a:xfrm flipH="1">
              <a:off x="3138287" y="3316301"/>
              <a:ext cx="1128365" cy="2837330"/>
            </a:xfrm>
            <a:prstGeom prst="rtTriangle">
              <a:avLst/>
            </a:prstGeom>
            <a:solidFill>
              <a:srgbClr val="FF3300">
                <a:alpha val="49804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rapezoid 26"/>
            <p:cNvSpPr/>
            <p:nvPr/>
          </p:nvSpPr>
          <p:spPr>
            <a:xfrm rot="16200000">
              <a:off x="2887725" y="3625993"/>
              <a:ext cx="3905730" cy="1149543"/>
            </a:xfrm>
            <a:custGeom>
              <a:avLst/>
              <a:gdLst>
                <a:gd name="connsiteX0" fmla="*/ 0 w 1514901"/>
                <a:gd name="connsiteY0" fmla="*/ 1160060 h 1160060"/>
                <a:gd name="connsiteX1" fmla="*/ 290015 w 1514901"/>
                <a:gd name="connsiteY1" fmla="*/ 0 h 1160060"/>
                <a:gd name="connsiteX2" fmla="*/ 1224886 w 1514901"/>
                <a:gd name="connsiteY2" fmla="*/ 0 h 1160060"/>
                <a:gd name="connsiteX3" fmla="*/ 1514901 w 1514901"/>
                <a:gd name="connsiteY3" fmla="*/ 1160060 h 1160060"/>
                <a:gd name="connsiteX4" fmla="*/ 0 w 1514901"/>
                <a:gd name="connsiteY4" fmla="*/ 1160060 h 1160060"/>
                <a:gd name="connsiteX0" fmla="*/ 0 w 1514901"/>
                <a:gd name="connsiteY0" fmla="*/ 1173708 h 1173708"/>
                <a:gd name="connsiteX1" fmla="*/ 3412 w 1514901"/>
                <a:gd name="connsiteY1" fmla="*/ 0 h 1173708"/>
                <a:gd name="connsiteX2" fmla="*/ 1224886 w 1514901"/>
                <a:gd name="connsiteY2" fmla="*/ 13648 h 1173708"/>
                <a:gd name="connsiteX3" fmla="*/ 1514901 w 1514901"/>
                <a:gd name="connsiteY3" fmla="*/ 1173708 h 1173708"/>
                <a:gd name="connsiteX4" fmla="*/ 0 w 1514901"/>
                <a:gd name="connsiteY4" fmla="*/ 1173708 h 1173708"/>
                <a:gd name="connsiteX0" fmla="*/ 0 w 1514901"/>
                <a:gd name="connsiteY0" fmla="*/ 1173708 h 1173708"/>
                <a:gd name="connsiteX1" fmla="*/ 3412 w 1514901"/>
                <a:gd name="connsiteY1" fmla="*/ 0 h 1173708"/>
                <a:gd name="connsiteX2" fmla="*/ 1095466 w 1514901"/>
                <a:gd name="connsiteY2" fmla="*/ 13651 h 1173708"/>
                <a:gd name="connsiteX3" fmla="*/ 1514901 w 1514901"/>
                <a:gd name="connsiteY3" fmla="*/ 1173708 h 1173708"/>
                <a:gd name="connsiteX4" fmla="*/ 0 w 1514901"/>
                <a:gd name="connsiteY4" fmla="*/ 1173708 h 1173708"/>
                <a:gd name="connsiteX0" fmla="*/ 0 w 1514901"/>
                <a:gd name="connsiteY0" fmla="*/ 1188791 h 1188791"/>
                <a:gd name="connsiteX1" fmla="*/ 3412 w 1514901"/>
                <a:gd name="connsiteY1" fmla="*/ 15083 h 1188791"/>
                <a:gd name="connsiteX2" fmla="*/ 1079936 w 1514901"/>
                <a:gd name="connsiteY2" fmla="*/ 0 h 1188791"/>
                <a:gd name="connsiteX3" fmla="*/ 1514901 w 1514901"/>
                <a:gd name="connsiteY3" fmla="*/ 1188791 h 1188791"/>
                <a:gd name="connsiteX4" fmla="*/ 0 w 1514901"/>
                <a:gd name="connsiteY4" fmla="*/ 1188791 h 1188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4901" h="1188791">
                  <a:moveTo>
                    <a:pt x="0" y="1188791"/>
                  </a:moveTo>
                  <a:cubicBezTo>
                    <a:pt x="1137" y="797555"/>
                    <a:pt x="2275" y="406319"/>
                    <a:pt x="3412" y="15083"/>
                  </a:cubicBezTo>
                  <a:lnTo>
                    <a:pt x="1079936" y="0"/>
                  </a:lnTo>
                  <a:lnTo>
                    <a:pt x="1514901" y="1188791"/>
                  </a:lnTo>
                  <a:lnTo>
                    <a:pt x="0" y="1188791"/>
                  </a:lnTo>
                  <a:close/>
                </a:path>
              </a:pathLst>
            </a:custGeom>
            <a:solidFill>
              <a:srgbClr val="FFFF00">
                <a:alpha val="5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Trapezoid 26"/>
            <p:cNvSpPr/>
            <p:nvPr/>
          </p:nvSpPr>
          <p:spPr>
            <a:xfrm rot="16200000">
              <a:off x="3735905" y="3344970"/>
              <a:ext cx="4488115" cy="1129201"/>
            </a:xfrm>
            <a:custGeom>
              <a:avLst/>
              <a:gdLst>
                <a:gd name="connsiteX0" fmla="*/ 0 w 1514901"/>
                <a:gd name="connsiteY0" fmla="*/ 1160060 h 1160060"/>
                <a:gd name="connsiteX1" fmla="*/ 290015 w 1514901"/>
                <a:gd name="connsiteY1" fmla="*/ 0 h 1160060"/>
                <a:gd name="connsiteX2" fmla="*/ 1224886 w 1514901"/>
                <a:gd name="connsiteY2" fmla="*/ 0 h 1160060"/>
                <a:gd name="connsiteX3" fmla="*/ 1514901 w 1514901"/>
                <a:gd name="connsiteY3" fmla="*/ 1160060 h 1160060"/>
                <a:gd name="connsiteX4" fmla="*/ 0 w 1514901"/>
                <a:gd name="connsiteY4" fmla="*/ 1160060 h 1160060"/>
                <a:gd name="connsiteX0" fmla="*/ 0 w 1514901"/>
                <a:gd name="connsiteY0" fmla="*/ 1173708 h 1173708"/>
                <a:gd name="connsiteX1" fmla="*/ 3412 w 1514901"/>
                <a:gd name="connsiteY1" fmla="*/ 0 h 1173708"/>
                <a:gd name="connsiteX2" fmla="*/ 1224886 w 1514901"/>
                <a:gd name="connsiteY2" fmla="*/ 13648 h 1173708"/>
                <a:gd name="connsiteX3" fmla="*/ 1514901 w 1514901"/>
                <a:gd name="connsiteY3" fmla="*/ 1173708 h 1173708"/>
                <a:gd name="connsiteX4" fmla="*/ 0 w 1514901"/>
                <a:gd name="connsiteY4" fmla="*/ 1173708 h 1173708"/>
                <a:gd name="connsiteX0" fmla="*/ 0 w 1514901"/>
                <a:gd name="connsiteY0" fmla="*/ 1173708 h 1173708"/>
                <a:gd name="connsiteX1" fmla="*/ 3412 w 1514901"/>
                <a:gd name="connsiteY1" fmla="*/ 0 h 1173708"/>
                <a:gd name="connsiteX2" fmla="*/ 1095466 w 1514901"/>
                <a:gd name="connsiteY2" fmla="*/ 13651 h 1173708"/>
                <a:gd name="connsiteX3" fmla="*/ 1514901 w 1514901"/>
                <a:gd name="connsiteY3" fmla="*/ 1173708 h 1173708"/>
                <a:gd name="connsiteX4" fmla="*/ 0 w 1514901"/>
                <a:gd name="connsiteY4" fmla="*/ 1173708 h 1173708"/>
                <a:gd name="connsiteX0" fmla="*/ 0 w 1514901"/>
                <a:gd name="connsiteY0" fmla="*/ 1188791 h 1188791"/>
                <a:gd name="connsiteX1" fmla="*/ 3412 w 1514901"/>
                <a:gd name="connsiteY1" fmla="*/ 15083 h 1188791"/>
                <a:gd name="connsiteX2" fmla="*/ 1079936 w 1514901"/>
                <a:gd name="connsiteY2" fmla="*/ 0 h 1188791"/>
                <a:gd name="connsiteX3" fmla="*/ 1514901 w 1514901"/>
                <a:gd name="connsiteY3" fmla="*/ 1188791 h 1188791"/>
                <a:gd name="connsiteX4" fmla="*/ 0 w 1514901"/>
                <a:gd name="connsiteY4" fmla="*/ 1188791 h 1188791"/>
                <a:gd name="connsiteX0" fmla="*/ 0 w 1514901"/>
                <a:gd name="connsiteY0" fmla="*/ 1188792 h 1188792"/>
                <a:gd name="connsiteX1" fmla="*/ 3412 w 1514901"/>
                <a:gd name="connsiteY1" fmla="*/ 15084 h 1188792"/>
                <a:gd name="connsiteX2" fmla="*/ 1334671 w 1514901"/>
                <a:gd name="connsiteY2" fmla="*/ 0 h 1188792"/>
                <a:gd name="connsiteX3" fmla="*/ 1514901 w 1514901"/>
                <a:gd name="connsiteY3" fmla="*/ 1188792 h 1188792"/>
                <a:gd name="connsiteX4" fmla="*/ 0 w 1514901"/>
                <a:gd name="connsiteY4" fmla="*/ 1188792 h 1188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4901" h="1188792">
                  <a:moveTo>
                    <a:pt x="0" y="1188792"/>
                  </a:moveTo>
                  <a:cubicBezTo>
                    <a:pt x="1137" y="797556"/>
                    <a:pt x="2275" y="406320"/>
                    <a:pt x="3412" y="15084"/>
                  </a:cubicBezTo>
                  <a:lnTo>
                    <a:pt x="1334671" y="0"/>
                  </a:lnTo>
                  <a:lnTo>
                    <a:pt x="1514901" y="1188792"/>
                  </a:lnTo>
                  <a:lnTo>
                    <a:pt x="0" y="1188792"/>
                  </a:lnTo>
                  <a:close/>
                </a:path>
              </a:pathLst>
            </a:custGeom>
            <a:solidFill>
              <a:srgbClr val="FFFF00">
                <a:alpha val="5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Trapezoid 26"/>
            <p:cNvSpPr/>
            <p:nvPr/>
          </p:nvSpPr>
          <p:spPr>
            <a:xfrm rot="16200000">
              <a:off x="4698327" y="3168851"/>
              <a:ext cx="4831015" cy="1138539"/>
            </a:xfrm>
            <a:custGeom>
              <a:avLst/>
              <a:gdLst>
                <a:gd name="connsiteX0" fmla="*/ 0 w 1514901"/>
                <a:gd name="connsiteY0" fmla="*/ 1160060 h 1160060"/>
                <a:gd name="connsiteX1" fmla="*/ 290015 w 1514901"/>
                <a:gd name="connsiteY1" fmla="*/ 0 h 1160060"/>
                <a:gd name="connsiteX2" fmla="*/ 1224886 w 1514901"/>
                <a:gd name="connsiteY2" fmla="*/ 0 h 1160060"/>
                <a:gd name="connsiteX3" fmla="*/ 1514901 w 1514901"/>
                <a:gd name="connsiteY3" fmla="*/ 1160060 h 1160060"/>
                <a:gd name="connsiteX4" fmla="*/ 0 w 1514901"/>
                <a:gd name="connsiteY4" fmla="*/ 1160060 h 1160060"/>
                <a:gd name="connsiteX0" fmla="*/ 0 w 1514901"/>
                <a:gd name="connsiteY0" fmla="*/ 1173708 h 1173708"/>
                <a:gd name="connsiteX1" fmla="*/ 3412 w 1514901"/>
                <a:gd name="connsiteY1" fmla="*/ 0 h 1173708"/>
                <a:gd name="connsiteX2" fmla="*/ 1224886 w 1514901"/>
                <a:gd name="connsiteY2" fmla="*/ 13648 h 1173708"/>
                <a:gd name="connsiteX3" fmla="*/ 1514901 w 1514901"/>
                <a:gd name="connsiteY3" fmla="*/ 1173708 h 1173708"/>
                <a:gd name="connsiteX4" fmla="*/ 0 w 1514901"/>
                <a:gd name="connsiteY4" fmla="*/ 1173708 h 1173708"/>
                <a:gd name="connsiteX0" fmla="*/ 0 w 1514901"/>
                <a:gd name="connsiteY0" fmla="*/ 1173708 h 1173708"/>
                <a:gd name="connsiteX1" fmla="*/ 3412 w 1514901"/>
                <a:gd name="connsiteY1" fmla="*/ 0 h 1173708"/>
                <a:gd name="connsiteX2" fmla="*/ 1095466 w 1514901"/>
                <a:gd name="connsiteY2" fmla="*/ 13651 h 1173708"/>
                <a:gd name="connsiteX3" fmla="*/ 1514901 w 1514901"/>
                <a:gd name="connsiteY3" fmla="*/ 1173708 h 1173708"/>
                <a:gd name="connsiteX4" fmla="*/ 0 w 1514901"/>
                <a:gd name="connsiteY4" fmla="*/ 1173708 h 1173708"/>
                <a:gd name="connsiteX0" fmla="*/ 0 w 1514901"/>
                <a:gd name="connsiteY0" fmla="*/ 1188791 h 1188791"/>
                <a:gd name="connsiteX1" fmla="*/ 3412 w 1514901"/>
                <a:gd name="connsiteY1" fmla="*/ 15083 h 1188791"/>
                <a:gd name="connsiteX2" fmla="*/ 1079936 w 1514901"/>
                <a:gd name="connsiteY2" fmla="*/ 0 h 1188791"/>
                <a:gd name="connsiteX3" fmla="*/ 1514901 w 1514901"/>
                <a:gd name="connsiteY3" fmla="*/ 1188791 h 1188791"/>
                <a:gd name="connsiteX4" fmla="*/ 0 w 1514901"/>
                <a:gd name="connsiteY4" fmla="*/ 1188791 h 1188791"/>
                <a:gd name="connsiteX0" fmla="*/ 0 w 1514901"/>
                <a:gd name="connsiteY0" fmla="*/ 1188792 h 1188792"/>
                <a:gd name="connsiteX1" fmla="*/ 3412 w 1514901"/>
                <a:gd name="connsiteY1" fmla="*/ 15084 h 1188792"/>
                <a:gd name="connsiteX2" fmla="*/ 1334671 w 1514901"/>
                <a:gd name="connsiteY2" fmla="*/ 0 h 1188792"/>
                <a:gd name="connsiteX3" fmla="*/ 1514901 w 1514901"/>
                <a:gd name="connsiteY3" fmla="*/ 1188792 h 1188792"/>
                <a:gd name="connsiteX4" fmla="*/ 0 w 1514901"/>
                <a:gd name="connsiteY4" fmla="*/ 1188792 h 1188792"/>
                <a:gd name="connsiteX0" fmla="*/ 0 w 1514901"/>
                <a:gd name="connsiteY0" fmla="*/ 1188793 h 1188793"/>
                <a:gd name="connsiteX1" fmla="*/ 3412 w 1514901"/>
                <a:gd name="connsiteY1" fmla="*/ 15085 h 1188793"/>
                <a:gd name="connsiteX2" fmla="*/ 1407075 w 1514901"/>
                <a:gd name="connsiteY2" fmla="*/ 0 h 1188793"/>
                <a:gd name="connsiteX3" fmla="*/ 1514901 w 1514901"/>
                <a:gd name="connsiteY3" fmla="*/ 1188793 h 1188793"/>
                <a:gd name="connsiteX4" fmla="*/ 0 w 1514901"/>
                <a:gd name="connsiteY4" fmla="*/ 1188793 h 1188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4901" h="1188793">
                  <a:moveTo>
                    <a:pt x="0" y="1188793"/>
                  </a:moveTo>
                  <a:cubicBezTo>
                    <a:pt x="1137" y="797557"/>
                    <a:pt x="2275" y="406321"/>
                    <a:pt x="3412" y="15085"/>
                  </a:cubicBezTo>
                  <a:lnTo>
                    <a:pt x="1407075" y="0"/>
                  </a:lnTo>
                  <a:lnTo>
                    <a:pt x="1514901" y="1188793"/>
                  </a:lnTo>
                  <a:lnTo>
                    <a:pt x="0" y="1188793"/>
                  </a:lnTo>
                  <a:close/>
                </a:path>
              </a:pathLst>
            </a:custGeom>
            <a:solidFill>
              <a:srgbClr val="FFFF00">
                <a:alpha val="5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rapezoid 26"/>
            <p:cNvSpPr/>
            <p:nvPr/>
          </p:nvSpPr>
          <p:spPr>
            <a:xfrm rot="16200000">
              <a:off x="5704157" y="3036143"/>
              <a:ext cx="5096431" cy="1138537"/>
            </a:xfrm>
            <a:custGeom>
              <a:avLst/>
              <a:gdLst>
                <a:gd name="connsiteX0" fmla="*/ 0 w 1514901"/>
                <a:gd name="connsiteY0" fmla="*/ 1160060 h 1160060"/>
                <a:gd name="connsiteX1" fmla="*/ 290015 w 1514901"/>
                <a:gd name="connsiteY1" fmla="*/ 0 h 1160060"/>
                <a:gd name="connsiteX2" fmla="*/ 1224886 w 1514901"/>
                <a:gd name="connsiteY2" fmla="*/ 0 h 1160060"/>
                <a:gd name="connsiteX3" fmla="*/ 1514901 w 1514901"/>
                <a:gd name="connsiteY3" fmla="*/ 1160060 h 1160060"/>
                <a:gd name="connsiteX4" fmla="*/ 0 w 1514901"/>
                <a:gd name="connsiteY4" fmla="*/ 1160060 h 1160060"/>
                <a:gd name="connsiteX0" fmla="*/ 0 w 1514901"/>
                <a:gd name="connsiteY0" fmla="*/ 1173708 h 1173708"/>
                <a:gd name="connsiteX1" fmla="*/ 3412 w 1514901"/>
                <a:gd name="connsiteY1" fmla="*/ 0 h 1173708"/>
                <a:gd name="connsiteX2" fmla="*/ 1224886 w 1514901"/>
                <a:gd name="connsiteY2" fmla="*/ 13648 h 1173708"/>
                <a:gd name="connsiteX3" fmla="*/ 1514901 w 1514901"/>
                <a:gd name="connsiteY3" fmla="*/ 1173708 h 1173708"/>
                <a:gd name="connsiteX4" fmla="*/ 0 w 1514901"/>
                <a:gd name="connsiteY4" fmla="*/ 1173708 h 1173708"/>
                <a:gd name="connsiteX0" fmla="*/ 0 w 1514901"/>
                <a:gd name="connsiteY0" fmla="*/ 1173708 h 1173708"/>
                <a:gd name="connsiteX1" fmla="*/ 3412 w 1514901"/>
                <a:gd name="connsiteY1" fmla="*/ 0 h 1173708"/>
                <a:gd name="connsiteX2" fmla="*/ 1095466 w 1514901"/>
                <a:gd name="connsiteY2" fmla="*/ 13651 h 1173708"/>
                <a:gd name="connsiteX3" fmla="*/ 1514901 w 1514901"/>
                <a:gd name="connsiteY3" fmla="*/ 1173708 h 1173708"/>
                <a:gd name="connsiteX4" fmla="*/ 0 w 1514901"/>
                <a:gd name="connsiteY4" fmla="*/ 1173708 h 1173708"/>
                <a:gd name="connsiteX0" fmla="*/ 0 w 1514901"/>
                <a:gd name="connsiteY0" fmla="*/ 1188791 h 1188791"/>
                <a:gd name="connsiteX1" fmla="*/ 3412 w 1514901"/>
                <a:gd name="connsiteY1" fmla="*/ 15083 h 1188791"/>
                <a:gd name="connsiteX2" fmla="*/ 1079936 w 1514901"/>
                <a:gd name="connsiteY2" fmla="*/ 0 h 1188791"/>
                <a:gd name="connsiteX3" fmla="*/ 1514901 w 1514901"/>
                <a:gd name="connsiteY3" fmla="*/ 1188791 h 1188791"/>
                <a:gd name="connsiteX4" fmla="*/ 0 w 1514901"/>
                <a:gd name="connsiteY4" fmla="*/ 1188791 h 1188791"/>
                <a:gd name="connsiteX0" fmla="*/ 0 w 1514901"/>
                <a:gd name="connsiteY0" fmla="*/ 1188792 h 1188792"/>
                <a:gd name="connsiteX1" fmla="*/ 3412 w 1514901"/>
                <a:gd name="connsiteY1" fmla="*/ 15084 h 1188792"/>
                <a:gd name="connsiteX2" fmla="*/ 1334671 w 1514901"/>
                <a:gd name="connsiteY2" fmla="*/ 0 h 1188792"/>
                <a:gd name="connsiteX3" fmla="*/ 1514901 w 1514901"/>
                <a:gd name="connsiteY3" fmla="*/ 1188792 h 1188792"/>
                <a:gd name="connsiteX4" fmla="*/ 0 w 1514901"/>
                <a:gd name="connsiteY4" fmla="*/ 1188792 h 1188792"/>
                <a:gd name="connsiteX0" fmla="*/ 0 w 1514901"/>
                <a:gd name="connsiteY0" fmla="*/ 1217528 h 1217528"/>
                <a:gd name="connsiteX1" fmla="*/ 3412 w 1514901"/>
                <a:gd name="connsiteY1" fmla="*/ 43820 h 1217528"/>
                <a:gd name="connsiteX2" fmla="*/ 1436090 w 1514901"/>
                <a:gd name="connsiteY2" fmla="*/ 0 h 1217528"/>
                <a:gd name="connsiteX3" fmla="*/ 1514901 w 1514901"/>
                <a:gd name="connsiteY3" fmla="*/ 1217528 h 1217528"/>
                <a:gd name="connsiteX4" fmla="*/ 0 w 1514901"/>
                <a:gd name="connsiteY4" fmla="*/ 1217528 h 1217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4901" h="1217528">
                  <a:moveTo>
                    <a:pt x="0" y="1217528"/>
                  </a:moveTo>
                  <a:cubicBezTo>
                    <a:pt x="1137" y="826292"/>
                    <a:pt x="2275" y="435056"/>
                    <a:pt x="3412" y="43820"/>
                  </a:cubicBezTo>
                  <a:lnTo>
                    <a:pt x="1436090" y="0"/>
                  </a:lnTo>
                  <a:lnTo>
                    <a:pt x="1514901" y="1217528"/>
                  </a:lnTo>
                  <a:lnTo>
                    <a:pt x="0" y="1217528"/>
                  </a:lnTo>
                  <a:close/>
                </a:path>
              </a:pathLst>
            </a:custGeom>
            <a:solidFill>
              <a:srgbClr val="FFFF00">
                <a:alpha val="5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Freeform 30"/>
            <p:cNvSpPr/>
            <p:nvPr/>
          </p:nvSpPr>
          <p:spPr>
            <a:xfrm>
              <a:off x="3157269" y="1057195"/>
              <a:ext cx="5664372" cy="5096434"/>
            </a:xfrm>
            <a:custGeom>
              <a:avLst/>
              <a:gdLst>
                <a:gd name="connsiteX0" fmla="*/ 0 w 5244353"/>
                <a:gd name="connsiteY0" fmla="*/ 4706470 h 4706470"/>
                <a:gd name="connsiteX1" fmla="*/ 1048871 w 5244353"/>
                <a:gd name="connsiteY1" fmla="*/ 2111188 h 4706470"/>
                <a:gd name="connsiteX2" fmla="*/ 2097742 w 5244353"/>
                <a:gd name="connsiteY2" fmla="*/ 1048870 h 4706470"/>
                <a:gd name="connsiteX3" fmla="*/ 3160059 w 5244353"/>
                <a:gd name="connsiteY3" fmla="*/ 537882 h 4706470"/>
                <a:gd name="connsiteX4" fmla="*/ 5244353 w 5244353"/>
                <a:gd name="connsiteY4" fmla="*/ 0 h 4706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44353" h="4706470">
                  <a:moveTo>
                    <a:pt x="0" y="4706470"/>
                  </a:moveTo>
                  <a:cubicBezTo>
                    <a:pt x="349623" y="3713629"/>
                    <a:pt x="699247" y="2720788"/>
                    <a:pt x="1048871" y="2111188"/>
                  </a:cubicBezTo>
                  <a:cubicBezTo>
                    <a:pt x="1398495" y="1501588"/>
                    <a:pt x="1745877" y="1311088"/>
                    <a:pt x="2097742" y="1048870"/>
                  </a:cubicBezTo>
                  <a:cubicBezTo>
                    <a:pt x="2449607" y="786652"/>
                    <a:pt x="2635624" y="712694"/>
                    <a:pt x="3160059" y="537882"/>
                  </a:cubicBezTo>
                  <a:cubicBezTo>
                    <a:pt x="3684494" y="363070"/>
                    <a:pt x="4464423" y="181535"/>
                    <a:pt x="5244353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1984711" y="3446716"/>
            <a:ext cx="18451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Comic Sans MS" panose="030F0702030302020204" pitchFamily="66" charset="0"/>
              </a:rPr>
              <a:t>Velocity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606927" y="6313319"/>
            <a:ext cx="13117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Comic Sans MS" panose="030F0702030302020204" pitchFamily="66" charset="0"/>
              </a:rPr>
              <a:t>Time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7237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205019" y="5113862"/>
            <a:ext cx="54080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Area = 5 + 12 + 15 + 16.5 + 17.5</a:t>
            </a:r>
          </a:p>
          <a:p>
            <a:r>
              <a:rPr lang="en-GB" sz="3200" dirty="0"/>
              <a:t>Area = 66 units</a:t>
            </a:r>
            <a:r>
              <a:rPr lang="en-GB" sz="3200" baseline="30000" dirty="0"/>
              <a:t>2</a:t>
            </a:r>
          </a:p>
          <a:p>
            <a:r>
              <a:rPr lang="en-GB" sz="3200" b="1" dirty="0"/>
              <a:t>Distance = 66m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4766" b="6346"/>
          <a:stretch/>
        </p:blipFill>
        <p:spPr>
          <a:xfrm>
            <a:off x="882082" y="1482747"/>
            <a:ext cx="4963045" cy="471148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24062" y="154156"/>
            <a:ext cx="1096191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Estimate the distance travelled in these 10 seconds. </a:t>
            </a:r>
          </a:p>
          <a:p>
            <a:pPr algn="ctr"/>
            <a:r>
              <a:rPr lang="en-US" sz="4000" dirty="0"/>
              <a:t>Use 5 strips of equal widths.</a:t>
            </a:r>
            <a:endParaRPr lang="en-GB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538335" y="1477595"/>
                <a:ext cx="2454432" cy="35496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2 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×5</m:t>
                          </m:r>
                        </m:e>
                      </m:d>
                    </m:oMath>
                  </m:oMathPara>
                </a14:m>
                <a:endParaRPr lang="en-GB" sz="2400" i="1" dirty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5+7</m:t>
                          </m:r>
                        </m:e>
                      </m:d>
                      <m:d>
                        <m:dPr>
                          <m:ctrlP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</m:d>
                    </m:oMath>
                  </m:oMathPara>
                </a14:m>
                <a:endParaRPr lang="en-GB" sz="2400" i="1" dirty="0">
                  <a:solidFill>
                    <a:srgbClr val="0099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7+8</m:t>
                          </m:r>
                        </m:e>
                      </m:d>
                      <m:d>
                        <m:dPr>
                          <m:ctrlP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</m:d>
                    </m:oMath>
                  </m:oMathPara>
                </a14:m>
                <a:endParaRPr lang="en-GB" sz="2400" i="1" dirty="0">
                  <a:solidFill>
                    <a:srgbClr val="0099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8+8.5</m:t>
                          </m:r>
                        </m:e>
                      </m:d>
                      <m:d>
                        <m:dPr>
                          <m:ctrlP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</m:d>
                    </m:oMath>
                  </m:oMathPara>
                </a14:m>
                <a:endParaRPr lang="en-GB" sz="2400" i="1" dirty="0">
                  <a:solidFill>
                    <a:srgbClr val="0099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8.5+9</m:t>
                          </m:r>
                        </m:e>
                      </m:d>
                      <m:d>
                        <m:dPr>
                          <m:ctrlP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</m:d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8335" y="1477595"/>
                <a:ext cx="2454432" cy="354969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 rot="16200000">
            <a:off x="-1047854" y="3421471"/>
            <a:ext cx="3133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Comic Sans MS" panose="030F0702030302020204" pitchFamily="66" charset="0"/>
              </a:rPr>
              <a:t>Velocity (m/s)</a:t>
            </a:r>
          </a:p>
        </p:txBody>
      </p:sp>
      <p:sp>
        <p:nvSpPr>
          <p:cNvPr id="9" name="TextBox 8"/>
          <p:cNvSpPr txBox="1"/>
          <p:nvPr/>
        </p:nvSpPr>
        <p:spPr>
          <a:xfrm flipH="1">
            <a:off x="2035728" y="6194230"/>
            <a:ext cx="23566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Comic Sans MS" panose="030F0702030302020204" pitchFamily="66" charset="0"/>
              </a:rPr>
              <a:t>Time (Sec)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80408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092" y="1637730"/>
            <a:ext cx="6045061" cy="522026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471101" y="3138584"/>
            <a:ext cx="1323833" cy="3065273"/>
          </a:xfrm>
          <a:prstGeom prst="rect">
            <a:avLst/>
          </a:prstGeom>
          <a:solidFill>
            <a:srgbClr val="FF33CC">
              <a:alpha val="50196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rapezoid 5"/>
          <p:cNvSpPr/>
          <p:nvPr/>
        </p:nvSpPr>
        <p:spPr>
          <a:xfrm rot="5400000" flipH="1">
            <a:off x="1692202" y="4214421"/>
            <a:ext cx="3092569" cy="887105"/>
          </a:xfrm>
          <a:custGeom>
            <a:avLst/>
            <a:gdLst>
              <a:gd name="connsiteX0" fmla="*/ 0 w 3179929"/>
              <a:gd name="connsiteY0" fmla="*/ 1140939 h 1140939"/>
              <a:gd name="connsiteX1" fmla="*/ 285235 w 3179929"/>
              <a:gd name="connsiteY1" fmla="*/ 0 h 1140939"/>
              <a:gd name="connsiteX2" fmla="*/ 2894694 w 3179929"/>
              <a:gd name="connsiteY2" fmla="*/ 0 h 1140939"/>
              <a:gd name="connsiteX3" fmla="*/ 3179929 w 3179929"/>
              <a:gd name="connsiteY3" fmla="*/ 1140939 h 1140939"/>
              <a:gd name="connsiteX4" fmla="*/ 0 w 3179929"/>
              <a:gd name="connsiteY4" fmla="*/ 1140939 h 1140939"/>
              <a:gd name="connsiteX0" fmla="*/ 0 w 3179929"/>
              <a:gd name="connsiteY0" fmla="*/ 1140939 h 1140939"/>
              <a:gd name="connsiteX1" fmla="*/ 25928 w 3179929"/>
              <a:gd name="connsiteY1" fmla="*/ 0 h 1140939"/>
              <a:gd name="connsiteX2" fmla="*/ 2894694 w 3179929"/>
              <a:gd name="connsiteY2" fmla="*/ 0 h 1140939"/>
              <a:gd name="connsiteX3" fmla="*/ 3179929 w 3179929"/>
              <a:gd name="connsiteY3" fmla="*/ 1140939 h 1140939"/>
              <a:gd name="connsiteX4" fmla="*/ 0 w 3179929"/>
              <a:gd name="connsiteY4" fmla="*/ 1140939 h 1140939"/>
              <a:gd name="connsiteX0" fmla="*/ 0 w 3179929"/>
              <a:gd name="connsiteY0" fmla="*/ 1140939 h 1140939"/>
              <a:gd name="connsiteX1" fmla="*/ 12280 w 3179929"/>
              <a:gd name="connsiteY1" fmla="*/ 0 h 1140939"/>
              <a:gd name="connsiteX2" fmla="*/ 2894694 w 3179929"/>
              <a:gd name="connsiteY2" fmla="*/ 0 h 1140939"/>
              <a:gd name="connsiteX3" fmla="*/ 3179929 w 3179929"/>
              <a:gd name="connsiteY3" fmla="*/ 1140939 h 1140939"/>
              <a:gd name="connsiteX4" fmla="*/ 0 w 3179929"/>
              <a:gd name="connsiteY4" fmla="*/ 1140939 h 1140939"/>
              <a:gd name="connsiteX0" fmla="*/ 1368 w 3181297"/>
              <a:gd name="connsiteY0" fmla="*/ 1140939 h 1140939"/>
              <a:gd name="connsiteX1" fmla="*/ 0 w 3181297"/>
              <a:gd name="connsiteY1" fmla="*/ 0 h 1140939"/>
              <a:gd name="connsiteX2" fmla="*/ 2896062 w 3181297"/>
              <a:gd name="connsiteY2" fmla="*/ 0 h 1140939"/>
              <a:gd name="connsiteX3" fmla="*/ 3181297 w 3181297"/>
              <a:gd name="connsiteY3" fmla="*/ 1140939 h 1140939"/>
              <a:gd name="connsiteX4" fmla="*/ 1368 w 3181297"/>
              <a:gd name="connsiteY4" fmla="*/ 1140939 h 1140939"/>
              <a:gd name="connsiteX0" fmla="*/ 1368 w 3181297"/>
              <a:gd name="connsiteY0" fmla="*/ 1140940 h 1140940"/>
              <a:gd name="connsiteX1" fmla="*/ 0 w 3181297"/>
              <a:gd name="connsiteY1" fmla="*/ 1 h 1140940"/>
              <a:gd name="connsiteX2" fmla="*/ 2727589 w 3181297"/>
              <a:gd name="connsiteY2" fmla="*/ 0 h 1140940"/>
              <a:gd name="connsiteX3" fmla="*/ 3181297 w 3181297"/>
              <a:gd name="connsiteY3" fmla="*/ 1140940 h 1140940"/>
              <a:gd name="connsiteX4" fmla="*/ 1368 w 3181297"/>
              <a:gd name="connsiteY4" fmla="*/ 1140940 h 1140940"/>
              <a:gd name="connsiteX0" fmla="*/ 1368 w 3181297"/>
              <a:gd name="connsiteY0" fmla="*/ 1140940 h 1140940"/>
              <a:gd name="connsiteX1" fmla="*/ 0 w 3181297"/>
              <a:gd name="connsiteY1" fmla="*/ 1 h 1140940"/>
              <a:gd name="connsiteX2" fmla="*/ 2699511 w 3181297"/>
              <a:gd name="connsiteY2" fmla="*/ 0 h 1140940"/>
              <a:gd name="connsiteX3" fmla="*/ 3181297 w 3181297"/>
              <a:gd name="connsiteY3" fmla="*/ 1140940 h 1140940"/>
              <a:gd name="connsiteX4" fmla="*/ 1368 w 3181297"/>
              <a:gd name="connsiteY4" fmla="*/ 1140940 h 1140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81297" h="1140940">
                <a:moveTo>
                  <a:pt x="1368" y="1140940"/>
                </a:moveTo>
                <a:lnTo>
                  <a:pt x="0" y="1"/>
                </a:lnTo>
                <a:lnTo>
                  <a:pt x="2699511" y="0"/>
                </a:lnTo>
                <a:lnTo>
                  <a:pt x="3181297" y="1140940"/>
                </a:lnTo>
                <a:lnTo>
                  <a:pt x="1368" y="1140940"/>
                </a:lnTo>
                <a:close/>
              </a:path>
            </a:pathLst>
          </a:custGeom>
          <a:solidFill>
            <a:srgbClr val="FFC000">
              <a:alpha val="50196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rapezoid 5"/>
          <p:cNvSpPr/>
          <p:nvPr/>
        </p:nvSpPr>
        <p:spPr>
          <a:xfrm rot="5400000" flipH="1">
            <a:off x="2818143" y="4439608"/>
            <a:ext cx="2628546" cy="900754"/>
          </a:xfrm>
          <a:custGeom>
            <a:avLst/>
            <a:gdLst>
              <a:gd name="connsiteX0" fmla="*/ 0 w 3179929"/>
              <a:gd name="connsiteY0" fmla="*/ 1140939 h 1140939"/>
              <a:gd name="connsiteX1" fmla="*/ 285235 w 3179929"/>
              <a:gd name="connsiteY1" fmla="*/ 0 h 1140939"/>
              <a:gd name="connsiteX2" fmla="*/ 2894694 w 3179929"/>
              <a:gd name="connsiteY2" fmla="*/ 0 h 1140939"/>
              <a:gd name="connsiteX3" fmla="*/ 3179929 w 3179929"/>
              <a:gd name="connsiteY3" fmla="*/ 1140939 h 1140939"/>
              <a:gd name="connsiteX4" fmla="*/ 0 w 3179929"/>
              <a:gd name="connsiteY4" fmla="*/ 1140939 h 1140939"/>
              <a:gd name="connsiteX0" fmla="*/ 0 w 3179929"/>
              <a:gd name="connsiteY0" fmla="*/ 1140939 h 1140939"/>
              <a:gd name="connsiteX1" fmla="*/ 25928 w 3179929"/>
              <a:gd name="connsiteY1" fmla="*/ 0 h 1140939"/>
              <a:gd name="connsiteX2" fmla="*/ 2894694 w 3179929"/>
              <a:gd name="connsiteY2" fmla="*/ 0 h 1140939"/>
              <a:gd name="connsiteX3" fmla="*/ 3179929 w 3179929"/>
              <a:gd name="connsiteY3" fmla="*/ 1140939 h 1140939"/>
              <a:gd name="connsiteX4" fmla="*/ 0 w 3179929"/>
              <a:gd name="connsiteY4" fmla="*/ 1140939 h 1140939"/>
              <a:gd name="connsiteX0" fmla="*/ 0 w 3179929"/>
              <a:gd name="connsiteY0" fmla="*/ 1140939 h 1140939"/>
              <a:gd name="connsiteX1" fmla="*/ 12280 w 3179929"/>
              <a:gd name="connsiteY1" fmla="*/ 0 h 1140939"/>
              <a:gd name="connsiteX2" fmla="*/ 2894694 w 3179929"/>
              <a:gd name="connsiteY2" fmla="*/ 0 h 1140939"/>
              <a:gd name="connsiteX3" fmla="*/ 3179929 w 3179929"/>
              <a:gd name="connsiteY3" fmla="*/ 1140939 h 1140939"/>
              <a:gd name="connsiteX4" fmla="*/ 0 w 3179929"/>
              <a:gd name="connsiteY4" fmla="*/ 1140939 h 1140939"/>
              <a:gd name="connsiteX0" fmla="*/ 1368 w 3181297"/>
              <a:gd name="connsiteY0" fmla="*/ 1140939 h 1140939"/>
              <a:gd name="connsiteX1" fmla="*/ 0 w 3181297"/>
              <a:gd name="connsiteY1" fmla="*/ 0 h 1140939"/>
              <a:gd name="connsiteX2" fmla="*/ 2896062 w 3181297"/>
              <a:gd name="connsiteY2" fmla="*/ 0 h 1140939"/>
              <a:gd name="connsiteX3" fmla="*/ 3181297 w 3181297"/>
              <a:gd name="connsiteY3" fmla="*/ 1140939 h 1140939"/>
              <a:gd name="connsiteX4" fmla="*/ 1368 w 3181297"/>
              <a:gd name="connsiteY4" fmla="*/ 1140939 h 1140939"/>
              <a:gd name="connsiteX0" fmla="*/ 1368 w 3181297"/>
              <a:gd name="connsiteY0" fmla="*/ 1140940 h 1140940"/>
              <a:gd name="connsiteX1" fmla="*/ 0 w 3181297"/>
              <a:gd name="connsiteY1" fmla="*/ 1 h 1140940"/>
              <a:gd name="connsiteX2" fmla="*/ 2727589 w 3181297"/>
              <a:gd name="connsiteY2" fmla="*/ 0 h 1140940"/>
              <a:gd name="connsiteX3" fmla="*/ 3181297 w 3181297"/>
              <a:gd name="connsiteY3" fmla="*/ 1140940 h 1140940"/>
              <a:gd name="connsiteX4" fmla="*/ 1368 w 3181297"/>
              <a:gd name="connsiteY4" fmla="*/ 1140940 h 1140940"/>
              <a:gd name="connsiteX0" fmla="*/ 1368 w 3181297"/>
              <a:gd name="connsiteY0" fmla="*/ 1140940 h 1140940"/>
              <a:gd name="connsiteX1" fmla="*/ 0 w 3181297"/>
              <a:gd name="connsiteY1" fmla="*/ 1 h 1140940"/>
              <a:gd name="connsiteX2" fmla="*/ 2699511 w 3181297"/>
              <a:gd name="connsiteY2" fmla="*/ 0 h 1140940"/>
              <a:gd name="connsiteX3" fmla="*/ 3181297 w 3181297"/>
              <a:gd name="connsiteY3" fmla="*/ 1140940 h 1140940"/>
              <a:gd name="connsiteX4" fmla="*/ 1368 w 3181297"/>
              <a:gd name="connsiteY4" fmla="*/ 1140940 h 1140940"/>
              <a:gd name="connsiteX0" fmla="*/ 1368 w 3181297"/>
              <a:gd name="connsiteY0" fmla="*/ 1158495 h 1158495"/>
              <a:gd name="connsiteX1" fmla="*/ 0 w 3181297"/>
              <a:gd name="connsiteY1" fmla="*/ 17556 h 1158495"/>
              <a:gd name="connsiteX2" fmla="*/ 2121391 w 3181297"/>
              <a:gd name="connsiteY2" fmla="*/ 1 h 1158495"/>
              <a:gd name="connsiteX3" fmla="*/ 3181297 w 3181297"/>
              <a:gd name="connsiteY3" fmla="*/ 1158495 h 1158495"/>
              <a:gd name="connsiteX4" fmla="*/ 1368 w 3181297"/>
              <a:gd name="connsiteY4" fmla="*/ 1158495 h 1158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81297" h="1158495">
                <a:moveTo>
                  <a:pt x="1368" y="1158495"/>
                </a:moveTo>
                <a:lnTo>
                  <a:pt x="0" y="17556"/>
                </a:lnTo>
                <a:lnTo>
                  <a:pt x="2121391" y="1"/>
                </a:lnTo>
                <a:lnTo>
                  <a:pt x="3181297" y="1158495"/>
                </a:lnTo>
                <a:lnTo>
                  <a:pt x="1368" y="1158495"/>
                </a:lnTo>
                <a:close/>
              </a:path>
            </a:pathLst>
          </a:custGeom>
          <a:solidFill>
            <a:srgbClr val="FFC000">
              <a:alpha val="50196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ight Triangle 7"/>
          <p:cNvSpPr/>
          <p:nvPr/>
        </p:nvSpPr>
        <p:spPr>
          <a:xfrm>
            <a:off x="4582793" y="4435522"/>
            <a:ext cx="846159" cy="1768736"/>
          </a:xfrm>
          <a:prstGeom prst="rtTriangle">
            <a:avLst/>
          </a:prstGeom>
          <a:solidFill>
            <a:srgbClr val="0DC0FF">
              <a:alpha val="50196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6934616" y="4889277"/>
            <a:ext cx="45168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Area = 21 + 13 + 10 + 4</a:t>
            </a:r>
          </a:p>
          <a:p>
            <a:r>
              <a:rPr lang="en-GB" sz="3600" dirty="0"/>
              <a:t>Area = 48 units</a:t>
            </a:r>
            <a:r>
              <a:rPr lang="en-GB" sz="3600" baseline="30000" dirty="0"/>
              <a:t>2</a:t>
            </a:r>
          </a:p>
          <a:p>
            <a:r>
              <a:rPr lang="en-GB" sz="3600" dirty="0"/>
              <a:t>Distance = 48m</a:t>
            </a:r>
          </a:p>
        </p:txBody>
      </p:sp>
      <p:sp>
        <p:nvSpPr>
          <p:cNvPr id="2" name="Rectangle 1"/>
          <p:cNvSpPr/>
          <p:nvPr/>
        </p:nvSpPr>
        <p:spPr>
          <a:xfrm>
            <a:off x="233092" y="143133"/>
            <a:ext cx="1187484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/>
              <a:t>Estimate for the distance travelled these </a:t>
            </a:r>
          </a:p>
          <a:p>
            <a:pPr algn="ctr"/>
            <a:r>
              <a:rPr lang="en-US" sz="4800" dirty="0"/>
              <a:t>nine seconds using only 4 strips.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7958571" y="1766157"/>
                <a:ext cx="2576988" cy="28934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3200" dirty="0">
                    <a:solidFill>
                      <a:srgbClr val="FF33CC"/>
                    </a:solidFill>
                  </a:rPr>
                  <a:t>(3 x 7) </a:t>
                </a:r>
              </a:p>
              <a:p>
                <a:r>
                  <a:rPr lang="en-GB" sz="3200" dirty="0"/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32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GB" sz="32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2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7+6</m:t>
                        </m:r>
                      </m:e>
                    </m:d>
                    <m:d>
                      <m:dPr>
                        <m:ctrlPr>
                          <a:rPr lang="en-GB" sz="32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2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</m:oMath>
                </a14:m>
                <a:endParaRPr lang="en-GB" sz="2800" i="1" dirty="0">
                  <a:solidFill>
                    <a:srgbClr val="FFC00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GB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6+4</m:t>
                          </m:r>
                        </m:e>
                      </m:d>
                      <m:d>
                        <m:dPr>
                          <m:ctrlPr>
                            <a:rPr lang="en-GB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</m:oMath>
                  </m:oMathPara>
                </a14:m>
                <a:endParaRPr lang="en-GB" sz="2800" i="1" dirty="0">
                  <a:solidFill>
                    <a:srgbClr val="FFC00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800" i="1">
                              <a:solidFill>
                                <a:srgbClr val="0DC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srgbClr val="0DC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srgbClr val="0DC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800" i="1">
                          <a:solidFill>
                            <a:srgbClr val="0DC0FF"/>
                          </a:solidFill>
                          <a:latin typeface="Cambria Math" panose="02040503050406030204" pitchFamily="18" charset="0"/>
                        </a:rPr>
                        <m:t>(2</m:t>
                      </m:r>
                      <m:r>
                        <a:rPr lang="en-GB" sz="2800" i="1">
                          <a:solidFill>
                            <a:srgbClr val="0DC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800" i="1">
                          <a:solidFill>
                            <a:srgbClr val="0DC0FF"/>
                          </a:solidFill>
                          <a:latin typeface="Cambria Math" panose="02040503050406030204" pitchFamily="18" charset="0"/>
                        </a:rPr>
                        <m:t>4)</m:t>
                      </m:r>
                    </m:oMath>
                  </m:oMathPara>
                </a14:m>
                <a:endParaRPr lang="en-GB" sz="2800" dirty="0">
                  <a:solidFill>
                    <a:srgbClr val="0DC0FF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8571" y="1766157"/>
                <a:ext cx="2576988" cy="2893421"/>
              </a:xfrm>
              <a:prstGeom prst="rect">
                <a:avLst/>
              </a:prstGeom>
              <a:blipFill>
                <a:blip r:embed="rId4"/>
                <a:stretch>
                  <a:fillRect l="-6161" t="-27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863608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5511" y="268060"/>
            <a:ext cx="116729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b="1" dirty="0"/>
              <a:t>Overestimate or Underestimate?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3844158" y="1517246"/>
            <a:ext cx="4963886" cy="4599214"/>
            <a:chOff x="2797628" y="250371"/>
            <a:chExt cx="6537375" cy="625384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/>
            <a:srcRect l="16154" b="7118"/>
            <a:stretch/>
          </p:blipFill>
          <p:spPr>
            <a:xfrm>
              <a:off x="2797628" y="250371"/>
              <a:ext cx="6537375" cy="6253843"/>
            </a:xfrm>
            <a:prstGeom prst="rect">
              <a:avLst/>
            </a:prstGeom>
          </p:spPr>
        </p:pic>
        <p:sp>
          <p:nvSpPr>
            <p:cNvPr id="7" name="Right Triangle 6"/>
            <p:cNvSpPr/>
            <p:nvPr/>
          </p:nvSpPr>
          <p:spPr>
            <a:xfrm flipH="1">
              <a:off x="3138287" y="3316301"/>
              <a:ext cx="1128365" cy="2837330"/>
            </a:xfrm>
            <a:prstGeom prst="rtTriangle">
              <a:avLst/>
            </a:prstGeom>
            <a:solidFill>
              <a:srgbClr val="FF3300">
                <a:alpha val="49804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rapezoid 26"/>
            <p:cNvSpPr/>
            <p:nvPr/>
          </p:nvSpPr>
          <p:spPr>
            <a:xfrm rot="16200000">
              <a:off x="2887725" y="3625993"/>
              <a:ext cx="3905730" cy="1149543"/>
            </a:xfrm>
            <a:custGeom>
              <a:avLst/>
              <a:gdLst>
                <a:gd name="connsiteX0" fmla="*/ 0 w 1514901"/>
                <a:gd name="connsiteY0" fmla="*/ 1160060 h 1160060"/>
                <a:gd name="connsiteX1" fmla="*/ 290015 w 1514901"/>
                <a:gd name="connsiteY1" fmla="*/ 0 h 1160060"/>
                <a:gd name="connsiteX2" fmla="*/ 1224886 w 1514901"/>
                <a:gd name="connsiteY2" fmla="*/ 0 h 1160060"/>
                <a:gd name="connsiteX3" fmla="*/ 1514901 w 1514901"/>
                <a:gd name="connsiteY3" fmla="*/ 1160060 h 1160060"/>
                <a:gd name="connsiteX4" fmla="*/ 0 w 1514901"/>
                <a:gd name="connsiteY4" fmla="*/ 1160060 h 1160060"/>
                <a:gd name="connsiteX0" fmla="*/ 0 w 1514901"/>
                <a:gd name="connsiteY0" fmla="*/ 1173708 h 1173708"/>
                <a:gd name="connsiteX1" fmla="*/ 3412 w 1514901"/>
                <a:gd name="connsiteY1" fmla="*/ 0 h 1173708"/>
                <a:gd name="connsiteX2" fmla="*/ 1224886 w 1514901"/>
                <a:gd name="connsiteY2" fmla="*/ 13648 h 1173708"/>
                <a:gd name="connsiteX3" fmla="*/ 1514901 w 1514901"/>
                <a:gd name="connsiteY3" fmla="*/ 1173708 h 1173708"/>
                <a:gd name="connsiteX4" fmla="*/ 0 w 1514901"/>
                <a:gd name="connsiteY4" fmla="*/ 1173708 h 1173708"/>
                <a:gd name="connsiteX0" fmla="*/ 0 w 1514901"/>
                <a:gd name="connsiteY0" fmla="*/ 1173708 h 1173708"/>
                <a:gd name="connsiteX1" fmla="*/ 3412 w 1514901"/>
                <a:gd name="connsiteY1" fmla="*/ 0 h 1173708"/>
                <a:gd name="connsiteX2" fmla="*/ 1095466 w 1514901"/>
                <a:gd name="connsiteY2" fmla="*/ 13651 h 1173708"/>
                <a:gd name="connsiteX3" fmla="*/ 1514901 w 1514901"/>
                <a:gd name="connsiteY3" fmla="*/ 1173708 h 1173708"/>
                <a:gd name="connsiteX4" fmla="*/ 0 w 1514901"/>
                <a:gd name="connsiteY4" fmla="*/ 1173708 h 1173708"/>
                <a:gd name="connsiteX0" fmla="*/ 0 w 1514901"/>
                <a:gd name="connsiteY0" fmla="*/ 1188791 h 1188791"/>
                <a:gd name="connsiteX1" fmla="*/ 3412 w 1514901"/>
                <a:gd name="connsiteY1" fmla="*/ 15083 h 1188791"/>
                <a:gd name="connsiteX2" fmla="*/ 1079936 w 1514901"/>
                <a:gd name="connsiteY2" fmla="*/ 0 h 1188791"/>
                <a:gd name="connsiteX3" fmla="*/ 1514901 w 1514901"/>
                <a:gd name="connsiteY3" fmla="*/ 1188791 h 1188791"/>
                <a:gd name="connsiteX4" fmla="*/ 0 w 1514901"/>
                <a:gd name="connsiteY4" fmla="*/ 1188791 h 1188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4901" h="1188791">
                  <a:moveTo>
                    <a:pt x="0" y="1188791"/>
                  </a:moveTo>
                  <a:cubicBezTo>
                    <a:pt x="1137" y="797555"/>
                    <a:pt x="2275" y="406319"/>
                    <a:pt x="3412" y="15083"/>
                  </a:cubicBezTo>
                  <a:lnTo>
                    <a:pt x="1079936" y="0"/>
                  </a:lnTo>
                  <a:lnTo>
                    <a:pt x="1514901" y="1188791"/>
                  </a:lnTo>
                  <a:lnTo>
                    <a:pt x="0" y="1188791"/>
                  </a:lnTo>
                  <a:close/>
                </a:path>
              </a:pathLst>
            </a:custGeom>
            <a:solidFill>
              <a:srgbClr val="FFFF00">
                <a:alpha val="5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rapezoid 26"/>
            <p:cNvSpPr/>
            <p:nvPr/>
          </p:nvSpPr>
          <p:spPr>
            <a:xfrm rot="16200000">
              <a:off x="3735905" y="3344970"/>
              <a:ext cx="4488115" cy="1129201"/>
            </a:xfrm>
            <a:custGeom>
              <a:avLst/>
              <a:gdLst>
                <a:gd name="connsiteX0" fmla="*/ 0 w 1514901"/>
                <a:gd name="connsiteY0" fmla="*/ 1160060 h 1160060"/>
                <a:gd name="connsiteX1" fmla="*/ 290015 w 1514901"/>
                <a:gd name="connsiteY1" fmla="*/ 0 h 1160060"/>
                <a:gd name="connsiteX2" fmla="*/ 1224886 w 1514901"/>
                <a:gd name="connsiteY2" fmla="*/ 0 h 1160060"/>
                <a:gd name="connsiteX3" fmla="*/ 1514901 w 1514901"/>
                <a:gd name="connsiteY3" fmla="*/ 1160060 h 1160060"/>
                <a:gd name="connsiteX4" fmla="*/ 0 w 1514901"/>
                <a:gd name="connsiteY4" fmla="*/ 1160060 h 1160060"/>
                <a:gd name="connsiteX0" fmla="*/ 0 w 1514901"/>
                <a:gd name="connsiteY0" fmla="*/ 1173708 h 1173708"/>
                <a:gd name="connsiteX1" fmla="*/ 3412 w 1514901"/>
                <a:gd name="connsiteY1" fmla="*/ 0 h 1173708"/>
                <a:gd name="connsiteX2" fmla="*/ 1224886 w 1514901"/>
                <a:gd name="connsiteY2" fmla="*/ 13648 h 1173708"/>
                <a:gd name="connsiteX3" fmla="*/ 1514901 w 1514901"/>
                <a:gd name="connsiteY3" fmla="*/ 1173708 h 1173708"/>
                <a:gd name="connsiteX4" fmla="*/ 0 w 1514901"/>
                <a:gd name="connsiteY4" fmla="*/ 1173708 h 1173708"/>
                <a:gd name="connsiteX0" fmla="*/ 0 w 1514901"/>
                <a:gd name="connsiteY0" fmla="*/ 1173708 h 1173708"/>
                <a:gd name="connsiteX1" fmla="*/ 3412 w 1514901"/>
                <a:gd name="connsiteY1" fmla="*/ 0 h 1173708"/>
                <a:gd name="connsiteX2" fmla="*/ 1095466 w 1514901"/>
                <a:gd name="connsiteY2" fmla="*/ 13651 h 1173708"/>
                <a:gd name="connsiteX3" fmla="*/ 1514901 w 1514901"/>
                <a:gd name="connsiteY3" fmla="*/ 1173708 h 1173708"/>
                <a:gd name="connsiteX4" fmla="*/ 0 w 1514901"/>
                <a:gd name="connsiteY4" fmla="*/ 1173708 h 1173708"/>
                <a:gd name="connsiteX0" fmla="*/ 0 w 1514901"/>
                <a:gd name="connsiteY0" fmla="*/ 1188791 h 1188791"/>
                <a:gd name="connsiteX1" fmla="*/ 3412 w 1514901"/>
                <a:gd name="connsiteY1" fmla="*/ 15083 h 1188791"/>
                <a:gd name="connsiteX2" fmla="*/ 1079936 w 1514901"/>
                <a:gd name="connsiteY2" fmla="*/ 0 h 1188791"/>
                <a:gd name="connsiteX3" fmla="*/ 1514901 w 1514901"/>
                <a:gd name="connsiteY3" fmla="*/ 1188791 h 1188791"/>
                <a:gd name="connsiteX4" fmla="*/ 0 w 1514901"/>
                <a:gd name="connsiteY4" fmla="*/ 1188791 h 1188791"/>
                <a:gd name="connsiteX0" fmla="*/ 0 w 1514901"/>
                <a:gd name="connsiteY0" fmla="*/ 1188792 h 1188792"/>
                <a:gd name="connsiteX1" fmla="*/ 3412 w 1514901"/>
                <a:gd name="connsiteY1" fmla="*/ 15084 h 1188792"/>
                <a:gd name="connsiteX2" fmla="*/ 1334671 w 1514901"/>
                <a:gd name="connsiteY2" fmla="*/ 0 h 1188792"/>
                <a:gd name="connsiteX3" fmla="*/ 1514901 w 1514901"/>
                <a:gd name="connsiteY3" fmla="*/ 1188792 h 1188792"/>
                <a:gd name="connsiteX4" fmla="*/ 0 w 1514901"/>
                <a:gd name="connsiteY4" fmla="*/ 1188792 h 1188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4901" h="1188792">
                  <a:moveTo>
                    <a:pt x="0" y="1188792"/>
                  </a:moveTo>
                  <a:cubicBezTo>
                    <a:pt x="1137" y="797556"/>
                    <a:pt x="2275" y="406320"/>
                    <a:pt x="3412" y="15084"/>
                  </a:cubicBezTo>
                  <a:lnTo>
                    <a:pt x="1334671" y="0"/>
                  </a:lnTo>
                  <a:lnTo>
                    <a:pt x="1514901" y="1188792"/>
                  </a:lnTo>
                  <a:lnTo>
                    <a:pt x="0" y="1188792"/>
                  </a:lnTo>
                  <a:close/>
                </a:path>
              </a:pathLst>
            </a:custGeom>
            <a:solidFill>
              <a:srgbClr val="FFFF00">
                <a:alpha val="5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rapezoid 26"/>
            <p:cNvSpPr/>
            <p:nvPr/>
          </p:nvSpPr>
          <p:spPr>
            <a:xfrm rot="16200000">
              <a:off x="4698327" y="3168851"/>
              <a:ext cx="4831015" cy="1138539"/>
            </a:xfrm>
            <a:custGeom>
              <a:avLst/>
              <a:gdLst>
                <a:gd name="connsiteX0" fmla="*/ 0 w 1514901"/>
                <a:gd name="connsiteY0" fmla="*/ 1160060 h 1160060"/>
                <a:gd name="connsiteX1" fmla="*/ 290015 w 1514901"/>
                <a:gd name="connsiteY1" fmla="*/ 0 h 1160060"/>
                <a:gd name="connsiteX2" fmla="*/ 1224886 w 1514901"/>
                <a:gd name="connsiteY2" fmla="*/ 0 h 1160060"/>
                <a:gd name="connsiteX3" fmla="*/ 1514901 w 1514901"/>
                <a:gd name="connsiteY3" fmla="*/ 1160060 h 1160060"/>
                <a:gd name="connsiteX4" fmla="*/ 0 w 1514901"/>
                <a:gd name="connsiteY4" fmla="*/ 1160060 h 1160060"/>
                <a:gd name="connsiteX0" fmla="*/ 0 w 1514901"/>
                <a:gd name="connsiteY0" fmla="*/ 1173708 h 1173708"/>
                <a:gd name="connsiteX1" fmla="*/ 3412 w 1514901"/>
                <a:gd name="connsiteY1" fmla="*/ 0 h 1173708"/>
                <a:gd name="connsiteX2" fmla="*/ 1224886 w 1514901"/>
                <a:gd name="connsiteY2" fmla="*/ 13648 h 1173708"/>
                <a:gd name="connsiteX3" fmla="*/ 1514901 w 1514901"/>
                <a:gd name="connsiteY3" fmla="*/ 1173708 h 1173708"/>
                <a:gd name="connsiteX4" fmla="*/ 0 w 1514901"/>
                <a:gd name="connsiteY4" fmla="*/ 1173708 h 1173708"/>
                <a:gd name="connsiteX0" fmla="*/ 0 w 1514901"/>
                <a:gd name="connsiteY0" fmla="*/ 1173708 h 1173708"/>
                <a:gd name="connsiteX1" fmla="*/ 3412 w 1514901"/>
                <a:gd name="connsiteY1" fmla="*/ 0 h 1173708"/>
                <a:gd name="connsiteX2" fmla="*/ 1095466 w 1514901"/>
                <a:gd name="connsiteY2" fmla="*/ 13651 h 1173708"/>
                <a:gd name="connsiteX3" fmla="*/ 1514901 w 1514901"/>
                <a:gd name="connsiteY3" fmla="*/ 1173708 h 1173708"/>
                <a:gd name="connsiteX4" fmla="*/ 0 w 1514901"/>
                <a:gd name="connsiteY4" fmla="*/ 1173708 h 1173708"/>
                <a:gd name="connsiteX0" fmla="*/ 0 w 1514901"/>
                <a:gd name="connsiteY0" fmla="*/ 1188791 h 1188791"/>
                <a:gd name="connsiteX1" fmla="*/ 3412 w 1514901"/>
                <a:gd name="connsiteY1" fmla="*/ 15083 h 1188791"/>
                <a:gd name="connsiteX2" fmla="*/ 1079936 w 1514901"/>
                <a:gd name="connsiteY2" fmla="*/ 0 h 1188791"/>
                <a:gd name="connsiteX3" fmla="*/ 1514901 w 1514901"/>
                <a:gd name="connsiteY3" fmla="*/ 1188791 h 1188791"/>
                <a:gd name="connsiteX4" fmla="*/ 0 w 1514901"/>
                <a:gd name="connsiteY4" fmla="*/ 1188791 h 1188791"/>
                <a:gd name="connsiteX0" fmla="*/ 0 w 1514901"/>
                <a:gd name="connsiteY0" fmla="*/ 1188792 h 1188792"/>
                <a:gd name="connsiteX1" fmla="*/ 3412 w 1514901"/>
                <a:gd name="connsiteY1" fmla="*/ 15084 h 1188792"/>
                <a:gd name="connsiteX2" fmla="*/ 1334671 w 1514901"/>
                <a:gd name="connsiteY2" fmla="*/ 0 h 1188792"/>
                <a:gd name="connsiteX3" fmla="*/ 1514901 w 1514901"/>
                <a:gd name="connsiteY3" fmla="*/ 1188792 h 1188792"/>
                <a:gd name="connsiteX4" fmla="*/ 0 w 1514901"/>
                <a:gd name="connsiteY4" fmla="*/ 1188792 h 1188792"/>
                <a:gd name="connsiteX0" fmla="*/ 0 w 1514901"/>
                <a:gd name="connsiteY0" fmla="*/ 1188793 h 1188793"/>
                <a:gd name="connsiteX1" fmla="*/ 3412 w 1514901"/>
                <a:gd name="connsiteY1" fmla="*/ 15085 h 1188793"/>
                <a:gd name="connsiteX2" fmla="*/ 1407075 w 1514901"/>
                <a:gd name="connsiteY2" fmla="*/ 0 h 1188793"/>
                <a:gd name="connsiteX3" fmla="*/ 1514901 w 1514901"/>
                <a:gd name="connsiteY3" fmla="*/ 1188793 h 1188793"/>
                <a:gd name="connsiteX4" fmla="*/ 0 w 1514901"/>
                <a:gd name="connsiteY4" fmla="*/ 1188793 h 1188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4901" h="1188793">
                  <a:moveTo>
                    <a:pt x="0" y="1188793"/>
                  </a:moveTo>
                  <a:cubicBezTo>
                    <a:pt x="1137" y="797557"/>
                    <a:pt x="2275" y="406321"/>
                    <a:pt x="3412" y="15085"/>
                  </a:cubicBezTo>
                  <a:lnTo>
                    <a:pt x="1407075" y="0"/>
                  </a:lnTo>
                  <a:lnTo>
                    <a:pt x="1514901" y="1188793"/>
                  </a:lnTo>
                  <a:lnTo>
                    <a:pt x="0" y="1188793"/>
                  </a:lnTo>
                  <a:close/>
                </a:path>
              </a:pathLst>
            </a:custGeom>
            <a:solidFill>
              <a:srgbClr val="FFFF00">
                <a:alpha val="5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rapezoid 26"/>
            <p:cNvSpPr/>
            <p:nvPr/>
          </p:nvSpPr>
          <p:spPr>
            <a:xfrm rot="16200000">
              <a:off x="5704157" y="3036143"/>
              <a:ext cx="5096431" cy="1138537"/>
            </a:xfrm>
            <a:custGeom>
              <a:avLst/>
              <a:gdLst>
                <a:gd name="connsiteX0" fmla="*/ 0 w 1514901"/>
                <a:gd name="connsiteY0" fmla="*/ 1160060 h 1160060"/>
                <a:gd name="connsiteX1" fmla="*/ 290015 w 1514901"/>
                <a:gd name="connsiteY1" fmla="*/ 0 h 1160060"/>
                <a:gd name="connsiteX2" fmla="*/ 1224886 w 1514901"/>
                <a:gd name="connsiteY2" fmla="*/ 0 h 1160060"/>
                <a:gd name="connsiteX3" fmla="*/ 1514901 w 1514901"/>
                <a:gd name="connsiteY3" fmla="*/ 1160060 h 1160060"/>
                <a:gd name="connsiteX4" fmla="*/ 0 w 1514901"/>
                <a:gd name="connsiteY4" fmla="*/ 1160060 h 1160060"/>
                <a:gd name="connsiteX0" fmla="*/ 0 w 1514901"/>
                <a:gd name="connsiteY0" fmla="*/ 1173708 h 1173708"/>
                <a:gd name="connsiteX1" fmla="*/ 3412 w 1514901"/>
                <a:gd name="connsiteY1" fmla="*/ 0 h 1173708"/>
                <a:gd name="connsiteX2" fmla="*/ 1224886 w 1514901"/>
                <a:gd name="connsiteY2" fmla="*/ 13648 h 1173708"/>
                <a:gd name="connsiteX3" fmla="*/ 1514901 w 1514901"/>
                <a:gd name="connsiteY3" fmla="*/ 1173708 h 1173708"/>
                <a:gd name="connsiteX4" fmla="*/ 0 w 1514901"/>
                <a:gd name="connsiteY4" fmla="*/ 1173708 h 1173708"/>
                <a:gd name="connsiteX0" fmla="*/ 0 w 1514901"/>
                <a:gd name="connsiteY0" fmla="*/ 1173708 h 1173708"/>
                <a:gd name="connsiteX1" fmla="*/ 3412 w 1514901"/>
                <a:gd name="connsiteY1" fmla="*/ 0 h 1173708"/>
                <a:gd name="connsiteX2" fmla="*/ 1095466 w 1514901"/>
                <a:gd name="connsiteY2" fmla="*/ 13651 h 1173708"/>
                <a:gd name="connsiteX3" fmla="*/ 1514901 w 1514901"/>
                <a:gd name="connsiteY3" fmla="*/ 1173708 h 1173708"/>
                <a:gd name="connsiteX4" fmla="*/ 0 w 1514901"/>
                <a:gd name="connsiteY4" fmla="*/ 1173708 h 1173708"/>
                <a:gd name="connsiteX0" fmla="*/ 0 w 1514901"/>
                <a:gd name="connsiteY0" fmla="*/ 1188791 h 1188791"/>
                <a:gd name="connsiteX1" fmla="*/ 3412 w 1514901"/>
                <a:gd name="connsiteY1" fmla="*/ 15083 h 1188791"/>
                <a:gd name="connsiteX2" fmla="*/ 1079936 w 1514901"/>
                <a:gd name="connsiteY2" fmla="*/ 0 h 1188791"/>
                <a:gd name="connsiteX3" fmla="*/ 1514901 w 1514901"/>
                <a:gd name="connsiteY3" fmla="*/ 1188791 h 1188791"/>
                <a:gd name="connsiteX4" fmla="*/ 0 w 1514901"/>
                <a:gd name="connsiteY4" fmla="*/ 1188791 h 1188791"/>
                <a:gd name="connsiteX0" fmla="*/ 0 w 1514901"/>
                <a:gd name="connsiteY0" fmla="*/ 1188792 h 1188792"/>
                <a:gd name="connsiteX1" fmla="*/ 3412 w 1514901"/>
                <a:gd name="connsiteY1" fmla="*/ 15084 h 1188792"/>
                <a:gd name="connsiteX2" fmla="*/ 1334671 w 1514901"/>
                <a:gd name="connsiteY2" fmla="*/ 0 h 1188792"/>
                <a:gd name="connsiteX3" fmla="*/ 1514901 w 1514901"/>
                <a:gd name="connsiteY3" fmla="*/ 1188792 h 1188792"/>
                <a:gd name="connsiteX4" fmla="*/ 0 w 1514901"/>
                <a:gd name="connsiteY4" fmla="*/ 1188792 h 1188792"/>
                <a:gd name="connsiteX0" fmla="*/ 0 w 1514901"/>
                <a:gd name="connsiteY0" fmla="*/ 1217528 h 1217528"/>
                <a:gd name="connsiteX1" fmla="*/ 3412 w 1514901"/>
                <a:gd name="connsiteY1" fmla="*/ 43820 h 1217528"/>
                <a:gd name="connsiteX2" fmla="*/ 1436090 w 1514901"/>
                <a:gd name="connsiteY2" fmla="*/ 0 h 1217528"/>
                <a:gd name="connsiteX3" fmla="*/ 1514901 w 1514901"/>
                <a:gd name="connsiteY3" fmla="*/ 1217528 h 1217528"/>
                <a:gd name="connsiteX4" fmla="*/ 0 w 1514901"/>
                <a:gd name="connsiteY4" fmla="*/ 1217528 h 1217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4901" h="1217528">
                  <a:moveTo>
                    <a:pt x="0" y="1217528"/>
                  </a:moveTo>
                  <a:cubicBezTo>
                    <a:pt x="1137" y="826292"/>
                    <a:pt x="2275" y="435056"/>
                    <a:pt x="3412" y="43820"/>
                  </a:cubicBezTo>
                  <a:lnTo>
                    <a:pt x="1436090" y="0"/>
                  </a:lnTo>
                  <a:lnTo>
                    <a:pt x="1514901" y="1217528"/>
                  </a:lnTo>
                  <a:lnTo>
                    <a:pt x="0" y="1217528"/>
                  </a:lnTo>
                  <a:close/>
                </a:path>
              </a:pathLst>
            </a:custGeom>
            <a:solidFill>
              <a:srgbClr val="FFFF00">
                <a:alpha val="5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3157269" y="1057195"/>
              <a:ext cx="5664372" cy="5096434"/>
            </a:xfrm>
            <a:custGeom>
              <a:avLst/>
              <a:gdLst>
                <a:gd name="connsiteX0" fmla="*/ 0 w 5244353"/>
                <a:gd name="connsiteY0" fmla="*/ 4706470 h 4706470"/>
                <a:gd name="connsiteX1" fmla="*/ 1048871 w 5244353"/>
                <a:gd name="connsiteY1" fmla="*/ 2111188 h 4706470"/>
                <a:gd name="connsiteX2" fmla="*/ 2097742 w 5244353"/>
                <a:gd name="connsiteY2" fmla="*/ 1048870 h 4706470"/>
                <a:gd name="connsiteX3" fmla="*/ 3160059 w 5244353"/>
                <a:gd name="connsiteY3" fmla="*/ 537882 h 4706470"/>
                <a:gd name="connsiteX4" fmla="*/ 5244353 w 5244353"/>
                <a:gd name="connsiteY4" fmla="*/ 0 h 4706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44353" h="4706470">
                  <a:moveTo>
                    <a:pt x="0" y="4706470"/>
                  </a:moveTo>
                  <a:cubicBezTo>
                    <a:pt x="349623" y="3713629"/>
                    <a:pt x="699247" y="2720788"/>
                    <a:pt x="1048871" y="2111188"/>
                  </a:cubicBezTo>
                  <a:cubicBezTo>
                    <a:pt x="1398495" y="1501588"/>
                    <a:pt x="1745877" y="1311088"/>
                    <a:pt x="2097742" y="1048870"/>
                  </a:cubicBezTo>
                  <a:cubicBezTo>
                    <a:pt x="2449607" y="786652"/>
                    <a:pt x="2635624" y="712694"/>
                    <a:pt x="3160059" y="537882"/>
                  </a:cubicBezTo>
                  <a:cubicBezTo>
                    <a:pt x="3684494" y="363070"/>
                    <a:pt x="4464423" y="181535"/>
                    <a:pt x="5244353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2144054" y="3187224"/>
            <a:ext cx="18451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Comic Sans MS" panose="030F0702030302020204" pitchFamily="66" charset="0"/>
              </a:rPr>
              <a:t>Velocity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66270" y="6053827"/>
            <a:ext cx="13117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Comic Sans MS" panose="030F0702030302020204" pitchFamily="66" charset="0"/>
              </a:rPr>
              <a:t>Time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696413" y="3435883"/>
            <a:ext cx="30449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b="1" dirty="0"/>
              <a:t>Underestimate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91994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5511" y="268060"/>
            <a:ext cx="116729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b="1" dirty="0"/>
              <a:t>Overestimate or Underestimate?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696413" y="3435883"/>
            <a:ext cx="30449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b="1" dirty="0"/>
              <a:t>Underestimate</a:t>
            </a:r>
            <a:endParaRPr lang="en-GB" sz="3600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0238" y="1376056"/>
            <a:ext cx="6045061" cy="5220269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3658247" y="2876910"/>
            <a:ext cx="1323833" cy="3065273"/>
          </a:xfrm>
          <a:prstGeom prst="rect">
            <a:avLst/>
          </a:prstGeom>
          <a:solidFill>
            <a:srgbClr val="FF33CC">
              <a:alpha val="50196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rapezoid 5"/>
          <p:cNvSpPr/>
          <p:nvPr/>
        </p:nvSpPr>
        <p:spPr>
          <a:xfrm rot="5400000" flipH="1">
            <a:off x="3879348" y="3952747"/>
            <a:ext cx="3092569" cy="887105"/>
          </a:xfrm>
          <a:custGeom>
            <a:avLst/>
            <a:gdLst>
              <a:gd name="connsiteX0" fmla="*/ 0 w 3179929"/>
              <a:gd name="connsiteY0" fmla="*/ 1140939 h 1140939"/>
              <a:gd name="connsiteX1" fmla="*/ 285235 w 3179929"/>
              <a:gd name="connsiteY1" fmla="*/ 0 h 1140939"/>
              <a:gd name="connsiteX2" fmla="*/ 2894694 w 3179929"/>
              <a:gd name="connsiteY2" fmla="*/ 0 h 1140939"/>
              <a:gd name="connsiteX3" fmla="*/ 3179929 w 3179929"/>
              <a:gd name="connsiteY3" fmla="*/ 1140939 h 1140939"/>
              <a:gd name="connsiteX4" fmla="*/ 0 w 3179929"/>
              <a:gd name="connsiteY4" fmla="*/ 1140939 h 1140939"/>
              <a:gd name="connsiteX0" fmla="*/ 0 w 3179929"/>
              <a:gd name="connsiteY0" fmla="*/ 1140939 h 1140939"/>
              <a:gd name="connsiteX1" fmla="*/ 25928 w 3179929"/>
              <a:gd name="connsiteY1" fmla="*/ 0 h 1140939"/>
              <a:gd name="connsiteX2" fmla="*/ 2894694 w 3179929"/>
              <a:gd name="connsiteY2" fmla="*/ 0 h 1140939"/>
              <a:gd name="connsiteX3" fmla="*/ 3179929 w 3179929"/>
              <a:gd name="connsiteY3" fmla="*/ 1140939 h 1140939"/>
              <a:gd name="connsiteX4" fmla="*/ 0 w 3179929"/>
              <a:gd name="connsiteY4" fmla="*/ 1140939 h 1140939"/>
              <a:gd name="connsiteX0" fmla="*/ 0 w 3179929"/>
              <a:gd name="connsiteY0" fmla="*/ 1140939 h 1140939"/>
              <a:gd name="connsiteX1" fmla="*/ 12280 w 3179929"/>
              <a:gd name="connsiteY1" fmla="*/ 0 h 1140939"/>
              <a:gd name="connsiteX2" fmla="*/ 2894694 w 3179929"/>
              <a:gd name="connsiteY2" fmla="*/ 0 h 1140939"/>
              <a:gd name="connsiteX3" fmla="*/ 3179929 w 3179929"/>
              <a:gd name="connsiteY3" fmla="*/ 1140939 h 1140939"/>
              <a:gd name="connsiteX4" fmla="*/ 0 w 3179929"/>
              <a:gd name="connsiteY4" fmla="*/ 1140939 h 1140939"/>
              <a:gd name="connsiteX0" fmla="*/ 1368 w 3181297"/>
              <a:gd name="connsiteY0" fmla="*/ 1140939 h 1140939"/>
              <a:gd name="connsiteX1" fmla="*/ 0 w 3181297"/>
              <a:gd name="connsiteY1" fmla="*/ 0 h 1140939"/>
              <a:gd name="connsiteX2" fmla="*/ 2896062 w 3181297"/>
              <a:gd name="connsiteY2" fmla="*/ 0 h 1140939"/>
              <a:gd name="connsiteX3" fmla="*/ 3181297 w 3181297"/>
              <a:gd name="connsiteY3" fmla="*/ 1140939 h 1140939"/>
              <a:gd name="connsiteX4" fmla="*/ 1368 w 3181297"/>
              <a:gd name="connsiteY4" fmla="*/ 1140939 h 1140939"/>
              <a:gd name="connsiteX0" fmla="*/ 1368 w 3181297"/>
              <a:gd name="connsiteY0" fmla="*/ 1140940 h 1140940"/>
              <a:gd name="connsiteX1" fmla="*/ 0 w 3181297"/>
              <a:gd name="connsiteY1" fmla="*/ 1 h 1140940"/>
              <a:gd name="connsiteX2" fmla="*/ 2727589 w 3181297"/>
              <a:gd name="connsiteY2" fmla="*/ 0 h 1140940"/>
              <a:gd name="connsiteX3" fmla="*/ 3181297 w 3181297"/>
              <a:gd name="connsiteY3" fmla="*/ 1140940 h 1140940"/>
              <a:gd name="connsiteX4" fmla="*/ 1368 w 3181297"/>
              <a:gd name="connsiteY4" fmla="*/ 1140940 h 1140940"/>
              <a:gd name="connsiteX0" fmla="*/ 1368 w 3181297"/>
              <a:gd name="connsiteY0" fmla="*/ 1140940 h 1140940"/>
              <a:gd name="connsiteX1" fmla="*/ 0 w 3181297"/>
              <a:gd name="connsiteY1" fmla="*/ 1 h 1140940"/>
              <a:gd name="connsiteX2" fmla="*/ 2699511 w 3181297"/>
              <a:gd name="connsiteY2" fmla="*/ 0 h 1140940"/>
              <a:gd name="connsiteX3" fmla="*/ 3181297 w 3181297"/>
              <a:gd name="connsiteY3" fmla="*/ 1140940 h 1140940"/>
              <a:gd name="connsiteX4" fmla="*/ 1368 w 3181297"/>
              <a:gd name="connsiteY4" fmla="*/ 1140940 h 1140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81297" h="1140940">
                <a:moveTo>
                  <a:pt x="1368" y="1140940"/>
                </a:moveTo>
                <a:lnTo>
                  <a:pt x="0" y="1"/>
                </a:lnTo>
                <a:lnTo>
                  <a:pt x="2699511" y="0"/>
                </a:lnTo>
                <a:lnTo>
                  <a:pt x="3181297" y="1140940"/>
                </a:lnTo>
                <a:lnTo>
                  <a:pt x="1368" y="1140940"/>
                </a:lnTo>
                <a:close/>
              </a:path>
            </a:pathLst>
          </a:custGeom>
          <a:solidFill>
            <a:srgbClr val="FFC000">
              <a:alpha val="50196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rapezoid 5"/>
          <p:cNvSpPr/>
          <p:nvPr/>
        </p:nvSpPr>
        <p:spPr>
          <a:xfrm rot="5400000" flipH="1">
            <a:off x="5005289" y="4177934"/>
            <a:ext cx="2628546" cy="900754"/>
          </a:xfrm>
          <a:custGeom>
            <a:avLst/>
            <a:gdLst>
              <a:gd name="connsiteX0" fmla="*/ 0 w 3179929"/>
              <a:gd name="connsiteY0" fmla="*/ 1140939 h 1140939"/>
              <a:gd name="connsiteX1" fmla="*/ 285235 w 3179929"/>
              <a:gd name="connsiteY1" fmla="*/ 0 h 1140939"/>
              <a:gd name="connsiteX2" fmla="*/ 2894694 w 3179929"/>
              <a:gd name="connsiteY2" fmla="*/ 0 h 1140939"/>
              <a:gd name="connsiteX3" fmla="*/ 3179929 w 3179929"/>
              <a:gd name="connsiteY3" fmla="*/ 1140939 h 1140939"/>
              <a:gd name="connsiteX4" fmla="*/ 0 w 3179929"/>
              <a:gd name="connsiteY4" fmla="*/ 1140939 h 1140939"/>
              <a:gd name="connsiteX0" fmla="*/ 0 w 3179929"/>
              <a:gd name="connsiteY0" fmla="*/ 1140939 h 1140939"/>
              <a:gd name="connsiteX1" fmla="*/ 25928 w 3179929"/>
              <a:gd name="connsiteY1" fmla="*/ 0 h 1140939"/>
              <a:gd name="connsiteX2" fmla="*/ 2894694 w 3179929"/>
              <a:gd name="connsiteY2" fmla="*/ 0 h 1140939"/>
              <a:gd name="connsiteX3" fmla="*/ 3179929 w 3179929"/>
              <a:gd name="connsiteY3" fmla="*/ 1140939 h 1140939"/>
              <a:gd name="connsiteX4" fmla="*/ 0 w 3179929"/>
              <a:gd name="connsiteY4" fmla="*/ 1140939 h 1140939"/>
              <a:gd name="connsiteX0" fmla="*/ 0 w 3179929"/>
              <a:gd name="connsiteY0" fmla="*/ 1140939 h 1140939"/>
              <a:gd name="connsiteX1" fmla="*/ 12280 w 3179929"/>
              <a:gd name="connsiteY1" fmla="*/ 0 h 1140939"/>
              <a:gd name="connsiteX2" fmla="*/ 2894694 w 3179929"/>
              <a:gd name="connsiteY2" fmla="*/ 0 h 1140939"/>
              <a:gd name="connsiteX3" fmla="*/ 3179929 w 3179929"/>
              <a:gd name="connsiteY3" fmla="*/ 1140939 h 1140939"/>
              <a:gd name="connsiteX4" fmla="*/ 0 w 3179929"/>
              <a:gd name="connsiteY4" fmla="*/ 1140939 h 1140939"/>
              <a:gd name="connsiteX0" fmla="*/ 1368 w 3181297"/>
              <a:gd name="connsiteY0" fmla="*/ 1140939 h 1140939"/>
              <a:gd name="connsiteX1" fmla="*/ 0 w 3181297"/>
              <a:gd name="connsiteY1" fmla="*/ 0 h 1140939"/>
              <a:gd name="connsiteX2" fmla="*/ 2896062 w 3181297"/>
              <a:gd name="connsiteY2" fmla="*/ 0 h 1140939"/>
              <a:gd name="connsiteX3" fmla="*/ 3181297 w 3181297"/>
              <a:gd name="connsiteY3" fmla="*/ 1140939 h 1140939"/>
              <a:gd name="connsiteX4" fmla="*/ 1368 w 3181297"/>
              <a:gd name="connsiteY4" fmla="*/ 1140939 h 1140939"/>
              <a:gd name="connsiteX0" fmla="*/ 1368 w 3181297"/>
              <a:gd name="connsiteY0" fmla="*/ 1140940 h 1140940"/>
              <a:gd name="connsiteX1" fmla="*/ 0 w 3181297"/>
              <a:gd name="connsiteY1" fmla="*/ 1 h 1140940"/>
              <a:gd name="connsiteX2" fmla="*/ 2727589 w 3181297"/>
              <a:gd name="connsiteY2" fmla="*/ 0 h 1140940"/>
              <a:gd name="connsiteX3" fmla="*/ 3181297 w 3181297"/>
              <a:gd name="connsiteY3" fmla="*/ 1140940 h 1140940"/>
              <a:gd name="connsiteX4" fmla="*/ 1368 w 3181297"/>
              <a:gd name="connsiteY4" fmla="*/ 1140940 h 1140940"/>
              <a:gd name="connsiteX0" fmla="*/ 1368 w 3181297"/>
              <a:gd name="connsiteY0" fmla="*/ 1140940 h 1140940"/>
              <a:gd name="connsiteX1" fmla="*/ 0 w 3181297"/>
              <a:gd name="connsiteY1" fmla="*/ 1 h 1140940"/>
              <a:gd name="connsiteX2" fmla="*/ 2699511 w 3181297"/>
              <a:gd name="connsiteY2" fmla="*/ 0 h 1140940"/>
              <a:gd name="connsiteX3" fmla="*/ 3181297 w 3181297"/>
              <a:gd name="connsiteY3" fmla="*/ 1140940 h 1140940"/>
              <a:gd name="connsiteX4" fmla="*/ 1368 w 3181297"/>
              <a:gd name="connsiteY4" fmla="*/ 1140940 h 1140940"/>
              <a:gd name="connsiteX0" fmla="*/ 1368 w 3181297"/>
              <a:gd name="connsiteY0" fmla="*/ 1158495 h 1158495"/>
              <a:gd name="connsiteX1" fmla="*/ 0 w 3181297"/>
              <a:gd name="connsiteY1" fmla="*/ 17556 h 1158495"/>
              <a:gd name="connsiteX2" fmla="*/ 2121391 w 3181297"/>
              <a:gd name="connsiteY2" fmla="*/ 1 h 1158495"/>
              <a:gd name="connsiteX3" fmla="*/ 3181297 w 3181297"/>
              <a:gd name="connsiteY3" fmla="*/ 1158495 h 1158495"/>
              <a:gd name="connsiteX4" fmla="*/ 1368 w 3181297"/>
              <a:gd name="connsiteY4" fmla="*/ 1158495 h 1158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81297" h="1158495">
                <a:moveTo>
                  <a:pt x="1368" y="1158495"/>
                </a:moveTo>
                <a:lnTo>
                  <a:pt x="0" y="17556"/>
                </a:lnTo>
                <a:lnTo>
                  <a:pt x="2121391" y="1"/>
                </a:lnTo>
                <a:lnTo>
                  <a:pt x="3181297" y="1158495"/>
                </a:lnTo>
                <a:lnTo>
                  <a:pt x="1368" y="1158495"/>
                </a:lnTo>
                <a:close/>
              </a:path>
            </a:pathLst>
          </a:custGeom>
          <a:solidFill>
            <a:srgbClr val="FFC000">
              <a:alpha val="50196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ight Triangle 19"/>
          <p:cNvSpPr/>
          <p:nvPr/>
        </p:nvSpPr>
        <p:spPr>
          <a:xfrm>
            <a:off x="6769939" y="4173848"/>
            <a:ext cx="846159" cy="1768736"/>
          </a:xfrm>
          <a:prstGeom prst="rtTriangle">
            <a:avLst/>
          </a:prstGeom>
          <a:solidFill>
            <a:srgbClr val="0DC0FF">
              <a:alpha val="50196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2804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5511" y="268060"/>
            <a:ext cx="116729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b="1" dirty="0"/>
              <a:t>Overestimate or Underestimate?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807624" y="3485310"/>
            <a:ext cx="28823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b="1" dirty="0"/>
              <a:t>Over estimate</a:t>
            </a:r>
            <a:endParaRPr lang="en-GB" sz="36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2532" r="3189" b="3281"/>
          <a:stretch/>
        </p:blipFill>
        <p:spPr>
          <a:xfrm>
            <a:off x="2302328" y="1670424"/>
            <a:ext cx="6259286" cy="517125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456713" y="2280559"/>
            <a:ext cx="930729" cy="3886200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6536871" y="2498271"/>
            <a:ext cx="919842" cy="3668488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5606141" y="2696937"/>
            <a:ext cx="930729" cy="3469822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4708071" y="3129643"/>
            <a:ext cx="898070" cy="3037116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3777342" y="3995057"/>
            <a:ext cx="930729" cy="2171701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219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429987" y="363674"/>
            <a:ext cx="1145721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dirty="0"/>
              <a:t>What word would you use to describe the </a:t>
            </a:r>
            <a:r>
              <a:rPr lang="en-GB" sz="7200" b="1" dirty="0"/>
              <a:t>rate of change </a:t>
            </a:r>
            <a:r>
              <a:rPr lang="en-GB" sz="7200" dirty="0"/>
              <a:t>of </a:t>
            </a:r>
            <a:r>
              <a:rPr lang="en-GB" sz="7200" b="1" dirty="0"/>
              <a:t>velocity</a:t>
            </a:r>
            <a:r>
              <a:rPr lang="en-GB" sz="7200" dirty="0"/>
              <a:t> and </a:t>
            </a:r>
            <a:r>
              <a:rPr lang="en-GB" sz="7200" b="1" dirty="0"/>
              <a:t>time</a:t>
            </a:r>
            <a:r>
              <a:rPr lang="en-GB" sz="7200" dirty="0"/>
              <a:t>?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688773" y="4003738"/>
            <a:ext cx="68471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FF0000"/>
                </a:solidFill>
              </a:rPr>
              <a:t>Acceleration</a:t>
            </a:r>
          </a:p>
        </p:txBody>
      </p:sp>
    </p:spTree>
    <p:extLst>
      <p:ext uri="{BB962C8B-B14F-4D97-AF65-F5344CB8AC3E}">
        <p14:creationId xmlns:p14="http://schemas.microsoft.com/office/powerpoint/2010/main" val="3628239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7180" y="160457"/>
            <a:ext cx="901311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800" dirty="0"/>
              <a:t>Do cars travel at </a:t>
            </a:r>
          </a:p>
          <a:p>
            <a:pPr algn="ctr"/>
            <a:r>
              <a:rPr lang="en-GB" sz="8800" b="1" dirty="0"/>
              <a:t>constant</a:t>
            </a:r>
            <a:r>
              <a:rPr lang="en-GB" sz="8800" dirty="0"/>
              <a:t> speeds?</a:t>
            </a:r>
          </a:p>
        </p:txBody>
      </p:sp>
      <p:pic>
        <p:nvPicPr>
          <p:cNvPr id="1026" name="Picture 2" descr="Image result for race car carto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373" y="3418416"/>
            <a:ext cx="4820344" cy="2800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852246" y="4095524"/>
            <a:ext cx="540475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Sometimes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6225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/>
        </p:nvCxnSpPr>
        <p:spPr>
          <a:xfrm flipV="1">
            <a:off x="2876798" y="2890156"/>
            <a:ext cx="623949" cy="1514104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3500747" y="2890155"/>
            <a:ext cx="864424" cy="4455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 flipV="1">
            <a:off x="5852804" y="1367141"/>
            <a:ext cx="568530" cy="891149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88769" y="2271888"/>
            <a:ext cx="21543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rgbClr val="0000FF"/>
                </a:solidFill>
              </a:rPr>
              <a:t>Velocity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605400" y="4358473"/>
            <a:ext cx="14131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rgbClr val="0000FF"/>
                </a:solidFill>
              </a:rPr>
              <a:t>Time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2843151" y="908957"/>
            <a:ext cx="33646" cy="3495305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1121228" y="5029194"/>
            <a:ext cx="99495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dirty="0"/>
              <a:t>What is strange about this graph?</a:t>
            </a:r>
          </a:p>
        </p:txBody>
      </p:sp>
      <p:cxnSp>
        <p:nvCxnSpPr>
          <p:cNvPr id="27" name="Straight Connector 26"/>
          <p:cNvCxnSpPr/>
          <p:nvPr/>
        </p:nvCxnSpPr>
        <p:spPr>
          <a:xfrm flipV="1">
            <a:off x="4365171" y="1376051"/>
            <a:ext cx="623949" cy="1514104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4988379" y="1367141"/>
            <a:ext cx="864424" cy="4455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6421334" y="2253835"/>
            <a:ext cx="864424" cy="4455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 flipV="1">
            <a:off x="7285759" y="2253838"/>
            <a:ext cx="1836469" cy="2150422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2801587" y="4404260"/>
            <a:ext cx="7294418" cy="1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13952" y="101765"/>
            <a:ext cx="117456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The velocity time graphs shows the journey of car. 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656115" y="5828546"/>
            <a:ext cx="68471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rgbClr val="0000FF"/>
                </a:solidFill>
              </a:rPr>
              <a:t>They are all linear lines</a:t>
            </a:r>
          </a:p>
        </p:txBody>
      </p:sp>
    </p:spTree>
    <p:extLst>
      <p:ext uri="{BB962C8B-B14F-4D97-AF65-F5344CB8AC3E}">
        <p14:creationId xmlns:p14="http://schemas.microsoft.com/office/powerpoint/2010/main" val="4019863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4257" b="6855"/>
          <a:stretch/>
        </p:blipFill>
        <p:spPr>
          <a:xfrm>
            <a:off x="1202872" y="1063465"/>
            <a:ext cx="5597317" cy="5250912"/>
          </a:xfrm>
          <a:prstGeom prst="rect">
            <a:avLst/>
          </a:prstGeom>
        </p:spPr>
      </p:pic>
      <p:pic>
        <p:nvPicPr>
          <p:cNvPr id="1026" name="Picture 2" descr="Image result for race car carto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137" y="1290455"/>
            <a:ext cx="3911991" cy="2270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 rot="16200000">
            <a:off x="-199017" y="3427311"/>
            <a:ext cx="2280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Velocity (m/s)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72658" y="6314377"/>
            <a:ext cx="2685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Time (Seconds)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15E81AB-BEE6-F9D3-6106-D4E7D68FCF95}"/>
              </a:ext>
            </a:extLst>
          </p:cNvPr>
          <p:cNvSpPr txBox="1"/>
          <p:nvPr/>
        </p:nvSpPr>
        <p:spPr>
          <a:xfrm>
            <a:off x="265543" y="155524"/>
            <a:ext cx="117456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The velocity time graphs shows the journey of car.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F1F9BB4-4CD4-192E-0411-656C85065223}"/>
              </a:ext>
            </a:extLst>
          </p:cNvPr>
          <p:cNvSpPr/>
          <p:nvPr/>
        </p:nvSpPr>
        <p:spPr>
          <a:xfrm>
            <a:off x="7203600" y="4141424"/>
            <a:ext cx="427058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dirty="0"/>
              <a:t>Describe the journey.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44831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3BD68E1-3445-F78C-8F0E-4D8688DE2657}"/>
              </a:ext>
            </a:extLst>
          </p:cNvPr>
          <p:cNvSpPr txBox="1"/>
          <p:nvPr/>
        </p:nvSpPr>
        <p:spPr>
          <a:xfrm>
            <a:off x="365087" y="247428"/>
            <a:ext cx="1123636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From velocity graphs </a:t>
            </a:r>
          </a:p>
          <a:p>
            <a:pPr algn="ctr"/>
            <a:r>
              <a:rPr lang="en-GB" sz="8000" dirty="0"/>
              <a:t>you are able to find: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B01F19-6260-8A37-06D5-9D2928ADCD45}"/>
              </a:ext>
            </a:extLst>
          </p:cNvPr>
          <p:cNvSpPr txBox="1"/>
          <p:nvPr/>
        </p:nvSpPr>
        <p:spPr>
          <a:xfrm>
            <a:off x="1437491" y="3107995"/>
            <a:ext cx="909155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marR="0" lvl="0" indent="-6858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8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Acceleration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14B1CB-1C3F-B2B5-D1CE-727DB73BD2BC}"/>
              </a:ext>
            </a:extLst>
          </p:cNvPr>
          <p:cNvSpPr txBox="1"/>
          <p:nvPr/>
        </p:nvSpPr>
        <p:spPr>
          <a:xfrm>
            <a:off x="939949" y="4919735"/>
            <a:ext cx="994679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marR="0" lvl="0" indent="-6858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8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Distance Travelled </a:t>
            </a:r>
          </a:p>
        </p:txBody>
      </p:sp>
    </p:spTree>
    <p:extLst>
      <p:ext uri="{BB962C8B-B14F-4D97-AF65-F5344CB8AC3E}">
        <p14:creationId xmlns:p14="http://schemas.microsoft.com/office/powerpoint/2010/main" val="179837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BB01F19-6260-8A37-06D5-9D2928ADCD45}"/>
              </a:ext>
            </a:extLst>
          </p:cNvPr>
          <p:cNvSpPr txBox="1"/>
          <p:nvPr/>
        </p:nvSpPr>
        <p:spPr>
          <a:xfrm>
            <a:off x="669439" y="1259175"/>
            <a:ext cx="10475483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3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Acceleration/Deceleration </a:t>
            </a:r>
          </a:p>
        </p:txBody>
      </p:sp>
    </p:spTree>
    <p:extLst>
      <p:ext uri="{BB962C8B-B14F-4D97-AF65-F5344CB8AC3E}">
        <p14:creationId xmlns:p14="http://schemas.microsoft.com/office/powerpoint/2010/main" val="1612687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4257" b="6855"/>
          <a:stretch/>
        </p:blipFill>
        <p:spPr>
          <a:xfrm>
            <a:off x="1202872" y="1063465"/>
            <a:ext cx="5597317" cy="5250912"/>
          </a:xfrm>
          <a:prstGeom prst="rect">
            <a:avLst/>
          </a:prstGeom>
        </p:spPr>
      </p:pic>
      <p:pic>
        <p:nvPicPr>
          <p:cNvPr id="1026" name="Picture 2" descr="Image result for race car carto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841" y="1505608"/>
            <a:ext cx="3275536" cy="1838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 rot="16200000">
            <a:off x="-199017" y="3427311"/>
            <a:ext cx="2280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Velocity (m/s)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72658" y="6314377"/>
            <a:ext cx="2685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Time (Seconds)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1257" y="76202"/>
            <a:ext cx="116096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What is the acceleration of this car?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13668" y="3767371"/>
            <a:ext cx="526061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It depends on the time as acceleration is constantly changing.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61974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973</TotalTime>
  <Words>649</Words>
  <Application>Microsoft Office PowerPoint</Application>
  <PresentationFormat>Widescreen</PresentationFormat>
  <Paragraphs>134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Calibri</vt:lpstr>
      <vt:lpstr>Calibri Light</vt:lpstr>
      <vt:lpstr>Cambria Math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Burke</dc:creator>
  <cp:lastModifiedBy>Stewart Gale</cp:lastModifiedBy>
  <cp:revision>64</cp:revision>
  <dcterms:created xsi:type="dcterms:W3CDTF">2016-10-03T20:51:11Z</dcterms:created>
  <dcterms:modified xsi:type="dcterms:W3CDTF">2024-01-04T09:57:43Z</dcterms:modified>
</cp:coreProperties>
</file>