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211be3a3-af72-4031-a488-1e10961cf0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66" y="235143"/>
            <a:ext cx="5497079" cy="41228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d80b57d2-9ba5-433c-9c0c-563f30c0037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450" y="235143"/>
            <a:ext cx="5557059" cy="416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87297" y="526365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211be3a3-af72-4031-a488-1e10961cf0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66" y="235143"/>
            <a:ext cx="5497079" cy="41228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d80b57d2-9ba5-433c-9c0c-563f30c0037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450" y="235143"/>
            <a:ext cx="5557059" cy="416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94566" y="235143"/>
            <a:ext cx="5497079" cy="416779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83678" y="2964606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not have noticed it is </a:t>
            </a:r>
            <a:r>
              <a:rPr lang="en-US" sz="4000" dirty="0" err="1">
                <a:solidFill>
                  <a:srgbClr val="1C1C1C"/>
                </a:solidFill>
                <a:latin typeface="robotolight"/>
              </a:rPr>
              <a:t>metres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 per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SECOND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53482" y="151805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211be3a3-af72-4031-a488-1e10961cf0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30" y="141624"/>
            <a:ext cx="6588125" cy="49410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249" t="48177" r="62558" b="36311"/>
          <a:stretch/>
        </p:blipFill>
        <p:spPr>
          <a:xfrm>
            <a:off x="1251284" y="4670395"/>
            <a:ext cx="5117432" cy="218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7" y="3163539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double rather than half 2.5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d80b57d2-9ba5-433c-9c0c-563f30c0037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32" y="311282"/>
            <a:ext cx="6388332" cy="479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212" t="48177" r="34365" b="36311"/>
          <a:stretch/>
        </p:blipFill>
        <p:spPr>
          <a:xfrm>
            <a:off x="1125232" y="4927351"/>
            <a:ext cx="4746178" cy="193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34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2020-02-25T07:08:11Z</dcterms:modified>
</cp:coreProperties>
</file>