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93" r:id="rId2"/>
    <p:sldId id="713" r:id="rId3"/>
    <p:sldId id="705" r:id="rId4"/>
    <p:sldId id="710" r:id="rId5"/>
    <p:sldId id="708" r:id="rId6"/>
    <p:sldId id="712" r:id="rId7"/>
    <p:sldId id="709" r:id="rId8"/>
    <p:sldId id="694" r:id="rId9"/>
    <p:sldId id="706" r:id="rId10"/>
    <p:sldId id="696" r:id="rId11"/>
    <p:sldId id="711" r:id="rId12"/>
    <p:sldId id="657" r:id="rId13"/>
    <p:sldId id="6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84C63B-4C79-459F-B990-9C001D620A77}" v="202" dt="2026-03-06T04:15:51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5366" autoAdjust="0"/>
  </p:normalViewPr>
  <p:slideViewPr>
    <p:cSldViewPr>
      <p:cViewPr varScale="1">
        <p:scale>
          <a:sx n="89" d="100"/>
          <a:sy n="89" d="100"/>
        </p:scale>
        <p:origin x="84" y="21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2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delSld modSld">
      <pc:chgData name="Stewart Gale" userId="3647ddd2-6040-41ae-a96d-232c23482af8" providerId="ADAL" clId="{163176A0-02FC-47D8-8D6B-77EA423298B5}" dt="2026-03-06T04:15:51.593" v="485" actId="20577"/>
      <pc:docMkLst>
        <pc:docMk/>
      </pc:docMkLst>
      <pc:sldChg chg="addSp delSp modSp mod addAnim delAnim modAnim">
        <pc:chgData name="Stewart Gale" userId="3647ddd2-6040-41ae-a96d-232c23482af8" providerId="ADAL" clId="{163176A0-02FC-47D8-8D6B-77EA423298B5}" dt="2026-03-06T03:02:05.680" v="361"/>
        <pc:sldMkLst>
          <pc:docMk/>
          <pc:sldMk cId="2318682335" sldId="657"/>
        </pc:sldMkLst>
        <pc:spChg chg="add mod">
          <ac:chgData name="Stewart Gale" userId="3647ddd2-6040-41ae-a96d-232c23482af8" providerId="ADAL" clId="{163176A0-02FC-47D8-8D6B-77EA423298B5}" dt="2026-03-06T02:58:38.253" v="323" actId="1037"/>
          <ac:spMkLst>
            <pc:docMk/>
            <pc:sldMk cId="2318682335" sldId="657"/>
            <ac:spMk id="5" creationId="{0AB2865E-C44B-E522-1C7E-D71B1C1662BD}"/>
          </ac:spMkLst>
        </pc:spChg>
        <pc:spChg chg="mod">
          <ac:chgData name="Stewart Gale" userId="3647ddd2-6040-41ae-a96d-232c23482af8" providerId="ADAL" clId="{163176A0-02FC-47D8-8D6B-77EA423298B5}" dt="2026-03-06T02:55:05.181" v="266" actId="1076"/>
          <ac:spMkLst>
            <pc:docMk/>
            <pc:sldMk cId="2318682335" sldId="657"/>
            <ac:spMk id="6" creationId="{5A3611DC-A2A8-FCBE-C2A0-819B90CB9DF3}"/>
          </ac:spMkLst>
        </pc:spChg>
        <pc:spChg chg="mod">
          <ac:chgData name="Stewart Gale" userId="3647ddd2-6040-41ae-a96d-232c23482af8" providerId="ADAL" clId="{163176A0-02FC-47D8-8D6B-77EA423298B5}" dt="2026-03-06T02:56:23.779" v="286" actId="20577"/>
          <ac:spMkLst>
            <pc:docMk/>
            <pc:sldMk cId="2318682335" sldId="657"/>
            <ac:spMk id="7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3-06T02:57:17.749" v="299" actId="478"/>
          <ac:spMkLst>
            <pc:docMk/>
            <pc:sldMk cId="2318682335" sldId="657"/>
            <ac:spMk id="9" creationId="{2E297D94-B01B-F1E0-C781-F694AFF11677}"/>
          </ac:spMkLst>
        </pc:spChg>
        <pc:spChg chg="del">
          <ac:chgData name="Stewart Gale" userId="3647ddd2-6040-41ae-a96d-232c23482af8" providerId="ADAL" clId="{163176A0-02FC-47D8-8D6B-77EA423298B5}" dt="2026-03-06T02:57:17.749" v="299" actId="478"/>
          <ac:spMkLst>
            <pc:docMk/>
            <pc:sldMk cId="2318682335" sldId="657"/>
            <ac:spMk id="10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3-06T02:57:17.749" v="299" actId="478"/>
          <ac:spMkLst>
            <pc:docMk/>
            <pc:sldMk cId="2318682335" sldId="657"/>
            <ac:spMk id="12" creationId="{DEA031B1-782D-5768-CBF3-0F6434FE5AE7}"/>
          </ac:spMkLst>
        </pc:spChg>
        <pc:spChg chg="mod">
          <ac:chgData name="Stewart Gale" userId="3647ddd2-6040-41ae-a96d-232c23482af8" providerId="ADAL" clId="{163176A0-02FC-47D8-8D6B-77EA423298B5}" dt="2026-03-06T02:55:05.181" v="266" actId="1076"/>
          <ac:spMkLst>
            <pc:docMk/>
            <pc:sldMk cId="2318682335" sldId="657"/>
            <ac:spMk id="14" creationId="{5866AF19-601F-F0BD-2461-B6FE77FACEE5}"/>
          </ac:spMkLst>
        </pc:spChg>
        <pc:spChg chg="mod">
          <ac:chgData name="Stewart Gale" userId="3647ddd2-6040-41ae-a96d-232c23482af8" providerId="ADAL" clId="{163176A0-02FC-47D8-8D6B-77EA423298B5}" dt="2026-03-06T02:55:05.181" v="266" actId="1076"/>
          <ac:spMkLst>
            <pc:docMk/>
            <pc:sldMk cId="2318682335" sldId="657"/>
            <ac:spMk id="16" creationId="{DE9701E9-2FDB-3AA6-6DE4-282F323EC209}"/>
          </ac:spMkLst>
        </pc:spChg>
        <pc:spChg chg="add mod">
          <ac:chgData name="Stewart Gale" userId="3647ddd2-6040-41ae-a96d-232c23482af8" providerId="ADAL" clId="{163176A0-02FC-47D8-8D6B-77EA423298B5}" dt="2026-03-06T02:58:38.253" v="323" actId="1037"/>
          <ac:spMkLst>
            <pc:docMk/>
            <pc:sldMk cId="2318682335" sldId="657"/>
            <ac:spMk id="19" creationId="{05ABEEE6-3DFF-4D58-CABE-D423132C399E}"/>
          </ac:spMkLst>
        </pc:spChg>
        <pc:spChg chg="mod">
          <ac:chgData name="Stewart Gale" userId="3647ddd2-6040-41ae-a96d-232c23482af8" providerId="ADAL" clId="{163176A0-02FC-47D8-8D6B-77EA423298B5}" dt="2026-03-06T03:01:26.539" v="355" actId="1076"/>
          <ac:spMkLst>
            <pc:docMk/>
            <pc:sldMk cId="2318682335" sldId="657"/>
            <ac:spMk id="26" creationId="{208F15D2-3978-5F0D-8B3C-5D0D84E239F7}"/>
          </ac:spMkLst>
        </pc:spChg>
        <pc:spChg chg="mod">
          <ac:chgData name="Stewart Gale" userId="3647ddd2-6040-41ae-a96d-232c23482af8" providerId="ADAL" clId="{163176A0-02FC-47D8-8D6B-77EA423298B5}" dt="2026-03-06T03:01:26.539" v="355" actId="1076"/>
          <ac:spMkLst>
            <pc:docMk/>
            <pc:sldMk cId="2318682335" sldId="657"/>
            <ac:spMk id="27" creationId="{D6CFBC0C-2A9F-0199-E4EB-08471D8450AD}"/>
          </ac:spMkLst>
        </pc:spChg>
        <pc:spChg chg="mod">
          <ac:chgData name="Stewart Gale" userId="3647ddd2-6040-41ae-a96d-232c23482af8" providerId="ADAL" clId="{163176A0-02FC-47D8-8D6B-77EA423298B5}" dt="2026-03-06T03:01:26.539" v="355" actId="1076"/>
          <ac:spMkLst>
            <pc:docMk/>
            <pc:sldMk cId="2318682335" sldId="657"/>
            <ac:spMk id="28" creationId="{1E3EAF2E-9F18-2FE0-7389-8309E16BA5FD}"/>
          </ac:spMkLst>
        </pc:spChg>
        <pc:spChg chg="mod">
          <ac:chgData name="Stewart Gale" userId="3647ddd2-6040-41ae-a96d-232c23482af8" providerId="ADAL" clId="{163176A0-02FC-47D8-8D6B-77EA423298B5}" dt="2026-03-06T02:55:05.181" v="266" actId="1076"/>
          <ac:spMkLst>
            <pc:docMk/>
            <pc:sldMk cId="2318682335" sldId="657"/>
            <ac:spMk id="29" creationId="{7933203C-A860-4578-DD01-AA45DCEC9571}"/>
          </ac:spMkLst>
        </pc:spChg>
        <pc:spChg chg="add mod">
          <ac:chgData name="Stewart Gale" userId="3647ddd2-6040-41ae-a96d-232c23482af8" providerId="ADAL" clId="{163176A0-02FC-47D8-8D6B-77EA423298B5}" dt="2026-03-06T02:58:38.253" v="323" actId="1037"/>
          <ac:spMkLst>
            <pc:docMk/>
            <pc:sldMk cId="2318682335" sldId="657"/>
            <ac:spMk id="30" creationId="{BB748E9A-84A7-2D1C-697F-493F021D86A5}"/>
          </ac:spMkLst>
        </pc:spChg>
        <pc:spChg chg="add mod">
          <ac:chgData name="Stewart Gale" userId="3647ddd2-6040-41ae-a96d-232c23482af8" providerId="ADAL" clId="{163176A0-02FC-47D8-8D6B-77EA423298B5}" dt="2026-03-06T02:58:38.253" v="323" actId="1037"/>
          <ac:spMkLst>
            <pc:docMk/>
            <pc:sldMk cId="2318682335" sldId="657"/>
            <ac:spMk id="31" creationId="{A9E060B3-AD5A-6FD0-0970-6AD88F12E06E}"/>
          </ac:spMkLst>
        </pc:spChg>
        <pc:spChg chg="add mod">
          <ac:chgData name="Stewart Gale" userId="3647ddd2-6040-41ae-a96d-232c23482af8" providerId="ADAL" clId="{163176A0-02FC-47D8-8D6B-77EA423298B5}" dt="2026-03-06T03:01:21.921" v="354" actId="1076"/>
          <ac:spMkLst>
            <pc:docMk/>
            <pc:sldMk cId="2318682335" sldId="657"/>
            <ac:spMk id="32" creationId="{B21F6F5D-A276-4DEB-9954-7BD21F1EE5C2}"/>
          </ac:spMkLst>
        </pc:spChg>
        <pc:spChg chg="add del mod">
          <ac:chgData name="Stewart Gale" userId="3647ddd2-6040-41ae-a96d-232c23482af8" providerId="ADAL" clId="{163176A0-02FC-47D8-8D6B-77EA423298B5}" dt="2026-03-06T03:00:11.042" v="336" actId="478"/>
          <ac:spMkLst>
            <pc:docMk/>
            <pc:sldMk cId="2318682335" sldId="657"/>
            <ac:spMk id="36" creationId="{851804A7-6C62-5726-CF65-9D31AEA8DFDC}"/>
          </ac:spMkLst>
        </pc:spChg>
        <pc:spChg chg="add mod">
          <ac:chgData name="Stewart Gale" userId="3647ddd2-6040-41ae-a96d-232c23482af8" providerId="ADAL" clId="{163176A0-02FC-47D8-8D6B-77EA423298B5}" dt="2026-03-06T03:01:21.921" v="354" actId="1076"/>
          <ac:spMkLst>
            <pc:docMk/>
            <pc:sldMk cId="2318682335" sldId="657"/>
            <ac:spMk id="37" creationId="{CCF6A884-CE57-1892-C56F-73C82005A791}"/>
          </ac:spMkLst>
        </pc:spChg>
        <pc:spChg chg="add del mod">
          <ac:chgData name="Stewart Gale" userId="3647ddd2-6040-41ae-a96d-232c23482af8" providerId="ADAL" clId="{163176A0-02FC-47D8-8D6B-77EA423298B5}" dt="2026-03-06T03:00:09.629" v="335" actId="478"/>
          <ac:spMkLst>
            <pc:docMk/>
            <pc:sldMk cId="2318682335" sldId="657"/>
            <ac:spMk id="40" creationId="{DF92BB0D-17EE-6865-8EF3-3D685D4CD4B2}"/>
          </ac:spMkLst>
        </pc:spChg>
        <pc:spChg chg="add mod">
          <ac:chgData name="Stewart Gale" userId="3647ddd2-6040-41ae-a96d-232c23482af8" providerId="ADAL" clId="{163176A0-02FC-47D8-8D6B-77EA423298B5}" dt="2026-03-06T03:01:21.921" v="354" actId="1076"/>
          <ac:spMkLst>
            <pc:docMk/>
            <pc:sldMk cId="2318682335" sldId="657"/>
            <ac:spMk id="41" creationId="{9D7F4E0B-1FC4-39CC-455F-09B75C512505}"/>
          </ac:spMkLst>
        </pc:spChg>
        <pc:spChg chg="add del mod">
          <ac:chgData name="Stewart Gale" userId="3647ddd2-6040-41ae-a96d-232c23482af8" providerId="ADAL" clId="{163176A0-02FC-47D8-8D6B-77EA423298B5}" dt="2026-03-06T03:00:09.629" v="335" actId="478"/>
          <ac:spMkLst>
            <pc:docMk/>
            <pc:sldMk cId="2318682335" sldId="657"/>
            <ac:spMk id="42" creationId="{CCDD0A54-5FF9-24E6-03C5-9C30AA5D6222}"/>
          </ac:spMkLst>
        </pc:spChg>
        <pc:spChg chg="add mod">
          <ac:chgData name="Stewart Gale" userId="3647ddd2-6040-41ae-a96d-232c23482af8" providerId="ADAL" clId="{163176A0-02FC-47D8-8D6B-77EA423298B5}" dt="2026-03-06T03:01:21.921" v="354" actId="1076"/>
          <ac:spMkLst>
            <pc:docMk/>
            <pc:sldMk cId="2318682335" sldId="657"/>
            <ac:spMk id="43" creationId="{A0804058-BD9D-89F4-BFD1-87B37FDEEC25}"/>
          </ac:spMkLst>
        </pc:spChg>
        <pc:spChg chg="add mod">
          <ac:chgData name="Stewart Gale" userId="3647ddd2-6040-41ae-a96d-232c23482af8" providerId="ADAL" clId="{163176A0-02FC-47D8-8D6B-77EA423298B5}" dt="2026-03-06T03:01:21.921" v="354" actId="1076"/>
          <ac:spMkLst>
            <pc:docMk/>
            <pc:sldMk cId="2318682335" sldId="657"/>
            <ac:spMk id="44" creationId="{75F02ABA-DEA2-AAC6-2742-6E9803D99F98}"/>
          </ac:spMkLst>
        </pc:spChg>
        <pc:cxnChg chg="add del mod">
          <ac:chgData name="Stewart Gale" userId="3647ddd2-6040-41ae-a96d-232c23482af8" providerId="ADAL" clId="{163176A0-02FC-47D8-8D6B-77EA423298B5}" dt="2026-03-06T02:55:21.036" v="269" actId="478"/>
          <ac:cxnSpMkLst>
            <pc:docMk/>
            <pc:sldMk cId="2318682335" sldId="657"/>
            <ac:cxnSpMk id="4" creationId="{CB941E18-E70A-BC74-9FDD-45463DC7256D}"/>
          </ac:cxnSpMkLst>
        </pc:cxnChg>
        <pc:cxnChg chg="mod">
          <ac:chgData name="Stewart Gale" userId="3647ddd2-6040-41ae-a96d-232c23482af8" providerId="ADAL" clId="{163176A0-02FC-47D8-8D6B-77EA423298B5}" dt="2026-03-06T02:57:46.651" v="302" actId="208"/>
          <ac:cxnSpMkLst>
            <pc:docMk/>
            <pc:sldMk cId="2318682335" sldId="657"/>
            <ac:cxnSpMk id="8" creationId="{C4D201C9-2B6B-232F-A737-BB36B42A5D53}"/>
          </ac:cxnSpMkLst>
        </pc:cxnChg>
        <pc:cxnChg chg="mod">
          <ac:chgData name="Stewart Gale" userId="3647ddd2-6040-41ae-a96d-232c23482af8" providerId="ADAL" clId="{163176A0-02FC-47D8-8D6B-77EA423298B5}" dt="2026-03-06T02:55:44.015" v="275" actId="1076"/>
          <ac:cxnSpMkLst>
            <pc:docMk/>
            <pc:sldMk cId="2318682335" sldId="657"/>
            <ac:cxnSpMk id="33" creationId="{D528C935-AC56-2250-D9BE-F6D1A574CAEB}"/>
          </ac:cxnSpMkLst>
        </pc:cxnChg>
        <pc:cxnChg chg="mod">
          <ac:chgData name="Stewart Gale" userId="3647ddd2-6040-41ae-a96d-232c23482af8" providerId="ADAL" clId="{163176A0-02FC-47D8-8D6B-77EA423298B5}" dt="2026-03-06T03:01:21.921" v="354" actId="1076"/>
          <ac:cxnSpMkLst>
            <pc:docMk/>
            <pc:sldMk cId="2318682335" sldId="657"/>
            <ac:cxnSpMk id="34" creationId="{6F445788-8427-380F-7EDD-26BD33A55337}"/>
          </ac:cxnSpMkLst>
        </pc:cxnChg>
        <pc:cxnChg chg="add del mod">
          <ac:chgData name="Stewart Gale" userId="3647ddd2-6040-41ae-a96d-232c23482af8" providerId="ADAL" clId="{163176A0-02FC-47D8-8D6B-77EA423298B5}" dt="2026-03-06T02:59:41.997" v="326" actId="478"/>
          <ac:cxnSpMkLst>
            <pc:docMk/>
            <pc:sldMk cId="2318682335" sldId="657"/>
            <ac:cxnSpMk id="35" creationId="{60B1EA9A-1416-7C68-09AF-9C7C1A641D4B}"/>
          </ac:cxnSpMkLst>
        </pc:cxnChg>
        <pc:cxnChg chg="add mod">
          <ac:chgData name="Stewart Gale" userId="3647ddd2-6040-41ae-a96d-232c23482af8" providerId="ADAL" clId="{163176A0-02FC-47D8-8D6B-77EA423298B5}" dt="2026-03-06T03:01:21.921" v="354" actId="1076"/>
          <ac:cxnSpMkLst>
            <pc:docMk/>
            <pc:sldMk cId="2318682335" sldId="657"/>
            <ac:cxnSpMk id="38" creationId="{9D71C9EB-816E-B73C-7B29-BE63F9FC8F68}"/>
          </ac:cxnSpMkLst>
        </pc:cxnChg>
        <pc:cxnChg chg="mod">
          <ac:chgData name="Stewart Gale" userId="3647ddd2-6040-41ae-a96d-232c23482af8" providerId="ADAL" clId="{163176A0-02FC-47D8-8D6B-77EA423298B5}" dt="2026-03-06T03:01:21.921" v="354" actId="1076"/>
          <ac:cxnSpMkLst>
            <pc:docMk/>
            <pc:sldMk cId="2318682335" sldId="657"/>
            <ac:cxnSpMk id="39" creationId="{C409CB2A-E233-7CE1-75A9-4C30FBFA0A03}"/>
          </ac:cxnSpMkLst>
        </pc:cxnChg>
      </pc:sldChg>
      <pc:sldChg chg="addSp delSp modSp mod">
        <pc:chgData name="Stewart Gale" userId="3647ddd2-6040-41ae-a96d-232c23482af8" providerId="ADAL" clId="{163176A0-02FC-47D8-8D6B-77EA423298B5}" dt="2026-03-06T02:48:03.469" v="186" actId="1582"/>
        <pc:sldMkLst>
          <pc:docMk/>
          <pc:sldMk cId="2850104697" sldId="694"/>
        </pc:sldMkLst>
        <pc:spChg chg="mod">
          <ac:chgData name="Stewart Gale" userId="3647ddd2-6040-41ae-a96d-232c23482af8" providerId="ADAL" clId="{163176A0-02FC-47D8-8D6B-77EA423298B5}" dt="2026-03-06T02:47:39.402" v="182" actId="1076"/>
          <ac:spMkLst>
            <pc:docMk/>
            <pc:sldMk cId="2850104697" sldId="694"/>
            <ac:spMk id="10" creationId="{2D803C91-5E5D-1612-0E85-D38244D9E6BB}"/>
          </ac:spMkLst>
        </pc:spChg>
        <pc:spChg chg="mod">
          <ac:chgData name="Stewart Gale" userId="3647ddd2-6040-41ae-a96d-232c23482af8" providerId="ADAL" clId="{163176A0-02FC-47D8-8D6B-77EA423298B5}" dt="2026-03-06T02:46:39.330" v="172" actId="1076"/>
          <ac:spMkLst>
            <pc:docMk/>
            <pc:sldMk cId="2850104697" sldId="694"/>
            <ac:spMk id="11" creationId="{D55DEAF5-CB52-43F7-9A96-99FA2E8CB5FE}"/>
          </ac:spMkLst>
        </pc:spChg>
        <pc:spChg chg="mod">
          <ac:chgData name="Stewart Gale" userId="3647ddd2-6040-41ae-a96d-232c23482af8" providerId="ADAL" clId="{163176A0-02FC-47D8-8D6B-77EA423298B5}" dt="2026-03-06T02:47:56.019" v="184" actId="207"/>
          <ac:spMkLst>
            <pc:docMk/>
            <pc:sldMk cId="2850104697" sldId="694"/>
            <ac:spMk id="25" creationId="{C680FE5F-87C1-3269-1EB4-87350A7DA45C}"/>
          </ac:spMkLst>
        </pc:spChg>
        <pc:spChg chg="mod">
          <ac:chgData name="Stewart Gale" userId="3647ddd2-6040-41ae-a96d-232c23482af8" providerId="ADAL" clId="{163176A0-02FC-47D8-8D6B-77EA423298B5}" dt="2026-03-06T02:45:36.989" v="164" actId="1076"/>
          <ac:spMkLst>
            <pc:docMk/>
            <pc:sldMk cId="2850104697" sldId="694"/>
            <ac:spMk id="31" creationId="{E8160158-2534-5465-A1F7-E08DCF5FB4AE}"/>
          </ac:spMkLst>
        </pc:spChg>
        <pc:cxnChg chg="del mod">
          <ac:chgData name="Stewart Gale" userId="3647ddd2-6040-41ae-a96d-232c23482af8" providerId="ADAL" clId="{163176A0-02FC-47D8-8D6B-77EA423298B5}" dt="2026-03-06T02:47:03.102" v="176" actId="21"/>
          <ac:cxnSpMkLst>
            <pc:docMk/>
            <pc:sldMk cId="2850104697" sldId="694"/>
            <ac:cxnSpMk id="4" creationId="{3147D5ED-5F67-2DF8-127D-DEB6199CBF6F}"/>
          </ac:cxnSpMkLst>
        </pc:cxnChg>
        <pc:cxnChg chg="del mod">
          <ac:chgData name="Stewart Gale" userId="3647ddd2-6040-41ae-a96d-232c23482af8" providerId="ADAL" clId="{163176A0-02FC-47D8-8D6B-77EA423298B5}" dt="2026-03-06T02:46:16.714" v="167" actId="21"/>
          <ac:cxnSpMkLst>
            <pc:docMk/>
            <pc:sldMk cId="2850104697" sldId="694"/>
            <ac:cxnSpMk id="5" creationId="{09A4D1D3-9048-C4FD-17EC-BA15D58A2425}"/>
          </ac:cxnSpMkLst>
        </pc:cxnChg>
        <pc:cxnChg chg="mod">
          <ac:chgData name="Stewart Gale" userId="3647ddd2-6040-41ae-a96d-232c23482af8" providerId="ADAL" clId="{163176A0-02FC-47D8-8D6B-77EA423298B5}" dt="2026-03-06T02:48:03.469" v="186" actId="1582"/>
          <ac:cxnSpMkLst>
            <pc:docMk/>
            <pc:sldMk cId="2850104697" sldId="694"/>
            <ac:cxnSpMk id="6" creationId="{DD3B2B78-7295-5A40-749F-A2AA765E3D56}"/>
          </ac:cxnSpMkLst>
        </pc:cxnChg>
        <pc:cxnChg chg="add mod">
          <ac:chgData name="Stewart Gale" userId="3647ddd2-6040-41ae-a96d-232c23482af8" providerId="ADAL" clId="{163176A0-02FC-47D8-8D6B-77EA423298B5}" dt="2026-03-06T02:46:18.070" v="168"/>
          <ac:cxnSpMkLst>
            <pc:docMk/>
            <pc:sldMk cId="2850104697" sldId="694"/>
            <ac:cxnSpMk id="8" creationId="{09A4D1D3-9048-C4FD-17EC-BA15D58A2425}"/>
          </ac:cxnSpMkLst>
        </pc:cxnChg>
        <pc:cxnChg chg="add mod">
          <ac:chgData name="Stewart Gale" userId="3647ddd2-6040-41ae-a96d-232c23482af8" providerId="ADAL" clId="{163176A0-02FC-47D8-8D6B-77EA423298B5}" dt="2026-03-06T02:47:32.096" v="180" actId="1582"/>
          <ac:cxnSpMkLst>
            <pc:docMk/>
            <pc:sldMk cId="2850104697" sldId="694"/>
            <ac:cxnSpMk id="13" creationId="{3147D5ED-5F67-2DF8-127D-DEB6199CBF6F}"/>
          </ac:cxnSpMkLst>
        </pc:cxnChg>
        <pc:cxnChg chg="mod">
          <ac:chgData name="Stewart Gale" userId="3647ddd2-6040-41ae-a96d-232c23482af8" providerId="ADAL" clId="{163176A0-02FC-47D8-8D6B-77EA423298B5}" dt="2026-03-06T02:47:32.096" v="180" actId="1582"/>
          <ac:cxnSpMkLst>
            <pc:docMk/>
            <pc:sldMk cId="2850104697" sldId="694"/>
            <ac:cxnSpMk id="15" creationId="{8042726D-BF5A-D354-24DB-3E8D2693CB72}"/>
          </ac:cxnSpMkLst>
        </pc:cxnChg>
        <pc:cxnChg chg="mod">
          <ac:chgData name="Stewart Gale" userId="3647ddd2-6040-41ae-a96d-232c23482af8" providerId="ADAL" clId="{163176A0-02FC-47D8-8D6B-77EA423298B5}" dt="2026-03-06T02:46:32.641" v="170" actId="208"/>
          <ac:cxnSpMkLst>
            <pc:docMk/>
            <pc:sldMk cId="2850104697" sldId="694"/>
            <ac:cxnSpMk id="16" creationId="{1E316C7C-D5B9-4E5B-128D-D0948EA91D34}"/>
          </ac:cxnSpMkLst>
        </pc:cxnChg>
      </pc:sldChg>
      <pc:sldChg chg="addSp delSp modSp mod addAnim delAnim modAnim">
        <pc:chgData name="Stewart Gale" userId="3647ddd2-6040-41ae-a96d-232c23482af8" providerId="ADAL" clId="{163176A0-02FC-47D8-8D6B-77EA423298B5}" dt="2026-03-06T04:15:51.593" v="485" actId="20577"/>
        <pc:sldMkLst>
          <pc:docMk/>
          <pc:sldMk cId="2369963424" sldId="696"/>
        </pc:sldMkLst>
        <pc:spChg chg="add del mod">
          <ac:chgData name="Stewart Gale" userId="3647ddd2-6040-41ae-a96d-232c23482af8" providerId="ADAL" clId="{163176A0-02FC-47D8-8D6B-77EA423298B5}" dt="2026-03-06T02:51:56.418" v="238" actId="478"/>
          <ac:spMkLst>
            <pc:docMk/>
            <pc:sldMk cId="2369963424" sldId="696"/>
            <ac:spMk id="3" creationId="{79C53085-B3D2-E895-6023-4B51A0F75E2F}"/>
          </ac:spMkLst>
        </pc:spChg>
        <pc:spChg chg="add del mod">
          <ac:chgData name="Stewart Gale" userId="3647ddd2-6040-41ae-a96d-232c23482af8" providerId="ADAL" clId="{163176A0-02FC-47D8-8D6B-77EA423298B5}" dt="2026-03-06T02:51:56.418" v="238" actId="478"/>
          <ac:spMkLst>
            <pc:docMk/>
            <pc:sldMk cId="2369963424" sldId="696"/>
            <ac:spMk id="4" creationId="{2490A9AD-7A2B-DF09-C023-D1A96A992B83}"/>
          </ac:spMkLst>
        </pc:spChg>
        <pc:spChg chg="add 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5" creationId="{AC9151EE-239B-5241-D621-687A1299E865}"/>
          </ac:spMkLst>
        </pc:spChg>
        <pc:spChg chg="add 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7" creationId="{39B83C40-4947-B6EE-6EFF-86B3498FB8CD}"/>
          </ac:spMkLst>
        </pc:spChg>
        <pc:spChg chg="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8" creationId="{C02A9373-64BC-08CB-EB44-BCBE8F49B914}"/>
          </ac:spMkLst>
        </pc:spChg>
        <pc:spChg chg="del mod">
          <ac:chgData name="Stewart Gale" userId="3647ddd2-6040-41ae-a96d-232c23482af8" providerId="ADAL" clId="{163176A0-02FC-47D8-8D6B-77EA423298B5}" dt="2026-03-06T02:52:42.856" v="248" actId="478"/>
          <ac:spMkLst>
            <pc:docMk/>
            <pc:sldMk cId="2369963424" sldId="696"/>
            <ac:spMk id="9" creationId="{A665A673-44B5-9DC4-5A46-7DAD233DBF1F}"/>
          </ac:spMkLst>
        </pc:spChg>
        <pc:spChg chg="mod">
          <ac:chgData name="Stewart Gale" userId="3647ddd2-6040-41ae-a96d-232c23482af8" providerId="ADAL" clId="{163176A0-02FC-47D8-8D6B-77EA423298B5}" dt="2026-03-06T04:15:51.593" v="485" actId="20577"/>
          <ac:spMkLst>
            <pc:docMk/>
            <pc:sldMk cId="2369963424" sldId="696"/>
            <ac:spMk id="10" creationId="{AAB683A0-39E7-6A9C-180C-1C4A9542DC36}"/>
          </ac:spMkLst>
        </pc:spChg>
        <pc:spChg chg="add 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12" creationId="{688D8F48-498D-20F3-B2D2-AC06692374C5}"/>
          </ac:spMkLst>
        </pc:spChg>
        <pc:spChg chg="add 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13" creationId="{15125298-C0DE-02F9-A826-09471318D6BC}"/>
          </ac:spMkLst>
        </pc:spChg>
        <pc:spChg chg="add 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15" creationId="{3220159E-BFC3-A8FC-FA32-0CEAEE90D6A9}"/>
          </ac:spMkLst>
        </pc:spChg>
        <pc:spChg chg="mod">
          <ac:chgData name="Stewart Gale" userId="3647ddd2-6040-41ae-a96d-232c23482af8" providerId="ADAL" clId="{163176A0-02FC-47D8-8D6B-77EA423298B5}" dt="2026-03-06T04:15:19.596" v="480" actId="20577"/>
          <ac:spMkLst>
            <pc:docMk/>
            <pc:sldMk cId="2369963424" sldId="696"/>
            <ac:spMk id="17" creationId="{3684E561-2F9A-04F6-B28E-BACE5A20C615}"/>
          </ac:spMkLst>
        </pc:spChg>
        <pc:spChg chg="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19" creationId="{78998C1A-177F-2D57-F3AB-B60CFD042555}"/>
          </ac:spMkLst>
        </pc:spChg>
        <pc:spChg chg="mod">
          <ac:chgData name="Stewart Gale" userId="3647ddd2-6040-41ae-a96d-232c23482af8" providerId="ADAL" clId="{163176A0-02FC-47D8-8D6B-77EA423298B5}" dt="2026-03-06T02:49:52.640" v="204" actId="1076"/>
          <ac:spMkLst>
            <pc:docMk/>
            <pc:sldMk cId="2369963424" sldId="696"/>
            <ac:spMk id="21" creationId="{345B1227-6B76-AF17-B415-3B7DE3221CED}"/>
          </ac:spMkLst>
        </pc:spChg>
        <pc:spChg chg="mod">
          <ac:chgData name="Stewart Gale" userId="3647ddd2-6040-41ae-a96d-232c23482af8" providerId="ADAL" clId="{163176A0-02FC-47D8-8D6B-77EA423298B5}" dt="2026-03-06T02:54:33.156" v="264" actId="1076"/>
          <ac:spMkLst>
            <pc:docMk/>
            <pc:sldMk cId="2369963424" sldId="696"/>
            <ac:spMk id="24" creationId="{D6F15B9B-13C4-8999-142A-CE9D4849B522}"/>
          </ac:spMkLst>
        </pc:spChg>
        <pc:spChg chg="del mod">
          <ac:chgData name="Stewart Gale" userId="3647ddd2-6040-41ae-a96d-232c23482af8" providerId="ADAL" clId="{163176A0-02FC-47D8-8D6B-77EA423298B5}" dt="2026-03-06T02:52:59.084" v="250" actId="478"/>
          <ac:spMkLst>
            <pc:docMk/>
            <pc:sldMk cId="2369963424" sldId="696"/>
            <ac:spMk id="58" creationId="{CE6E199C-8D9D-9361-C7A0-D4896DBA91DE}"/>
          </ac:spMkLst>
        </pc:spChg>
        <pc:spChg chg="del mod">
          <ac:chgData name="Stewart Gale" userId="3647ddd2-6040-41ae-a96d-232c23482af8" providerId="ADAL" clId="{163176A0-02FC-47D8-8D6B-77EA423298B5}" dt="2026-03-06T02:52:59.084" v="250" actId="478"/>
          <ac:spMkLst>
            <pc:docMk/>
            <pc:sldMk cId="2369963424" sldId="696"/>
            <ac:spMk id="59" creationId="{764FCE13-EC25-36D4-C6E1-0CF5E1DCDEF5}"/>
          </ac:spMkLst>
        </pc:spChg>
        <pc:spChg chg="del mod">
          <ac:chgData name="Stewart Gale" userId="3647ddd2-6040-41ae-a96d-232c23482af8" providerId="ADAL" clId="{163176A0-02FC-47D8-8D6B-77EA423298B5}" dt="2026-03-06T02:52:59.084" v="250" actId="478"/>
          <ac:spMkLst>
            <pc:docMk/>
            <pc:sldMk cId="2369963424" sldId="696"/>
            <ac:spMk id="60" creationId="{E79FC7A4-A427-E7C8-90DD-8FF0FAA2DA38}"/>
          </ac:spMkLst>
        </pc:spChg>
        <pc:spChg chg="mod">
          <ac:chgData name="Stewart Gale" userId="3647ddd2-6040-41ae-a96d-232c23482af8" providerId="ADAL" clId="{163176A0-02FC-47D8-8D6B-77EA423298B5}" dt="2026-03-06T02:50:57.797" v="225" actId="1076"/>
          <ac:spMkLst>
            <pc:docMk/>
            <pc:sldMk cId="2369963424" sldId="696"/>
            <ac:spMk id="72" creationId="{FBC50D30-81F7-06F1-565D-B53C9FAF728B}"/>
          </ac:spMkLst>
        </pc:spChg>
        <pc:spChg chg="mod">
          <ac:chgData name="Stewart Gale" userId="3647ddd2-6040-41ae-a96d-232c23482af8" providerId="ADAL" clId="{163176A0-02FC-47D8-8D6B-77EA423298B5}" dt="2026-03-06T02:51:02.425" v="228" actId="1076"/>
          <ac:spMkLst>
            <pc:docMk/>
            <pc:sldMk cId="2369963424" sldId="696"/>
            <ac:spMk id="83" creationId="{664643DE-EE81-383E-2E3F-BE187D71D3E0}"/>
          </ac:spMkLst>
        </pc:spChg>
        <pc:cxnChg chg="mod">
          <ac:chgData name="Stewart Gale" userId="3647ddd2-6040-41ae-a96d-232c23482af8" providerId="ADAL" clId="{163176A0-02FC-47D8-8D6B-77EA423298B5}" dt="2026-03-06T02:49:52.640" v="204" actId="1076"/>
          <ac:cxnSpMkLst>
            <pc:docMk/>
            <pc:sldMk cId="2369963424" sldId="696"/>
            <ac:cxnSpMk id="6" creationId="{99B9F969-F132-4ED7-6726-230FB73B4F9B}"/>
          </ac:cxnSpMkLst>
        </pc:cxnChg>
        <pc:cxnChg chg="mod">
          <ac:chgData name="Stewart Gale" userId="3647ddd2-6040-41ae-a96d-232c23482af8" providerId="ADAL" clId="{163176A0-02FC-47D8-8D6B-77EA423298B5}" dt="2026-03-06T02:49:52.640" v="204" actId="1076"/>
          <ac:cxnSpMkLst>
            <pc:docMk/>
            <pc:sldMk cId="2369963424" sldId="696"/>
            <ac:cxnSpMk id="11" creationId="{2F206191-D2BF-B655-300F-E94687A04C83}"/>
          </ac:cxnSpMkLst>
        </pc:cxnChg>
        <pc:cxnChg chg="mod">
          <ac:chgData name="Stewart Gale" userId="3647ddd2-6040-41ae-a96d-232c23482af8" providerId="ADAL" clId="{163176A0-02FC-47D8-8D6B-77EA423298B5}" dt="2026-03-06T02:50:39.637" v="213" actId="1076"/>
          <ac:cxnSpMkLst>
            <pc:docMk/>
            <pc:sldMk cId="2369963424" sldId="696"/>
            <ac:cxnSpMk id="14" creationId="{73561ED3-EB75-0AF1-07EC-4C31041D24FB}"/>
          </ac:cxnSpMkLst>
        </pc:cxnChg>
      </pc:sldChg>
      <pc:sldChg chg="modSp mod">
        <pc:chgData name="Stewart Gale" userId="3647ddd2-6040-41ae-a96d-232c23482af8" providerId="ADAL" clId="{163176A0-02FC-47D8-8D6B-77EA423298B5}" dt="2026-03-06T03:03:59.582" v="366" actId="113"/>
        <pc:sldMkLst>
          <pc:docMk/>
          <pc:sldMk cId="2460871502" sldId="706"/>
        </pc:sldMkLst>
        <pc:spChg chg="mod">
          <ac:chgData name="Stewart Gale" userId="3647ddd2-6040-41ae-a96d-232c23482af8" providerId="ADAL" clId="{163176A0-02FC-47D8-8D6B-77EA423298B5}" dt="2026-03-06T03:03:59.582" v="366" actId="113"/>
          <ac:spMkLst>
            <pc:docMk/>
            <pc:sldMk cId="2460871502" sldId="706"/>
            <ac:spMk id="47" creationId="{5DA00F49-356E-114D-7121-9332750C9CF5}"/>
          </ac:spMkLst>
        </pc:spChg>
      </pc:sldChg>
      <pc:sldChg chg="del">
        <pc:chgData name="Stewart Gale" userId="3647ddd2-6040-41ae-a96d-232c23482af8" providerId="ADAL" clId="{163176A0-02FC-47D8-8D6B-77EA423298B5}" dt="2026-03-06T02:54:44.997" v="265" actId="47"/>
        <pc:sldMkLst>
          <pc:docMk/>
          <pc:sldMk cId="3654848514" sldId="707"/>
        </pc:sldMkLst>
      </pc:sldChg>
      <pc:sldChg chg="addSp delSp modSp mod addAnim delAnim modAnim">
        <pc:chgData name="Stewart Gale" userId="3647ddd2-6040-41ae-a96d-232c23482af8" providerId="ADAL" clId="{163176A0-02FC-47D8-8D6B-77EA423298B5}" dt="2026-03-06T04:11:38.156" v="478" actId="14100"/>
        <pc:sldMkLst>
          <pc:docMk/>
          <pc:sldMk cId="609619510" sldId="708"/>
        </pc:sldMkLst>
        <pc:spChg chg="add 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2" creationId="{3B999842-25F2-6CB4-513A-2536041347CC}"/>
          </ac:spMkLst>
        </pc:spChg>
        <pc:spChg chg="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3" creationId="{E79D155D-1E64-7D77-19FA-7B027275C380}"/>
          </ac:spMkLst>
        </pc:spChg>
        <pc:spChg chg="mod">
          <ac:chgData name="Stewart Gale" userId="3647ddd2-6040-41ae-a96d-232c23482af8" providerId="ADAL" clId="{163176A0-02FC-47D8-8D6B-77EA423298B5}" dt="2026-03-06T02:43:21.602" v="114" actId="1038"/>
          <ac:spMkLst>
            <pc:docMk/>
            <pc:sldMk cId="609619510" sldId="708"/>
            <ac:spMk id="5" creationId="{A3962999-E871-E802-FED2-DD7DF697C263}"/>
          </ac:spMkLst>
        </pc:spChg>
        <pc:spChg chg="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6" creationId="{873C3954-8052-86F8-123F-3AA9CEEE8770}"/>
          </ac:spMkLst>
        </pc:spChg>
        <pc:spChg chg="del">
          <ac:chgData name="Stewart Gale" userId="3647ddd2-6040-41ae-a96d-232c23482af8" providerId="ADAL" clId="{163176A0-02FC-47D8-8D6B-77EA423298B5}" dt="2026-03-06T02:39:02.176" v="55" actId="478"/>
          <ac:spMkLst>
            <pc:docMk/>
            <pc:sldMk cId="609619510" sldId="708"/>
            <ac:spMk id="10" creationId="{55263731-F60B-D54E-B9E5-E7C6EE44C633}"/>
          </ac:spMkLst>
        </pc:spChg>
        <pc:spChg chg="mod">
          <ac:chgData name="Stewart Gale" userId="3647ddd2-6040-41ae-a96d-232c23482af8" providerId="ADAL" clId="{163176A0-02FC-47D8-8D6B-77EA423298B5}" dt="2026-03-06T02:43:21.602" v="114" actId="1038"/>
          <ac:spMkLst>
            <pc:docMk/>
            <pc:sldMk cId="609619510" sldId="708"/>
            <ac:spMk id="13" creationId="{3AE0CACC-9BAD-CFFB-85C2-585A1A615D28}"/>
          </ac:spMkLst>
        </pc:spChg>
        <pc:spChg chg="add mod">
          <ac:chgData name="Stewart Gale" userId="3647ddd2-6040-41ae-a96d-232c23482af8" providerId="ADAL" clId="{163176A0-02FC-47D8-8D6B-77EA423298B5}" dt="2026-03-06T04:11:38.156" v="478" actId="14100"/>
          <ac:spMkLst>
            <pc:docMk/>
            <pc:sldMk cId="609619510" sldId="708"/>
            <ac:spMk id="15" creationId="{34051033-47F1-19AF-17F5-3734E23C0765}"/>
          </ac:spMkLst>
        </pc:spChg>
        <pc:spChg chg="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18" creationId="{A8EBBF01-4B85-0F6A-7E31-DA2188E11E7F}"/>
          </ac:spMkLst>
        </pc:spChg>
        <pc:spChg chg="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23" creationId="{44BAE68B-3582-1923-6608-75CFD853C915}"/>
          </ac:spMkLst>
        </pc:spChg>
        <pc:spChg chg="mod">
          <ac:chgData name="Stewart Gale" userId="3647ddd2-6040-41ae-a96d-232c23482af8" providerId="ADAL" clId="{163176A0-02FC-47D8-8D6B-77EA423298B5}" dt="2026-03-06T02:38:48.916" v="52" actId="1037"/>
          <ac:spMkLst>
            <pc:docMk/>
            <pc:sldMk cId="609619510" sldId="708"/>
            <ac:spMk id="25" creationId="{D65F2AA6-A5ED-701E-3E82-B5457CC216CE}"/>
          </ac:spMkLst>
        </pc:spChg>
        <pc:spChg chg="add mod">
          <ac:chgData name="Stewart Gale" userId="3647ddd2-6040-41ae-a96d-232c23482af8" providerId="ADAL" clId="{163176A0-02FC-47D8-8D6B-77EA423298B5}" dt="2026-03-06T02:39:55.404" v="68"/>
          <ac:spMkLst>
            <pc:docMk/>
            <pc:sldMk cId="609619510" sldId="708"/>
            <ac:spMk id="29" creationId="{81EAEE48-611C-6548-24E0-8ED64F527CA9}"/>
          </ac:spMkLst>
        </pc:spChg>
        <pc:spChg chg="mod">
          <ac:chgData name="Stewart Gale" userId="3647ddd2-6040-41ae-a96d-232c23482af8" providerId="ADAL" clId="{163176A0-02FC-47D8-8D6B-77EA423298B5}" dt="2026-03-06T02:43:21.602" v="114" actId="1038"/>
          <ac:spMkLst>
            <pc:docMk/>
            <pc:sldMk cId="609619510" sldId="708"/>
            <ac:spMk id="30" creationId="{908576ED-884C-9A63-1433-280D2186021E}"/>
          </ac:spMkLst>
        </pc:spChg>
        <pc:spChg chg="add mod">
          <ac:chgData name="Stewart Gale" userId="3647ddd2-6040-41ae-a96d-232c23482af8" providerId="ADAL" clId="{163176A0-02FC-47D8-8D6B-77EA423298B5}" dt="2026-03-06T02:43:21.602" v="114" actId="1038"/>
          <ac:spMkLst>
            <pc:docMk/>
            <pc:sldMk cId="609619510" sldId="708"/>
            <ac:spMk id="34" creationId="{8FFCE678-A163-8D01-0CED-095DAF086A7D}"/>
          </ac:spMkLst>
        </pc:spChg>
        <pc:spChg chg="add mod">
          <ac:chgData name="Stewart Gale" userId="3647ddd2-6040-41ae-a96d-232c23482af8" providerId="ADAL" clId="{163176A0-02FC-47D8-8D6B-77EA423298B5}" dt="2026-03-06T02:43:21.602" v="114" actId="1038"/>
          <ac:spMkLst>
            <pc:docMk/>
            <pc:sldMk cId="609619510" sldId="708"/>
            <ac:spMk id="35" creationId="{CA748C7B-5C32-EF43-80F0-EB65F60393A5}"/>
          </ac:spMkLst>
        </pc:spChg>
        <pc:spChg chg="add mod">
          <ac:chgData name="Stewart Gale" userId="3647ddd2-6040-41ae-a96d-232c23482af8" providerId="ADAL" clId="{163176A0-02FC-47D8-8D6B-77EA423298B5}" dt="2026-03-06T02:41:13.125" v="89" actId="1076"/>
          <ac:spMkLst>
            <pc:docMk/>
            <pc:sldMk cId="609619510" sldId="708"/>
            <ac:spMk id="36" creationId="{F1113485-E257-AF52-ECF4-66AAAC6EFC7A}"/>
          </ac:spMkLst>
        </pc:spChg>
        <pc:spChg chg="add mod">
          <ac:chgData name="Stewart Gale" userId="3647ddd2-6040-41ae-a96d-232c23482af8" providerId="ADAL" clId="{163176A0-02FC-47D8-8D6B-77EA423298B5}" dt="2026-03-06T02:41:33.967" v="96" actId="120"/>
          <ac:spMkLst>
            <pc:docMk/>
            <pc:sldMk cId="609619510" sldId="708"/>
            <ac:spMk id="39" creationId="{272BD43E-98C6-7794-6C49-6002DF262B08}"/>
          </ac:spMkLst>
        </pc:spChg>
        <pc:spChg chg="mod">
          <ac:chgData name="Stewart Gale" userId="3647ddd2-6040-41ae-a96d-232c23482af8" providerId="ADAL" clId="{163176A0-02FC-47D8-8D6B-77EA423298B5}" dt="2026-03-06T02:36:02.035" v="0" actId="1076"/>
          <ac:spMkLst>
            <pc:docMk/>
            <pc:sldMk cId="609619510" sldId="708"/>
            <ac:spMk id="42" creationId="{EFCAECDC-5E34-24F9-E6A3-D92D4F42502A}"/>
          </ac:spMkLst>
        </pc:spChg>
        <pc:spChg chg="mod">
          <ac:chgData name="Stewart Gale" userId="3647ddd2-6040-41ae-a96d-232c23482af8" providerId="ADAL" clId="{163176A0-02FC-47D8-8D6B-77EA423298B5}" dt="2026-03-06T02:36:02.035" v="0" actId="1076"/>
          <ac:spMkLst>
            <pc:docMk/>
            <pc:sldMk cId="609619510" sldId="708"/>
            <ac:spMk id="43" creationId="{AD7738E4-68DA-B74E-B270-0F7F317933AF}"/>
          </ac:spMkLst>
        </pc:spChg>
        <pc:spChg chg="mod">
          <ac:chgData name="Stewart Gale" userId="3647ddd2-6040-41ae-a96d-232c23482af8" providerId="ADAL" clId="{163176A0-02FC-47D8-8D6B-77EA423298B5}" dt="2026-03-06T02:36:02.035" v="0" actId="1076"/>
          <ac:spMkLst>
            <pc:docMk/>
            <pc:sldMk cId="609619510" sldId="708"/>
            <ac:spMk id="57" creationId="{738DED30-3CB8-7552-995C-073FB80E0368}"/>
          </ac:spMkLst>
        </pc:spChg>
        <pc:spChg chg="mod">
          <ac:chgData name="Stewart Gale" userId="3647ddd2-6040-41ae-a96d-232c23482af8" providerId="ADAL" clId="{163176A0-02FC-47D8-8D6B-77EA423298B5}" dt="2026-03-06T02:36:02.035" v="0" actId="1076"/>
          <ac:spMkLst>
            <pc:docMk/>
            <pc:sldMk cId="609619510" sldId="708"/>
            <ac:spMk id="60" creationId="{4C0CF308-B9EA-A33A-6844-D12D8CD58231}"/>
          </ac:spMkLst>
        </pc:spChg>
        <pc:spChg chg="mod">
          <ac:chgData name="Stewart Gale" userId="3647ddd2-6040-41ae-a96d-232c23482af8" providerId="ADAL" clId="{163176A0-02FC-47D8-8D6B-77EA423298B5}" dt="2026-03-06T02:36:02.035" v="0" actId="1076"/>
          <ac:spMkLst>
            <pc:docMk/>
            <pc:sldMk cId="609619510" sldId="708"/>
            <ac:spMk id="61" creationId="{09269822-CBFC-AF63-03C5-FDD30E7A7F1B}"/>
          </ac:spMkLst>
        </pc:spChg>
        <pc:cxnChg chg="mod">
          <ac:chgData name="Stewart Gale" userId="3647ddd2-6040-41ae-a96d-232c23482af8" providerId="ADAL" clId="{163176A0-02FC-47D8-8D6B-77EA423298B5}" dt="2026-03-06T02:43:21.602" v="114" actId="1038"/>
          <ac:cxnSpMkLst>
            <pc:docMk/>
            <pc:sldMk cId="609619510" sldId="708"/>
            <ac:cxnSpMk id="4" creationId="{18AE1C32-D02F-C07D-CA59-352708D3BAB7}"/>
          </ac:cxnSpMkLst>
        </pc:cxnChg>
        <pc:cxnChg chg="mod">
          <ac:chgData name="Stewart Gale" userId="3647ddd2-6040-41ae-a96d-232c23482af8" providerId="ADAL" clId="{163176A0-02FC-47D8-8D6B-77EA423298B5}" dt="2026-03-06T02:38:48.916" v="52" actId="1037"/>
          <ac:cxnSpMkLst>
            <pc:docMk/>
            <pc:sldMk cId="609619510" sldId="708"/>
            <ac:cxnSpMk id="8" creationId="{E5EDE75A-C048-FFB6-E44F-370C3E21B5A4}"/>
          </ac:cxnSpMkLst>
        </pc:cxnChg>
        <pc:cxnChg chg="mod">
          <ac:chgData name="Stewart Gale" userId="3647ddd2-6040-41ae-a96d-232c23482af8" providerId="ADAL" clId="{163176A0-02FC-47D8-8D6B-77EA423298B5}" dt="2026-03-06T02:39:32.580" v="63" actId="14100"/>
          <ac:cxnSpMkLst>
            <pc:docMk/>
            <pc:sldMk cId="609619510" sldId="708"/>
            <ac:cxnSpMk id="9" creationId="{8B34D8F1-ED4E-61BF-D13C-7D0BE0B77F83}"/>
          </ac:cxnSpMkLst>
        </pc:cxnChg>
        <pc:cxnChg chg="mod">
          <ac:chgData name="Stewart Gale" userId="3647ddd2-6040-41ae-a96d-232c23482af8" providerId="ADAL" clId="{163176A0-02FC-47D8-8D6B-77EA423298B5}" dt="2026-03-06T02:43:21.602" v="114" actId="1038"/>
          <ac:cxnSpMkLst>
            <pc:docMk/>
            <pc:sldMk cId="609619510" sldId="708"/>
            <ac:cxnSpMk id="11" creationId="{2C4BD7E9-3E34-4778-0A80-C7020C8162E4}"/>
          </ac:cxnSpMkLst>
        </pc:cxnChg>
        <pc:cxnChg chg="mod">
          <ac:chgData name="Stewart Gale" userId="3647ddd2-6040-41ae-a96d-232c23482af8" providerId="ADAL" clId="{163176A0-02FC-47D8-8D6B-77EA423298B5}" dt="2026-03-06T02:41:41.590" v="97" actId="1076"/>
          <ac:cxnSpMkLst>
            <pc:docMk/>
            <pc:sldMk cId="609619510" sldId="708"/>
            <ac:cxnSpMk id="12" creationId="{F65CF07E-95E3-9F83-888B-1B1B2D55C660}"/>
          </ac:cxnSpMkLst>
        </pc:cxnChg>
        <pc:cxnChg chg="mod">
          <ac:chgData name="Stewart Gale" userId="3647ddd2-6040-41ae-a96d-232c23482af8" providerId="ADAL" clId="{163176A0-02FC-47D8-8D6B-77EA423298B5}" dt="2026-03-06T02:43:21.602" v="114" actId="1038"/>
          <ac:cxnSpMkLst>
            <pc:docMk/>
            <pc:sldMk cId="609619510" sldId="708"/>
            <ac:cxnSpMk id="14" creationId="{0440A545-AA05-EAD0-D437-092E0F979132}"/>
          </ac:cxnSpMkLst>
        </pc:cxnChg>
        <pc:cxnChg chg="mod">
          <ac:chgData name="Stewart Gale" userId="3647ddd2-6040-41ae-a96d-232c23482af8" providerId="ADAL" clId="{163176A0-02FC-47D8-8D6B-77EA423298B5}" dt="2026-03-06T02:43:21.602" v="114" actId="1038"/>
          <ac:cxnSpMkLst>
            <pc:docMk/>
            <pc:sldMk cId="609619510" sldId="708"/>
            <ac:cxnSpMk id="20" creationId="{99C03655-B28A-4148-9A22-B0A580C51F1D}"/>
          </ac:cxnSpMkLst>
        </pc:cxnChg>
        <pc:cxnChg chg="add mod">
          <ac:chgData name="Stewart Gale" userId="3647ddd2-6040-41ae-a96d-232c23482af8" providerId="ADAL" clId="{163176A0-02FC-47D8-8D6B-77EA423298B5}" dt="2026-03-06T02:43:21.602" v="114" actId="1038"/>
          <ac:cxnSpMkLst>
            <pc:docMk/>
            <pc:sldMk cId="609619510" sldId="708"/>
            <ac:cxnSpMk id="31" creationId="{FB8AA12B-82BE-164C-757D-FF9EF223BDCF}"/>
          </ac:cxnSpMkLst>
        </pc:cxnChg>
        <pc:cxnChg chg="add mod">
          <ac:chgData name="Stewart Gale" userId="3647ddd2-6040-41ae-a96d-232c23482af8" providerId="ADAL" clId="{163176A0-02FC-47D8-8D6B-77EA423298B5}" dt="2026-03-06T02:41:06.922" v="88" actId="1076"/>
          <ac:cxnSpMkLst>
            <pc:docMk/>
            <pc:sldMk cId="609619510" sldId="708"/>
            <ac:cxnSpMk id="37" creationId="{D808ECAF-6C81-BF16-15DB-796EAFC47E99}"/>
          </ac:cxnSpMkLst>
        </pc:cxnChg>
        <pc:cxnChg chg="mod">
          <ac:chgData name="Stewart Gale" userId="3647ddd2-6040-41ae-a96d-232c23482af8" providerId="ADAL" clId="{163176A0-02FC-47D8-8D6B-77EA423298B5}" dt="2026-03-06T02:36:02.035" v="0" actId="1076"/>
          <ac:cxnSpMkLst>
            <pc:docMk/>
            <pc:sldMk cId="609619510" sldId="708"/>
            <ac:cxnSpMk id="50" creationId="{FCA016FC-5CDE-D309-4E8B-95019FF19282}"/>
          </ac:cxnSpMkLst>
        </pc:cxnChg>
        <pc:cxnChg chg="mod">
          <ac:chgData name="Stewart Gale" userId="3647ddd2-6040-41ae-a96d-232c23482af8" providerId="ADAL" clId="{163176A0-02FC-47D8-8D6B-77EA423298B5}" dt="2026-03-06T02:36:02.035" v="0" actId="1076"/>
          <ac:cxnSpMkLst>
            <pc:docMk/>
            <pc:sldMk cId="609619510" sldId="708"/>
            <ac:cxnSpMk id="51" creationId="{88CF031C-B73A-6A70-0E0D-CC24B14CA37D}"/>
          </ac:cxnSpMkLst>
        </pc:cxnChg>
        <pc:cxnChg chg="mod">
          <ac:chgData name="Stewart Gale" userId="3647ddd2-6040-41ae-a96d-232c23482af8" providerId="ADAL" clId="{163176A0-02FC-47D8-8D6B-77EA423298B5}" dt="2026-03-06T02:36:02.035" v="0" actId="1076"/>
          <ac:cxnSpMkLst>
            <pc:docMk/>
            <pc:sldMk cId="609619510" sldId="708"/>
            <ac:cxnSpMk id="52" creationId="{56BF8A2F-FEC4-683B-3A9D-A21A95D672F3}"/>
          </ac:cxnSpMkLst>
        </pc:cxnChg>
        <pc:cxnChg chg="mod">
          <ac:chgData name="Stewart Gale" userId="3647ddd2-6040-41ae-a96d-232c23482af8" providerId="ADAL" clId="{163176A0-02FC-47D8-8D6B-77EA423298B5}" dt="2026-03-06T02:36:02.035" v="0" actId="1076"/>
          <ac:cxnSpMkLst>
            <pc:docMk/>
            <pc:sldMk cId="609619510" sldId="708"/>
            <ac:cxnSpMk id="53" creationId="{F9FA046A-746E-A58B-BE95-F719A54034EE}"/>
          </ac:cxnSpMkLst>
        </pc:cxnChg>
      </pc:sldChg>
      <pc:sldChg chg="delSp modSp mod delAnim modAnim">
        <pc:chgData name="Stewart Gale" userId="3647ddd2-6040-41ae-a96d-232c23482af8" providerId="ADAL" clId="{163176A0-02FC-47D8-8D6B-77EA423298B5}" dt="2026-03-06T02:45:20.376" v="163" actId="478"/>
        <pc:sldMkLst>
          <pc:docMk/>
          <pc:sldMk cId="2331219359" sldId="709"/>
        </pc:sldMkLst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66" creationId="{F7263532-FD5D-CACA-56F8-36CDBA8241D3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0" creationId="{85F8D80B-FC7C-F794-5992-71E7C072D107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1" creationId="{0A214993-4408-7343-BD2E-E45CD247794D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5" creationId="{FC2458EF-1D9E-DC5F-8AF6-3DE5798C718E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6" creationId="{31C0A5F4-F009-07FD-062C-462344C8F203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7" creationId="{7925B9E3-D1AF-6741-4FD4-8B6F246BF2C1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78" creationId="{B3D7E38C-8F5E-E9B2-AB89-13A7BD4955A5}"/>
          </ac:spMkLst>
        </pc:spChg>
        <pc:spChg chg="del mod topLvl">
          <ac:chgData name="Stewart Gale" userId="3647ddd2-6040-41ae-a96d-232c23482af8" providerId="ADAL" clId="{163176A0-02FC-47D8-8D6B-77EA423298B5}" dt="2026-03-06T02:45:20.376" v="163" actId="478"/>
          <ac:spMkLst>
            <pc:docMk/>
            <pc:sldMk cId="2331219359" sldId="709"/>
            <ac:spMk id="79" creationId="{51739A11-FF79-B067-2826-44862D017D8A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80" creationId="{9E1A9B6C-10C1-9F23-EA9B-B265A1701638}"/>
          </ac:spMkLst>
        </pc:spChg>
        <pc:spChg chg="mod topLvl">
          <ac:chgData name="Stewart Gale" userId="3647ddd2-6040-41ae-a96d-232c23482af8" providerId="ADAL" clId="{163176A0-02FC-47D8-8D6B-77EA423298B5}" dt="2026-03-06T02:44:43.367" v="160" actId="165"/>
          <ac:spMkLst>
            <pc:docMk/>
            <pc:sldMk cId="2331219359" sldId="709"/>
            <ac:spMk id="86" creationId="{7514B400-DA8A-5BF8-E3B8-5EA6160FD364}"/>
          </ac:spMkLst>
        </pc:spChg>
        <pc:cxnChg chg="del mod">
          <ac:chgData name="Stewart Gale" userId="3647ddd2-6040-41ae-a96d-232c23482af8" providerId="ADAL" clId="{163176A0-02FC-47D8-8D6B-77EA423298B5}" dt="2026-03-06T02:45:04.049" v="162" actId="478"/>
          <ac:cxnSpMkLst>
            <pc:docMk/>
            <pc:sldMk cId="2331219359" sldId="709"/>
            <ac:cxnSpMk id="73" creationId="{8FC612E7-A4AB-D866-FE66-C6544C82558B}"/>
          </ac:cxnSpMkLst>
        </pc:cxnChg>
        <pc:cxnChg chg="del mod">
          <ac:chgData name="Stewart Gale" userId="3647ddd2-6040-41ae-a96d-232c23482af8" providerId="ADAL" clId="{163176A0-02FC-47D8-8D6B-77EA423298B5}" dt="2026-03-06T02:45:20.376" v="163" actId="478"/>
          <ac:cxnSpMkLst>
            <pc:docMk/>
            <pc:sldMk cId="2331219359" sldId="709"/>
            <ac:cxnSpMk id="74" creationId="{F5F8704F-55FB-8E22-8C71-D7830B4C058F}"/>
          </ac:cxnSpMkLst>
        </pc:cxnChg>
      </pc:sldChg>
      <pc:sldChg chg="addSp modSp new mod">
        <pc:chgData name="Stewart Gale" userId="3647ddd2-6040-41ae-a96d-232c23482af8" providerId="ADAL" clId="{163176A0-02FC-47D8-8D6B-77EA423298B5}" dt="2026-03-06T02:44:14.571" v="136" actId="1076"/>
        <pc:sldMkLst>
          <pc:docMk/>
          <pc:sldMk cId="2495068701" sldId="712"/>
        </pc:sldMkLst>
        <pc:spChg chg="add mod">
          <ac:chgData name="Stewart Gale" userId="3647ddd2-6040-41ae-a96d-232c23482af8" providerId="ADAL" clId="{163176A0-02FC-47D8-8D6B-77EA423298B5}" dt="2026-03-06T02:44:14.571" v="136" actId="1076"/>
          <ac:spMkLst>
            <pc:docMk/>
            <pc:sldMk cId="2495068701" sldId="712"/>
            <ac:spMk id="2" creationId="{1D53C1A6-3C3A-AC72-62D7-043B48E93019}"/>
          </ac:spMkLst>
        </pc:spChg>
      </pc:sldChg>
      <pc:sldChg chg="addSp delSp modSp new mod modAnim">
        <pc:chgData name="Stewart Gale" userId="3647ddd2-6040-41ae-a96d-232c23482af8" providerId="ADAL" clId="{163176A0-02FC-47D8-8D6B-77EA423298B5}" dt="2026-03-06T03:20:56.256" v="475" actId="1076"/>
        <pc:sldMkLst>
          <pc:docMk/>
          <pc:sldMk cId="450093508" sldId="713"/>
        </pc:sldMkLst>
        <pc:spChg chg="add mod">
          <ac:chgData name="Stewart Gale" userId="3647ddd2-6040-41ae-a96d-232c23482af8" providerId="ADAL" clId="{163176A0-02FC-47D8-8D6B-77EA423298B5}" dt="2026-03-06T03:20:47.801" v="469" actId="1076"/>
          <ac:spMkLst>
            <pc:docMk/>
            <pc:sldMk cId="450093508" sldId="713"/>
            <ac:spMk id="2" creationId="{17AD4512-D844-271D-8ECB-6A655CE44D13}"/>
          </ac:spMkLst>
        </pc:spChg>
        <pc:spChg chg="add mod">
          <ac:chgData name="Stewart Gale" userId="3647ddd2-6040-41ae-a96d-232c23482af8" providerId="ADAL" clId="{163176A0-02FC-47D8-8D6B-77EA423298B5}" dt="2026-03-06T03:20:47.801" v="469" actId="1076"/>
          <ac:spMkLst>
            <pc:docMk/>
            <pc:sldMk cId="450093508" sldId="713"/>
            <ac:spMk id="3" creationId="{5A9CF05D-937E-DA2A-3883-6E6162EA99DB}"/>
          </ac:spMkLst>
        </pc:spChg>
        <pc:spChg chg="add del mod">
          <ac:chgData name="Stewart Gale" userId="3647ddd2-6040-41ae-a96d-232c23482af8" providerId="ADAL" clId="{163176A0-02FC-47D8-8D6B-77EA423298B5}" dt="2026-03-06T03:20:00.841" v="434" actId="478"/>
          <ac:spMkLst>
            <pc:docMk/>
            <pc:sldMk cId="450093508" sldId="713"/>
            <ac:spMk id="4" creationId="{7B58EE3E-DFC5-D6D9-5EB2-C54A20241FAB}"/>
          </ac:spMkLst>
        </pc:spChg>
        <pc:spChg chg="add mod">
          <ac:chgData name="Stewart Gale" userId="3647ddd2-6040-41ae-a96d-232c23482af8" providerId="ADAL" clId="{163176A0-02FC-47D8-8D6B-77EA423298B5}" dt="2026-03-06T03:20:56.256" v="475" actId="1076"/>
          <ac:spMkLst>
            <pc:docMk/>
            <pc:sldMk cId="450093508" sldId="713"/>
            <ac:spMk id="5" creationId="{F98D9B0C-6721-CE3D-2646-80C4CF4B30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653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39B7A-46E1-7667-1550-3B7D38A7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A67E7E-5FB6-C82B-F628-864D35A5B4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42FC9B-3174-D9D1-E063-72A9BA77E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4A931D-FB9A-AC6C-74DA-07315758A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1109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FEB0E-BB37-B45B-0E94-BCEB94EAF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5E2E93-4215-C688-6763-3D7A8E2ED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C1DE16-E63A-3825-31D5-F5FF95875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94D44-EFCD-3392-CD7A-DD742A216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626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AD53C-FB97-1574-747E-32A984AA1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F3E46-025F-5EA7-464D-CB218E693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EB3089-DB27-E1A9-BF92-1DC2584AE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4E25A-57A8-197F-FD74-E4335055B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822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15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0355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71.png"/><Relationship Id="rId18" Type="http://schemas.openxmlformats.org/officeDocument/2006/relationships/image" Target="../media/image45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260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9" Type="http://schemas.openxmlformats.org/officeDocument/2006/relationships/image" Target="../media/image46.png"/><Relationship Id="rId4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7.png"/><Relationship Id="rId21" Type="http://schemas.openxmlformats.org/officeDocument/2006/relationships/image" Target="../media/image59.png"/><Relationship Id="rId12" Type="http://schemas.openxmlformats.org/officeDocument/2006/relationships/image" Target="../media/image390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380.png"/><Relationship Id="rId5" Type="http://schemas.openxmlformats.org/officeDocument/2006/relationships/image" Target="../media/image49.png"/><Relationship Id="rId15" Type="http://schemas.openxmlformats.org/officeDocument/2006/relationships/image" Target="../media/image53.png"/><Relationship Id="rId10" Type="http://schemas.openxmlformats.org/officeDocument/2006/relationships/image" Target="../media/image370.png"/><Relationship Id="rId19" Type="http://schemas.openxmlformats.org/officeDocument/2006/relationships/image" Target="../media/image57.png"/><Relationship Id="rId4" Type="http://schemas.openxmlformats.org/officeDocument/2006/relationships/image" Target="../media/image48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270.png"/><Relationship Id="rId7" Type="http://schemas.openxmlformats.org/officeDocument/2006/relationships/image" Target="../media/image60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0.png"/><Relationship Id="rId11" Type="http://schemas.openxmlformats.org/officeDocument/2006/relationships/image" Target="../media/image64.png"/><Relationship Id="rId5" Type="http://schemas.openxmlformats.org/officeDocument/2006/relationships/image" Target="../media/image580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0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10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42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476672"/>
            <a:ext cx="116652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Elastic, Strings and Springs</a:t>
            </a:r>
          </a:p>
          <a:p>
            <a:pPr lvl="0" algn="ctr"/>
            <a:r>
              <a:rPr lang="en-GB" sz="8000" dirty="0">
                <a:solidFill>
                  <a:prstClr val="black"/>
                </a:solidFill>
              </a:rPr>
              <a:t>Hooke’s Law – At an Angle</a:t>
            </a:r>
            <a:endParaRPr lang="en-GB" sz="88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67608" y="3501008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3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3 </a:t>
            </a:r>
            <a:r>
              <a:rPr lang="en-GB" sz="8800">
                <a:solidFill>
                  <a:prstClr val="black"/>
                </a:solidFill>
              </a:rPr>
              <a:t>of 5)</a:t>
            </a:r>
            <a:endParaRPr lang="en-GB" sz="8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03687-B3F7-44DB-316C-CC3688DD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2A9373-64BC-08CB-EB44-BCBE8F49B914}"/>
                  </a:ext>
                </a:extLst>
              </p:cNvPr>
              <p:cNvSpPr txBox="1"/>
              <p:nvPr/>
            </p:nvSpPr>
            <p:spPr>
              <a:xfrm>
                <a:off x="2193813" y="5858763"/>
                <a:ext cx="1463148" cy="7033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𝐴𝑃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GB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kumimoji="0" lang="en-GB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2A9373-64BC-08CB-EB44-BCBE8F49B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813" y="5858763"/>
                <a:ext cx="1463148" cy="703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B683A0-39E7-6A9C-180C-1C4A9542DC36}"/>
                  </a:ext>
                </a:extLst>
              </p:cNvPr>
              <p:cNvSpPr txBox="1"/>
              <p:nvPr/>
            </p:nvSpPr>
            <p:spPr>
              <a:xfrm>
                <a:off x="1635783" y="4920576"/>
                <a:ext cx="192689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4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30</m:t>
                          </m:r>
                        </m:e>
                      </m:func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𝐴𝑃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B683A0-39E7-6A9C-180C-1C4A9542D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783" y="4920576"/>
                <a:ext cx="1926899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F15B9B-13C4-8999-142A-CE9D4849B522}"/>
                  </a:ext>
                </a:extLst>
              </p:cNvPr>
              <p:cNvSpPr txBox="1"/>
              <p:nvPr/>
            </p:nvSpPr>
            <p:spPr>
              <a:xfrm>
                <a:off x="6672064" y="3935131"/>
                <a:ext cx="2762937" cy="1257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F15B9B-13C4-8999-142A-CE9D4849B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3935131"/>
                <a:ext cx="2762937" cy="12577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B9F969-F132-4ED7-6726-230FB73B4F9B}"/>
              </a:ext>
            </a:extLst>
          </p:cNvPr>
          <p:cNvCxnSpPr>
            <a:cxnSpLocks/>
          </p:cNvCxnSpPr>
          <p:nvPr/>
        </p:nvCxnSpPr>
        <p:spPr>
          <a:xfrm flipH="1" flipV="1">
            <a:off x="2517145" y="4294573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206191-D2BF-B655-300F-E94687A04C83}"/>
              </a:ext>
            </a:extLst>
          </p:cNvPr>
          <p:cNvCxnSpPr>
            <a:cxnSpLocks/>
          </p:cNvCxnSpPr>
          <p:nvPr/>
        </p:nvCxnSpPr>
        <p:spPr>
          <a:xfrm flipH="1" flipV="1">
            <a:off x="2482371" y="4297735"/>
            <a:ext cx="2020441" cy="7776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561ED3-EB75-0AF1-07EC-4C31041D24FB}"/>
              </a:ext>
            </a:extLst>
          </p:cNvPr>
          <p:cNvCxnSpPr>
            <a:cxnSpLocks/>
          </p:cNvCxnSpPr>
          <p:nvPr/>
        </p:nvCxnSpPr>
        <p:spPr>
          <a:xfrm>
            <a:off x="4502097" y="4289996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84E561-2F9A-04F6-B28E-BACE5A20C615}"/>
                  </a:ext>
                </a:extLst>
              </p:cNvPr>
              <p:cNvSpPr txBox="1"/>
              <p:nvPr/>
            </p:nvSpPr>
            <p:spPr>
              <a:xfrm>
                <a:off x="3226136" y="3717575"/>
                <a:ext cx="68269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84E561-2F9A-04F6-B28E-BACE5A20C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136" y="3717575"/>
                <a:ext cx="68269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998C1A-177F-2D57-F3AB-B60CFD042555}"/>
                  </a:ext>
                </a:extLst>
              </p:cNvPr>
              <p:cNvSpPr txBox="1"/>
              <p:nvPr/>
            </p:nvSpPr>
            <p:spPr>
              <a:xfrm>
                <a:off x="2745051" y="4263719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998C1A-177F-2D57-F3AB-B60CFD0425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051" y="4263719"/>
                <a:ext cx="546039" cy="369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reeform 33">
            <a:extLst>
              <a:ext uri="{FF2B5EF4-FFF2-40B4-BE49-F238E27FC236}">
                <a16:creationId xmlns:a16="http://schemas.microsoft.com/office/drawing/2014/main" id="{345B1227-6B76-AF17-B415-3B7DE3221CED}"/>
              </a:ext>
            </a:extLst>
          </p:cNvPr>
          <p:cNvSpPr/>
          <p:nvPr/>
        </p:nvSpPr>
        <p:spPr>
          <a:xfrm>
            <a:off x="3157278" y="4329901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150A141-011D-04E3-78B2-D54C796E4D72}"/>
              </a:ext>
            </a:extLst>
          </p:cNvPr>
          <p:cNvSpPr txBox="1"/>
          <p:nvPr/>
        </p:nvSpPr>
        <p:spPr>
          <a:xfrm>
            <a:off x="444001" y="240318"/>
            <a:ext cx="11303998" cy="341632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62E89731-05F6-D324-4FD5-91CCDB45D8A8}"/>
              </a:ext>
            </a:extLst>
          </p:cNvPr>
          <p:cNvSpPr/>
          <p:nvPr/>
        </p:nvSpPr>
        <p:spPr>
          <a:xfrm>
            <a:off x="9102688" y="2929080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40EA4DA-58F0-0305-934F-C6AC763821CB}"/>
              </a:ext>
            </a:extLst>
          </p:cNvPr>
          <p:cNvCxnSpPr>
            <a:cxnSpLocks/>
            <a:stCxn id="66" idx="7"/>
            <a:endCxn id="71" idx="2"/>
          </p:cNvCxnSpPr>
          <p:nvPr/>
        </p:nvCxnSpPr>
        <p:spPr>
          <a:xfrm flipV="1">
            <a:off x="9313039" y="1587551"/>
            <a:ext cx="2115279" cy="137900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E76490D-B4A8-3FE3-350C-C73A915BCA81}"/>
              </a:ext>
            </a:extLst>
          </p:cNvPr>
          <p:cNvCxnSpPr>
            <a:cxnSpLocks/>
            <a:stCxn id="66" idx="1"/>
            <a:endCxn id="70" idx="2"/>
          </p:cNvCxnSpPr>
          <p:nvPr/>
        </p:nvCxnSpPr>
        <p:spPr>
          <a:xfrm flipH="1" flipV="1">
            <a:off x="7118338" y="1621183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FBBFB5FB-182A-7C0A-03BA-EA178F065C2F}"/>
              </a:ext>
            </a:extLst>
          </p:cNvPr>
          <p:cNvSpPr txBox="1"/>
          <p:nvPr/>
        </p:nvSpPr>
        <p:spPr>
          <a:xfrm>
            <a:off x="6845318" y="1205686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AFA06C6-A2FF-74B1-8B63-3F7CC0B0D6B6}"/>
              </a:ext>
            </a:extLst>
          </p:cNvPr>
          <p:cNvSpPr txBox="1"/>
          <p:nvPr/>
        </p:nvSpPr>
        <p:spPr>
          <a:xfrm>
            <a:off x="11237882" y="1172053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BC50D30-81F7-06F1-565D-B53C9FAF728B}"/>
                  </a:ext>
                </a:extLst>
              </p:cNvPr>
              <p:cNvSpPr txBox="1"/>
              <p:nvPr/>
            </p:nvSpPr>
            <p:spPr>
              <a:xfrm>
                <a:off x="8612987" y="1028452"/>
                <a:ext cx="12098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BC50D30-81F7-06F1-565D-B53C9FAF7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987" y="1028452"/>
                <a:ext cx="120988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8DDF580-EBD6-323A-F2BF-091C7AD24C14}"/>
              </a:ext>
            </a:extLst>
          </p:cNvPr>
          <p:cNvCxnSpPr>
            <a:cxnSpLocks/>
            <a:stCxn id="71" idx="2"/>
            <a:endCxn id="70" idx="2"/>
          </p:cNvCxnSpPr>
          <p:nvPr/>
        </p:nvCxnSpPr>
        <p:spPr>
          <a:xfrm flipH="1">
            <a:off x="7118338" y="1587551"/>
            <a:ext cx="4309980" cy="33633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6C11ACE-5958-4BA2-CBD1-C6FABB812E3A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9213331" y="1604365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2AF2969-0552-32CE-2CA1-202A05EA7FEE}"/>
                  </a:ext>
                </a:extLst>
              </p:cNvPr>
              <p:cNvSpPr txBox="1"/>
              <p:nvPr/>
            </p:nvSpPr>
            <p:spPr>
              <a:xfrm>
                <a:off x="7359048" y="1571640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2AF2969-0552-32CE-2CA1-202A05EA7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048" y="1571640"/>
                <a:ext cx="546039" cy="369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D5F6A74-1B74-2A03-084D-2C04F9FA423A}"/>
                  </a:ext>
                </a:extLst>
              </p:cNvPr>
              <p:cNvSpPr txBox="1"/>
              <p:nvPr/>
            </p:nvSpPr>
            <p:spPr>
              <a:xfrm>
                <a:off x="10609996" y="1576924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FD5F6A74-1B74-2A03-084D-2C04F9FA4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9996" y="1576924"/>
                <a:ext cx="546039" cy="369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Freeform 33">
            <a:extLst>
              <a:ext uri="{FF2B5EF4-FFF2-40B4-BE49-F238E27FC236}">
                <a16:creationId xmlns:a16="http://schemas.microsoft.com/office/drawing/2014/main" id="{5E2C4CCB-D1B3-735A-99C5-DDBAC93C9935}"/>
              </a:ext>
            </a:extLst>
          </p:cNvPr>
          <p:cNvSpPr/>
          <p:nvPr/>
        </p:nvSpPr>
        <p:spPr>
          <a:xfrm>
            <a:off x="7771275" y="1637822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78" name="Freeform 62">
            <a:extLst>
              <a:ext uri="{FF2B5EF4-FFF2-40B4-BE49-F238E27FC236}">
                <a16:creationId xmlns:a16="http://schemas.microsoft.com/office/drawing/2014/main" id="{A5272496-64EE-229C-67CB-F703A190527B}"/>
              </a:ext>
            </a:extLst>
          </p:cNvPr>
          <p:cNvSpPr/>
          <p:nvPr/>
        </p:nvSpPr>
        <p:spPr>
          <a:xfrm flipH="1">
            <a:off x="10598843" y="1619895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F8D9250-6F79-1CCD-EF2F-2CCF9CEA30EE}"/>
              </a:ext>
            </a:extLst>
          </p:cNvPr>
          <p:cNvSpPr/>
          <p:nvPr/>
        </p:nvSpPr>
        <p:spPr>
          <a:xfrm>
            <a:off x="9207828" y="1604365"/>
            <a:ext cx="141302" cy="14671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6F2CA6D-26F3-222F-13A3-5B99814419C3}"/>
              </a:ext>
            </a:extLst>
          </p:cNvPr>
          <p:cNvSpPr txBox="1"/>
          <p:nvPr/>
        </p:nvSpPr>
        <p:spPr>
          <a:xfrm>
            <a:off x="9102688" y="3165857"/>
            <a:ext cx="54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E658259-8F26-FA50-A623-4659F348DCF0}"/>
              </a:ext>
            </a:extLst>
          </p:cNvPr>
          <p:cNvSpPr txBox="1"/>
          <p:nvPr/>
        </p:nvSpPr>
        <p:spPr>
          <a:xfrm>
            <a:off x="919660" y="1294515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A1EB1D-4D83-9F47-52AF-A760A4C55641}"/>
              </a:ext>
            </a:extLst>
          </p:cNvPr>
          <p:cNvSpPr txBox="1"/>
          <p:nvPr/>
        </p:nvSpPr>
        <p:spPr>
          <a:xfrm>
            <a:off x="5312224" y="1260882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64643DE-EE81-383E-2E3F-BE187D71D3E0}"/>
                  </a:ext>
                </a:extLst>
              </p:cNvPr>
              <p:cNvSpPr txBox="1"/>
              <p:nvPr/>
            </p:nvSpPr>
            <p:spPr>
              <a:xfrm>
                <a:off x="2725847" y="951134"/>
                <a:ext cx="12098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3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64643DE-EE81-383E-2E3F-BE187D71D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847" y="951134"/>
                <a:ext cx="1209888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9F7903A-A646-E93B-DB47-676A4C48C18D}"/>
              </a:ext>
            </a:extLst>
          </p:cNvPr>
          <p:cNvCxnSpPr>
            <a:cxnSpLocks/>
            <a:stCxn id="82" idx="2"/>
            <a:endCxn id="81" idx="2"/>
          </p:cNvCxnSpPr>
          <p:nvPr/>
        </p:nvCxnSpPr>
        <p:spPr>
          <a:xfrm flipH="1">
            <a:off x="1192680" y="1676380"/>
            <a:ext cx="4309980" cy="33633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E38CEA12-A24F-4783-F02A-C777FEA22CE8}"/>
              </a:ext>
            </a:extLst>
          </p:cNvPr>
          <p:cNvSpPr txBox="1"/>
          <p:nvPr/>
        </p:nvSpPr>
        <p:spPr>
          <a:xfrm>
            <a:off x="888268" y="339617"/>
            <a:ext cx="319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Before </a:t>
            </a:r>
            <a:r>
              <a:rPr lang="en-GB" sz="3200" b="1" dirty="0"/>
              <a:t>P</a:t>
            </a:r>
            <a:r>
              <a:rPr lang="en-GB" sz="3200" dirty="0"/>
              <a:t> is added: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9FFA991-E4B9-471C-2FD2-FB2AD6A0714E}"/>
              </a:ext>
            </a:extLst>
          </p:cNvPr>
          <p:cNvSpPr txBox="1"/>
          <p:nvPr/>
        </p:nvSpPr>
        <p:spPr>
          <a:xfrm>
            <a:off x="6803721" y="344150"/>
            <a:ext cx="3199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After</a:t>
            </a:r>
            <a:r>
              <a:rPr lang="en-GB" sz="3200" b="1" dirty="0"/>
              <a:t> P </a:t>
            </a:r>
            <a:r>
              <a:rPr lang="en-GB" sz="3200" dirty="0"/>
              <a:t>is added: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0BADE4E1-03F8-D2BC-7551-AF98591CC87F}"/>
              </a:ext>
            </a:extLst>
          </p:cNvPr>
          <p:cNvCxnSpPr>
            <a:cxnSpLocks/>
          </p:cNvCxnSpPr>
          <p:nvPr/>
        </p:nvCxnSpPr>
        <p:spPr>
          <a:xfrm flipV="1">
            <a:off x="1227795" y="1468631"/>
            <a:ext cx="4124804" cy="19552"/>
          </a:xfrm>
          <a:prstGeom prst="straightConnector1">
            <a:avLst/>
          </a:prstGeom>
          <a:ln>
            <a:solidFill>
              <a:srgbClr val="7030A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9C024EB5-F7C5-F4D3-6450-B6BE7A72EF2C}"/>
              </a:ext>
            </a:extLst>
          </p:cNvPr>
          <p:cNvSpPr txBox="1"/>
          <p:nvPr/>
        </p:nvSpPr>
        <p:spPr>
          <a:xfrm>
            <a:off x="844916" y="2871175"/>
            <a:ext cx="5611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Find the length of the extension.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9151EE-239B-5241-D621-687A1299E865}"/>
                  </a:ext>
                </a:extLst>
              </p:cNvPr>
              <p:cNvSpPr txBox="1"/>
              <p:nvPr/>
            </p:nvSpPr>
            <p:spPr>
              <a:xfrm flipH="1">
                <a:off x="5103218" y="6060140"/>
                <a:ext cx="1209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C9151EE-239B-5241-D621-687A1299E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103218" y="6060140"/>
                <a:ext cx="1209898" cy="461665"/>
              </a:xfrm>
              <a:prstGeom prst="rect">
                <a:avLst/>
              </a:prstGeom>
              <a:blipFill>
                <a:blip r:embed="rId15"/>
                <a:stretch>
                  <a:fillRect l="-1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B83C40-4947-B6EE-6EFF-86B3498FB8CD}"/>
                  </a:ext>
                </a:extLst>
              </p:cNvPr>
              <p:cNvSpPr txBox="1"/>
              <p:nvPr/>
            </p:nvSpPr>
            <p:spPr>
              <a:xfrm flipH="1">
                <a:off x="5030938" y="5440731"/>
                <a:ext cx="11736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9B83C40-4947-B6EE-6EFF-86B3498FB8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030938" y="5440731"/>
                <a:ext cx="1173691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8D8F48-498D-20F3-B2D2-AC06692374C5}"/>
                  </a:ext>
                </a:extLst>
              </p:cNvPr>
              <p:cNvSpPr txBox="1"/>
              <p:nvPr/>
            </p:nvSpPr>
            <p:spPr>
              <a:xfrm flipH="1">
                <a:off x="5030938" y="4890079"/>
                <a:ext cx="1209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8D8F48-498D-20F3-B2D2-AC0669237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030938" y="4890079"/>
                <a:ext cx="1209898" cy="461665"/>
              </a:xfrm>
              <a:prstGeom prst="rect">
                <a:avLst/>
              </a:prstGeom>
              <a:blipFill>
                <a:blip r:embed="rId17"/>
                <a:stretch>
                  <a:fillRect l="-1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125298-C0DE-02F9-A826-09471318D6BC}"/>
                  </a:ext>
                </a:extLst>
              </p:cNvPr>
              <p:cNvSpPr txBox="1"/>
              <p:nvPr/>
            </p:nvSpPr>
            <p:spPr>
              <a:xfrm flipH="1">
                <a:off x="4662894" y="4206326"/>
                <a:ext cx="144255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125298-C0DE-02F9-A826-09471318D6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62894" y="4206326"/>
                <a:ext cx="1442559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220159E-BFC3-A8FC-FA32-0CEAEE90D6A9}"/>
                  </a:ext>
                </a:extLst>
              </p:cNvPr>
              <p:cNvSpPr txBox="1"/>
              <p:nvPr/>
            </p:nvSpPr>
            <p:spPr>
              <a:xfrm>
                <a:off x="6639755" y="5564099"/>
                <a:ext cx="23617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𝟏𝟓𝟓</m:t>
                      </m:r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220159E-BFC3-A8FC-FA32-0CEAEE90D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755" y="5564099"/>
                <a:ext cx="2361722" cy="64633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96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4" grpId="0"/>
      <p:bldP spid="17" grpId="0"/>
      <p:bldP spid="19" grpId="0"/>
      <p:bldP spid="21" grpId="0" animBg="1"/>
      <p:bldP spid="5" grpId="0"/>
      <p:bldP spid="7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8B1E0-EE2E-8F5E-6167-9A1E22A5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0C1FDA-9EA1-56C9-900A-898D793693C5}"/>
              </a:ext>
            </a:extLst>
          </p:cNvPr>
          <p:cNvSpPr txBox="1"/>
          <p:nvPr/>
        </p:nvSpPr>
        <p:spPr>
          <a:xfrm>
            <a:off x="2783632" y="260648"/>
            <a:ext cx="585251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Example B:  Mid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6EC95-2F7B-69DF-958B-540943217445}"/>
                  </a:ext>
                </a:extLst>
              </p:cNvPr>
              <p:cNvSpPr txBox="1"/>
              <p:nvPr/>
            </p:nvSpPr>
            <p:spPr>
              <a:xfrm>
                <a:off x="401340" y="1268760"/>
                <a:ext cx="11389319" cy="50783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An elastic string of natural length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3600" dirty="0"/>
                  <a:t> </a:t>
                </a:r>
                <a:r>
                  <a:rPr lang="en-GB" sz="3200" dirty="0"/>
                  <a:t>and modulus of elasticity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3200" dirty="0"/>
                  <a:t> is stretched between two points A and B.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 points A and B are on the same horizontal level and AB =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320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GB" sz="3200" dirty="0"/>
              </a:p>
              <a:p>
                <a:endParaRPr lang="en-GB" sz="3200" dirty="0"/>
              </a:p>
              <a:p>
                <a:r>
                  <a:rPr lang="en-GB" sz="3200" dirty="0"/>
                  <a:t>A particle P is attached to the midpoint of the string and hangs in equilibrium with both parts of the string making an angle of 30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3200" dirty="0"/>
                  <a:t> with the line AB.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Find, in terms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3200" dirty="0"/>
                  <a:t>, the mass of the particle.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E6EC95-2F7B-69DF-958B-540943217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40" y="1268760"/>
                <a:ext cx="11389319" cy="5078313"/>
              </a:xfrm>
              <a:prstGeom prst="rect">
                <a:avLst/>
              </a:prstGeom>
              <a:blipFill>
                <a:blip r:embed="rId2"/>
                <a:stretch>
                  <a:fillRect b="-80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351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1297" y="148994"/>
                <a:ext cx="11689405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200" dirty="0"/>
                  <a:t>An elastic string of natural length </a:t>
                </a:r>
                <a14:m>
                  <m:oMath xmlns:m="http://schemas.openxmlformats.org/officeDocument/2006/math">
                    <m:r>
                      <a:rPr lang="en-GB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200" dirty="0"/>
                  <a:t> and modulus of elasticity </a:t>
                </a:r>
                <a14:m>
                  <m:oMath xmlns:m="http://schemas.openxmlformats.org/officeDocument/2006/math">
                    <m:r>
                      <a:rPr lang="en-GB" sz="22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200" i="1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2200" dirty="0"/>
                  <a:t> is stretched between two points A and B. The points A and B are on the same horizontal level and AB =</a:t>
                </a:r>
                <a14:m>
                  <m:oMath xmlns:m="http://schemas.openxmlformats.org/officeDocument/2006/math">
                    <m:r>
                      <a:rPr lang="en-GB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2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220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GB" sz="2200" dirty="0"/>
                  <a:t>A particle P is attached to the midpoint of the string and hangs in equilibrium with both parts of the string making an angle of 30</a:t>
                </a:r>
                <a14:m>
                  <m:oMath xmlns:m="http://schemas.openxmlformats.org/officeDocument/2006/math">
                    <m:r>
                      <a:rPr lang="en-GB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200" dirty="0"/>
                  <a:t> with the line AB.  Find, in terms of </a:t>
                </a:r>
                <a14:m>
                  <m:oMath xmlns:m="http://schemas.openxmlformats.org/officeDocument/2006/math">
                    <m:r>
                      <a:rPr lang="en-GB" sz="2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200" dirty="0"/>
                  <a:t>, the mass of the particle.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97" y="148994"/>
                <a:ext cx="11689405" cy="1446550"/>
              </a:xfrm>
              <a:prstGeom prst="rect">
                <a:avLst/>
              </a:prstGeom>
              <a:blipFill>
                <a:blip r:embed="rId3"/>
                <a:stretch>
                  <a:fillRect b="-189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66AF19-601F-F0BD-2461-B6FE77FACEE5}"/>
                  </a:ext>
                </a:extLst>
              </p:cNvPr>
              <p:cNvSpPr txBox="1"/>
              <p:nvPr/>
            </p:nvSpPr>
            <p:spPr>
              <a:xfrm>
                <a:off x="8941743" y="1768823"/>
                <a:ext cx="1347495" cy="7936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kumimoji="0" lang="en-GB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66AF19-601F-F0BD-2461-B6FE77FAC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1743" y="1768823"/>
                <a:ext cx="1347495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9701E9-2FDB-3AA6-6DE4-282F323EC209}"/>
                  </a:ext>
                </a:extLst>
              </p:cNvPr>
              <p:cNvSpPr txBox="1"/>
              <p:nvPr/>
            </p:nvSpPr>
            <p:spPr>
              <a:xfrm>
                <a:off x="8886972" y="2860863"/>
                <a:ext cx="2804532" cy="1136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𝑚𝑔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9701E9-2FDB-3AA6-6DE4-282F323EC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972" y="2860863"/>
                <a:ext cx="2804532" cy="11362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611DC-A2A8-FCBE-C2A0-819B90CB9DF3}"/>
                  </a:ext>
                </a:extLst>
              </p:cNvPr>
              <p:cNvSpPr txBox="1"/>
              <p:nvPr/>
            </p:nvSpPr>
            <p:spPr>
              <a:xfrm>
                <a:off x="9115266" y="5649780"/>
                <a:ext cx="2648160" cy="862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611DC-A2A8-FCBE-C2A0-819B90CB9D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5266" y="5649780"/>
                <a:ext cx="2648160" cy="8626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C9132A4E-AA6A-2D4F-794E-B323B16502D1}"/>
              </a:ext>
            </a:extLst>
          </p:cNvPr>
          <p:cNvSpPr/>
          <p:nvPr/>
        </p:nvSpPr>
        <p:spPr>
          <a:xfrm>
            <a:off x="2679750" y="3676724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03AFA4-C872-E791-B044-A251729AB23E}"/>
              </a:ext>
            </a:extLst>
          </p:cNvPr>
          <p:cNvCxnSpPr>
            <a:cxnSpLocks/>
            <a:stCxn id="2" idx="7"/>
            <a:endCxn id="13" idx="2"/>
          </p:cNvCxnSpPr>
          <p:nvPr/>
        </p:nvCxnSpPr>
        <p:spPr>
          <a:xfrm flipV="1">
            <a:off x="2890101" y="2335195"/>
            <a:ext cx="2115279" cy="137900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D201C9-2B6B-232F-A737-BB36B42A5D53}"/>
              </a:ext>
            </a:extLst>
          </p:cNvPr>
          <p:cNvCxnSpPr>
            <a:cxnSpLocks/>
            <a:stCxn id="2" idx="1"/>
            <a:endCxn id="11" idx="2"/>
          </p:cNvCxnSpPr>
          <p:nvPr/>
        </p:nvCxnSpPr>
        <p:spPr>
          <a:xfrm flipH="1" flipV="1">
            <a:off x="695400" y="2368827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EDBC857-54AD-AC11-7D1C-6151B3353399}"/>
              </a:ext>
            </a:extLst>
          </p:cNvPr>
          <p:cNvSpPr txBox="1"/>
          <p:nvPr/>
        </p:nvSpPr>
        <p:spPr>
          <a:xfrm>
            <a:off x="422380" y="1953330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A83BF5-B348-C7E7-BE90-AE9441525C1A}"/>
              </a:ext>
            </a:extLst>
          </p:cNvPr>
          <p:cNvSpPr txBox="1"/>
          <p:nvPr/>
        </p:nvSpPr>
        <p:spPr>
          <a:xfrm>
            <a:off x="4814944" y="1919697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9BB8FE3-59C6-05E4-45D3-0CF9D3630A7F}"/>
                  </a:ext>
                </a:extLst>
              </p:cNvPr>
              <p:cNvSpPr txBox="1"/>
              <p:nvPr/>
            </p:nvSpPr>
            <p:spPr>
              <a:xfrm>
                <a:off x="2179946" y="1825790"/>
                <a:ext cx="1209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9BB8FE3-59C6-05E4-45D3-0CF9D3630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946" y="1825790"/>
                <a:ext cx="120988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361DCE0-BB81-98CB-6EAD-DA7F714B2804}"/>
              </a:ext>
            </a:extLst>
          </p:cNvPr>
          <p:cNvCxnSpPr>
            <a:cxnSpLocks/>
            <a:stCxn id="13" idx="2"/>
            <a:endCxn id="11" idx="2"/>
          </p:cNvCxnSpPr>
          <p:nvPr/>
        </p:nvCxnSpPr>
        <p:spPr>
          <a:xfrm flipH="1">
            <a:off x="695400" y="2335195"/>
            <a:ext cx="4309980" cy="33633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E5D6A2-7480-EB3B-38AA-681B3681D129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2790393" y="2352009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B98F8A-13C4-876D-A286-1F2CB924B472}"/>
                  </a:ext>
                </a:extLst>
              </p:cNvPr>
              <p:cNvSpPr txBox="1"/>
              <p:nvPr/>
            </p:nvSpPr>
            <p:spPr>
              <a:xfrm>
                <a:off x="936110" y="2319284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B98F8A-13C4-876D-A286-1F2CB924B4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10" y="2319284"/>
                <a:ext cx="546039" cy="369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21A67AF-8596-CC91-8424-C5D24DB696F3}"/>
                  </a:ext>
                </a:extLst>
              </p:cNvPr>
              <p:cNvSpPr txBox="1"/>
              <p:nvPr/>
            </p:nvSpPr>
            <p:spPr>
              <a:xfrm>
                <a:off x="4187058" y="2324568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21A67AF-8596-CC91-8424-C5D24DB69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058" y="2324568"/>
                <a:ext cx="546039" cy="369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Freeform 33">
            <a:extLst>
              <a:ext uri="{FF2B5EF4-FFF2-40B4-BE49-F238E27FC236}">
                <a16:creationId xmlns:a16="http://schemas.microsoft.com/office/drawing/2014/main" id="{362AAE6E-4A2C-5F27-113C-2F5CB2C8A869}"/>
              </a:ext>
            </a:extLst>
          </p:cNvPr>
          <p:cNvSpPr/>
          <p:nvPr/>
        </p:nvSpPr>
        <p:spPr>
          <a:xfrm>
            <a:off x="1348337" y="2385466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EBBA1CCF-A4D2-1F1B-C5D8-DA103ADDC9BF}"/>
              </a:ext>
            </a:extLst>
          </p:cNvPr>
          <p:cNvSpPr/>
          <p:nvPr/>
        </p:nvSpPr>
        <p:spPr>
          <a:xfrm flipH="1">
            <a:off x="4175905" y="2367539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0ED614D-B5B9-F956-9D7E-DBC451263A50}"/>
              </a:ext>
            </a:extLst>
          </p:cNvPr>
          <p:cNvSpPr/>
          <p:nvPr/>
        </p:nvSpPr>
        <p:spPr>
          <a:xfrm>
            <a:off x="2784890" y="2352009"/>
            <a:ext cx="141302" cy="14671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941C894-67D7-F55F-7A0B-3921166D0A1F}"/>
              </a:ext>
            </a:extLst>
          </p:cNvPr>
          <p:cNvSpPr txBox="1"/>
          <p:nvPr/>
        </p:nvSpPr>
        <p:spPr>
          <a:xfrm>
            <a:off x="3021839" y="3680349"/>
            <a:ext cx="54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08F15D2-3978-5F0D-8B3C-5D0D84E239F7}"/>
                  </a:ext>
                </a:extLst>
              </p:cNvPr>
              <p:cNvSpPr txBox="1"/>
              <p:nvPr/>
            </p:nvSpPr>
            <p:spPr>
              <a:xfrm>
                <a:off x="5044422" y="6101126"/>
                <a:ext cx="1344486" cy="645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𝐵𝑃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2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GB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𝑙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kumimoji="0" lang="en-GB" sz="240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radPr>
                          <m:deg/>
                          <m:e>
                            <m:r>
                              <a:rPr kumimoji="0" lang="en-GB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kumimoji="0" lang="en-GB" sz="2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08F15D2-3978-5F0D-8B3C-5D0D84E23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422" y="6101126"/>
                <a:ext cx="1344486" cy="6457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6CFBC0C-2A9F-0199-E4EB-08471D8450AD}"/>
                  </a:ext>
                </a:extLst>
              </p:cNvPr>
              <p:cNvSpPr txBox="1"/>
              <p:nvPr/>
            </p:nvSpPr>
            <p:spPr>
              <a:xfrm>
                <a:off x="4616821" y="4555369"/>
                <a:ext cx="1926899" cy="674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30</m:t>
                          </m:r>
                        </m:e>
                      </m:func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𝑙</m:t>
                          </m:r>
                        </m:num>
                        <m:den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6CFBC0C-2A9F-0199-E4EB-08471D845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821" y="4555369"/>
                <a:ext cx="1926899" cy="67467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3EAF2E-9F18-2FE0-7389-8309E16BA5FD}"/>
                  </a:ext>
                </a:extLst>
              </p:cNvPr>
              <p:cNvSpPr txBox="1"/>
              <p:nvPr/>
            </p:nvSpPr>
            <p:spPr>
              <a:xfrm>
                <a:off x="4841329" y="5241219"/>
                <a:ext cx="1750673" cy="7377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kumimoji="0" lang="en-GB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kumimoji="0" lang="en-GB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E3EAF2E-9F18-2FE0-7389-8309E16BA5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329" y="5241219"/>
                <a:ext cx="1750673" cy="73776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933203C-A860-4578-DD01-AA45DCEC9571}"/>
                  </a:ext>
                </a:extLst>
              </p:cNvPr>
              <p:cNvSpPr txBox="1"/>
              <p:nvPr/>
            </p:nvSpPr>
            <p:spPr>
              <a:xfrm>
                <a:off x="8958893" y="4233006"/>
                <a:ext cx="2804532" cy="11362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kumimoji="0" lang="en-GB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𝑚𝑔𝑙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𝑚𝑔𝑙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933203C-A860-4578-DD01-AA45DCEC9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893" y="4233006"/>
                <a:ext cx="2804532" cy="113627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528C935-AC56-2250-D9BE-F6D1A574CAEB}"/>
              </a:ext>
            </a:extLst>
          </p:cNvPr>
          <p:cNvCxnSpPr/>
          <p:nvPr/>
        </p:nvCxnSpPr>
        <p:spPr>
          <a:xfrm>
            <a:off x="6528048" y="1825790"/>
            <a:ext cx="0" cy="450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B2865E-C44B-E522-1C7E-D71B1C1662BD}"/>
                  </a:ext>
                </a:extLst>
              </p:cNvPr>
              <p:cNvSpPr txBox="1"/>
              <p:nvPr/>
            </p:nvSpPr>
            <p:spPr>
              <a:xfrm flipH="1">
                <a:off x="6916803" y="4186308"/>
                <a:ext cx="1209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B2865E-C44B-E522-1C7E-D71B1C1662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916803" y="4186308"/>
                <a:ext cx="1209898" cy="461665"/>
              </a:xfrm>
              <a:prstGeom prst="rect">
                <a:avLst/>
              </a:prstGeom>
              <a:blipFill>
                <a:blip r:embed="rId17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5ABEEE6-3DFF-4D58-CABE-D423132C399E}"/>
                  </a:ext>
                </a:extLst>
              </p:cNvPr>
              <p:cNvSpPr txBox="1"/>
              <p:nvPr/>
            </p:nvSpPr>
            <p:spPr>
              <a:xfrm flipH="1">
                <a:off x="6898167" y="3140968"/>
                <a:ext cx="1715746" cy="862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5ABEEE6-3DFF-4D58-CABE-D423132C3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98167" y="3140968"/>
                <a:ext cx="1715746" cy="86267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748E9A-84A7-2D1C-697F-493F021D86A5}"/>
                  </a:ext>
                </a:extLst>
              </p:cNvPr>
              <p:cNvSpPr txBox="1"/>
              <p:nvPr/>
            </p:nvSpPr>
            <p:spPr>
              <a:xfrm flipH="1">
                <a:off x="6898167" y="2564904"/>
                <a:ext cx="14269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748E9A-84A7-2D1C-697F-493F021D8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98167" y="2564904"/>
                <a:ext cx="1426948" cy="461665"/>
              </a:xfrm>
              <a:prstGeom prst="rect">
                <a:avLst/>
              </a:prstGeom>
              <a:blipFill>
                <a:blip r:embed="rId19"/>
                <a:stretch>
                  <a:fillRect l="-1282"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9E060B3-AD5A-6FD0-0970-6AD88F12E06E}"/>
                  </a:ext>
                </a:extLst>
              </p:cNvPr>
              <p:cNvSpPr txBox="1"/>
              <p:nvPr/>
            </p:nvSpPr>
            <p:spPr>
              <a:xfrm flipH="1">
                <a:off x="6888088" y="1919697"/>
                <a:ext cx="144255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9E060B3-AD5A-6FD0-0970-6AD88F12E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88088" y="1919697"/>
                <a:ext cx="1442559" cy="461665"/>
              </a:xfrm>
              <a:prstGeom prst="rect">
                <a:avLst/>
              </a:prstGeom>
              <a:blipFill>
                <a:blip r:embed="rId20"/>
                <a:stretch>
                  <a:fillRect l="-12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>
            <a:extLst>
              <a:ext uri="{FF2B5EF4-FFF2-40B4-BE49-F238E27FC236}">
                <a16:creationId xmlns:a16="http://schemas.microsoft.com/office/drawing/2014/main" id="{B21F6F5D-A276-4DEB-9954-7BD21F1EE5C2}"/>
              </a:ext>
            </a:extLst>
          </p:cNvPr>
          <p:cNvSpPr/>
          <p:nvPr/>
        </p:nvSpPr>
        <p:spPr>
          <a:xfrm>
            <a:off x="2695226" y="5941633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F445788-8427-380F-7EDD-26BD33A55337}"/>
              </a:ext>
            </a:extLst>
          </p:cNvPr>
          <p:cNvCxnSpPr>
            <a:cxnSpLocks/>
            <a:stCxn id="32" idx="7"/>
          </p:cNvCxnSpPr>
          <p:nvPr/>
        </p:nvCxnSpPr>
        <p:spPr>
          <a:xfrm flipV="1">
            <a:off x="2905577" y="4600104"/>
            <a:ext cx="2115279" cy="1379001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CF6A884-CE57-1892-C56F-73C82005A791}"/>
                  </a:ext>
                </a:extLst>
              </p:cNvPr>
              <p:cNvSpPr txBox="1"/>
              <p:nvPr/>
            </p:nvSpPr>
            <p:spPr>
              <a:xfrm>
                <a:off x="3548570" y="4138439"/>
                <a:ext cx="4998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CF6A884-CE57-1892-C56F-73C82005A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570" y="4138439"/>
                <a:ext cx="499804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D71C9EB-816E-B73C-7B29-BE63F9FC8F68}"/>
              </a:ext>
            </a:extLst>
          </p:cNvPr>
          <p:cNvCxnSpPr>
            <a:cxnSpLocks/>
          </p:cNvCxnSpPr>
          <p:nvPr/>
        </p:nvCxnSpPr>
        <p:spPr>
          <a:xfrm flipH="1">
            <a:off x="2776628" y="4607869"/>
            <a:ext cx="2230299" cy="9049"/>
          </a:xfrm>
          <a:prstGeom prst="line">
            <a:avLst/>
          </a:prstGeom>
          <a:solidFill>
            <a:schemeClr val="tx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409CB2A-E233-7CE1-75A9-4C30FBFA0A03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2805869" y="4616918"/>
            <a:ext cx="12579" cy="132471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D7F4E0B-1FC4-39CC-455F-09B75C512505}"/>
                  </a:ext>
                </a:extLst>
              </p:cNvPr>
              <p:cNvSpPr txBox="1"/>
              <p:nvPr/>
            </p:nvSpPr>
            <p:spPr>
              <a:xfrm>
                <a:off x="4202534" y="4589477"/>
                <a:ext cx="546039" cy="369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D7F4E0B-1FC4-39CC-455F-09B75C512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534" y="4589477"/>
                <a:ext cx="546039" cy="36933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Freeform 62">
            <a:extLst>
              <a:ext uri="{FF2B5EF4-FFF2-40B4-BE49-F238E27FC236}">
                <a16:creationId xmlns:a16="http://schemas.microsoft.com/office/drawing/2014/main" id="{A0804058-BD9D-89F4-BFD1-87B37FDEEC25}"/>
              </a:ext>
            </a:extLst>
          </p:cNvPr>
          <p:cNvSpPr/>
          <p:nvPr/>
        </p:nvSpPr>
        <p:spPr>
          <a:xfrm flipH="1">
            <a:off x="4191381" y="4632448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5F02ABA-DEA2-AAC6-2742-6E9803D99F98}"/>
              </a:ext>
            </a:extLst>
          </p:cNvPr>
          <p:cNvSpPr/>
          <p:nvPr/>
        </p:nvSpPr>
        <p:spPr>
          <a:xfrm>
            <a:off x="2800366" y="4616918"/>
            <a:ext cx="141302" cy="14671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231868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6" grpId="0"/>
      <p:bldP spid="26" grpId="0"/>
      <p:bldP spid="27" grpId="0"/>
      <p:bldP spid="28" grpId="0"/>
      <p:bldP spid="29" grpId="0"/>
      <p:bldP spid="5" grpId="0"/>
      <p:bldP spid="19" grpId="0"/>
      <p:bldP spid="30" grpId="0"/>
      <p:bldP spid="31" grpId="0"/>
      <p:bldP spid="32" grpId="0" animBg="1"/>
      <p:bldP spid="37" grpId="0"/>
      <p:bldP spid="41" grpId="0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BEB89-D195-467F-7EAC-4E1226488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328C76-49F3-2F68-96AC-C993A83A0B75}"/>
                  </a:ext>
                </a:extLst>
              </p:cNvPr>
              <p:cNvSpPr txBox="1"/>
              <p:nvPr/>
            </p:nvSpPr>
            <p:spPr>
              <a:xfrm>
                <a:off x="263613" y="230767"/>
                <a:ext cx="11689405" cy="16312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An elastic string of natural length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800" dirty="0"/>
                  <a:t> </a:t>
                </a:r>
                <a:r>
                  <a:rPr lang="en-GB" sz="2400" dirty="0"/>
                  <a:t>and modulus of elasticity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𝑚𝑔</m:t>
                    </m:r>
                  </m:oMath>
                </a14:m>
                <a:r>
                  <a:rPr lang="en-GB" sz="2400" dirty="0"/>
                  <a:t> is stretched between two points A and B. The points A and B are on the same horizontal level and AB =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240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en-GB" sz="2400" dirty="0"/>
                  <a:t>A particle P is attached to the midpoint of the string and hangs in equilibrium with both parts of the string making an angle of 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with the line AB. Find, in terms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, the mass of the particle.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328C76-49F3-2F68-96AC-C993A83A0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13" y="230767"/>
                <a:ext cx="11689405" cy="1631216"/>
              </a:xfrm>
              <a:prstGeom prst="rect">
                <a:avLst/>
              </a:prstGeom>
              <a:blipFill>
                <a:blip r:embed="rId3"/>
                <a:stretch>
                  <a:fillRect b="-237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335D5E-AF21-9261-F765-D539F0CCE184}"/>
                  </a:ext>
                </a:extLst>
              </p:cNvPr>
              <p:cNvSpPr txBox="1"/>
              <p:nvPr/>
            </p:nvSpPr>
            <p:spPr>
              <a:xfrm>
                <a:off x="8203208" y="2136608"/>
                <a:ext cx="281299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𝑇𝑠𝑖𝑛</m:t>
                      </m:r>
                      <m:r>
                        <a:rPr lang="en-GB" sz="28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30=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𝑀𝑔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335D5E-AF21-9261-F765-D539F0CCE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3208" y="2136608"/>
                <a:ext cx="281299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BDE1CC-3E00-B764-133D-EA465A76FEDB}"/>
                  </a:ext>
                </a:extLst>
              </p:cNvPr>
              <p:cNvSpPr txBox="1"/>
              <p:nvPr/>
            </p:nvSpPr>
            <p:spPr>
              <a:xfrm>
                <a:off x="8947810" y="4611485"/>
                <a:ext cx="2975291" cy="1198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𝑚𝑔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DBDE1CC-3E00-B764-133D-EA465A76F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7810" y="4611485"/>
                <a:ext cx="2975291" cy="1198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E5625F-403D-B673-E8B9-FC35101F949E}"/>
                  </a:ext>
                </a:extLst>
              </p:cNvPr>
              <p:cNvSpPr txBox="1"/>
              <p:nvPr/>
            </p:nvSpPr>
            <p:spPr>
              <a:xfrm>
                <a:off x="9269515" y="2816473"/>
                <a:ext cx="15318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𝑀𝑔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E5625F-403D-B673-E8B9-FC35101F9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9515" y="2816473"/>
                <a:ext cx="153187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D21D2A-81EF-53E5-BAB6-91074B26EFEC}"/>
                  </a:ext>
                </a:extLst>
              </p:cNvPr>
              <p:cNvSpPr txBox="1"/>
              <p:nvPr/>
            </p:nvSpPr>
            <p:spPr>
              <a:xfrm>
                <a:off x="9107883" y="3478543"/>
                <a:ext cx="1341853" cy="974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𝑀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8D21D2A-81EF-53E5-BAB6-91074B26E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883" y="3478543"/>
                <a:ext cx="1341853" cy="9744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517892-988B-5941-F3A5-EFD39152DEEE}"/>
                  </a:ext>
                </a:extLst>
              </p:cNvPr>
              <p:cNvSpPr txBox="1"/>
              <p:nvPr/>
            </p:nvSpPr>
            <p:spPr>
              <a:xfrm>
                <a:off x="251618" y="5611724"/>
                <a:ext cx="2945772" cy="982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517892-988B-5941-F3A5-EFD39152D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18" y="5611724"/>
                <a:ext cx="2945772" cy="9823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3BFBC05A-C0BA-908E-BBB8-C90464749875}"/>
              </a:ext>
            </a:extLst>
          </p:cNvPr>
          <p:cNvSpPr/>
          <p:nvPr/>
        </p:nvSpPr>
        <p:spPr>
          <a:xfrm>
            <a:off x="2544783" y="3850733"/>
            <a:ext cx="246440" cy="2558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39AD44-05C0-472B-53D1-F78384F511DE}"/>
              </a:ext>
            </a:extLst>
          </p:cNvPr>
          <p:cNvCxnSpPr>
            <a:cxnSpLocks/>
            <a:stCxn id="4" idx="7"/>
            <a:endCxn id="15" idx="2"/>
          </p:cNvCxnSpPr>
          <p:nvPr/>
        </p:nvCxnSpPr>
        <p:spPr>
          <a:xfrm flipV="1">
            <a:off x="2755134" y="2509203"/>
            <a:ext cx="2115279" cy="1379002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AB5095-1549-1055-FAE9-84783253F40C}"/>
              </a:ext>
            </a:extLst>
          </p:cNvPr>
          <p:cNvCxnSpPr>
            <a:cxnSpLocks/>
            <a:stCxn id="4" idx="1"/>
            <a:endCxn id="14" idx="2"/>
          </p:cNvCxnSpPr>
          <p:nvPr/>
        </p:nvCxnSpPr>
        <p:spPr>
          <a:xfrm flipH="1" flipV="1">
            <a:off x="560433" y="2542836"/>
            <a:ext cx="2020441" cy="1345369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334A4E-41BA-22A6-E212-DED6BDEA99DB}"/>
              </a:ext>
            </a:extLst>
          </p:cNvPr>
          <p:cNvCxnSpPr>
            <a:cxnSpLocks/>
            <a:stCxn id="4" idx="4"/>
          </p:cNvCxnSpPr>
          <p:nvPr/>
        </p:nvCxnSpPr>
        <p:spPr>
          <a:xfrm>
            <a:off x="2668004" y="4106606"/>
            <a:ext cx="2" cy="670210"/>
          </a:xfrm>
          <a:prstGeom prst="line">
            <a:avLst/>
          </a:prstGeom>
          <a:solidFill>
            <a:schemeClr val="tx1"/>
          </a:solidFill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308B939-1839-938C-75CA-48715F7327C9}"/>
              </a:ext>
            </a:extLst>
          </p:cNvPr>
          <p:cNvSpPr txBox="1"/>
          <p:nvPr/>
        </p:nvSpPr>
        <p:spPr>
          <a:xfrm>
            <a:off x="287413" y="2127339"/>
            <a:ext cx="546039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78BE12-E56A-B83A-773E-2015CC173271}"/>
              </a:ext>
            </a:extLst>
          </p:cNvPr>
          <p:cNvSpPr txBox="1"/>
          <p:nvPr/>
        </p:nvSpPr>
        <p:spPr>
          <a:xfrm>
            <a:off x="4679977" y="2093706"/>
            <a:ext cx="380871" cy="415497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24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164542-7121-8AE8-B0FD-D66841F3482D}"/>
                  </a:ext>
                </a:extLst>
              </p:cNvPr>
              <p:cNvSpPr txBox="1"/>
              <p:nvPr/>
            </p:nvSpPr>
            <p:spPr>
              <a:xfrm>
                <a:off x="3364782" y="3309170"/>
                <a:ext cx="546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164542-7121-8AE8-B0FD-D66841F348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4782" y="3309170"/>
                <a:ext cx="546039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53167E-81AA-9FF0-5F4E-57A8573D2083}"/>
                  </a:ext>
                </a:extLst>
              </p:cNvPr>
              <p:cNvSpPr txBox="1"/>
              <p:nvPr/>
            </p:nvSpPr>
            <p:spPr>
              <a:xfrm>
                <a:off x="1237364" y="3285740"/>
                <a:ext cx="5460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53167E-81AA-9FF0-5F4E-57A8573D2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364" y="3285740"/>
                <a:ext cx="54603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DEE4968-F548-F428-7DC6-66E2CEFCB82D}"/>
              </a:ext>
            </a:extLst>
          </p:cNvPr>
          <p:cNvCxnSpPr>
            <a:cxnSpLocks/>
            <a:stCxn id="4" idx="7"/>
            <a:endCxn id="16" idx="0"/>
          </p:cNvCxnSpPr>
          <p:nvPr/>
        </p:nvCxnSpPr>
        <p:spPr>
          <a:xfrm flipV="1">
            <a:off x="2755134" y="3309170"/>
            <a:ext cx="882667" cy="579035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0E1EB3-3462-D551-4687-01D71F250980}"/>
              </a:ext>
            </a:extLst>
          </p:cNvPr>
          <p:cNvCxnSpPr>
            <a:cxnSpLocks/>
          </p:cNvCxnSpPr>
          <p:nvPr/>
        </p:nvCxnSpPr>
        <p:spPr>
          <a:xfrm flipH="1" flipV="1">
            <a:off x="1530017" y="3203218"/>
            <a:ext cx="601843" cy="392715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A1BA6C7-EDEC-69FC-C5E4-ECB58649663B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flipH="1">
            <a:off x="560433" y="2509203"/>
            <a:ext cx="4309980" cy="33633"/>
          </a:xfrm>
          <a:prstGeom prst="line">
            <a:avLst/>
          </a:prstGeom>
          <a:solidFill>
            <a:schemeClr val="tx1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E734317-C64E-96EF-7BA4-B07820FF400F}"/>
              </a:ext>
            </a:extLst>
          </p:cNvPr>
          <p:cNvCxnSpPr>
            <a:cxnSpLocks/>
          </p:cNvCxnSpPr>
          <p:nvPr/>
        </p:nvCxnSpPr>
        <p:spPr>
          <a:xfrm>
            <a:off x="567124" y="2606081"/>
            <a:ext cx="12579" cy="1324716"/>
          </a:xfrm>
          <a:prstGeom prst="line">
            <a:avLst/>
          </a:prstGeom>
          <a:ln w="38100" cap="flat" cmpd="sng" algn="ctr">
            <a:solidFill>
              <a:srgbClr val="250EB2"/>
            </a:solidFill>
            <a:prstDash val="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452EE4-77E0-6AD9-9891-8A72652B867B}"/>
                  </a:ext>
                </a:extLst>
              </p:cNvPr>
              <p:cNvSpPr txBox="1"/>
              <p:nvPr/>
            </p:nvSpPr>
            <p:spPr>
              <a:xfrm>
                <a:off x="801143" y="2493293"/>
                <a:ext cx="5460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452EE4-77E0-6AD9-9891-8A72652B86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43" y="2493293"/>
                <a:ext cx="54603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FB4A2B0-01AF-BA32-5D72-05C2383C7154}"/>
                  </a:ext>
                </a:extLst>
              </p:cNvPr>
              <p:cNvSpPr txBox="1"/>
              <p:nvPr/>
            </p:nvSpPr>
            <p:spPr>
              <a:xfrm>
                <a:off x="4052091" y="2498577"/>
                <a:ext cx="5460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FB4A2B0-01AF-BA32-5D72-05C2383C7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091" y="2498577"/>
                <a:ext cx="54603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reeform 33">
            <a:extLst>
              <a:ext uri="{FF2B5EF4-FFF2-40B4-BE49-F238E27FC236}">
                <a16:creationId xmlns:a16="http://schemas.microsoft.com/office/drawing/2014/main" id="{C01ECD5D-CA13-70E0-E9A3-DD59CE342688}"/>
              </a:ext>
            </a:extLst>
          </p:cNvPr>
          <p:cNvSpPr/>
          <p:nvPr/>
        </p:nvSpPr>
        <p:spPr>
          <a:xfrm>
            <a:off x="1213370" y="2559475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7" name="Freeform 62">
            <a:extLst>
              <a:ext uri="{FF2B5EF4-FFF2-40B4-BE49-F238E27FC236}">
                <a16:creationId xmlns:a16="http://schemas.microsoft.com/office/drawing/2014/main" id="{E8C10A0E-70A3-A91E-8B2E-58734998D382}"/>
              </a:ext>
            </a:extLst>
          </p:cNvPr>
          <p:cNvSpPr/>
          <p:nvPr/>
        </p:nvSpPr>
        <p:spPr>
          <a:xfrm flipH="1">
            <a:off x="4040938" y="2541548"/>
            <a:ext cx="128024" cy="398770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2316F2-49D5-3FFA-5DA1-6421B5D44DCA}"/>
              </a:ext>
            </a:extLst>
          </p:cNvPr>
          <p:cNvSpPr txBox="1"/>
          <p:nvPr/>
        </p:nvSpPr>
        <p:spPr>
          <a:xfrm>
            <a:off x="2420297" y="4749055"/>
            <a:ext cx="1028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Mg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95A5A0-108E-E31F-4349-623752D3922B}"/>
              </a:ext>
            </a:extLst>
          </p:cNvPr>
          <p:cNvSpPr txBox="1"/>
          <p:nvPr/>
        </p:nvSpPr>
        <p:spPr>
          <a:xfrm>
            <a:off x="2810784" y="3764806"/>
            <a:ext cx="546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2ADA8CB-3104-8A5E-2F85-E6FBB83BEA99}"/>
                  </a:ext>
                </a:extLst>
              </p:cNvPr>
              <p:cNvSpPr txBox="1"/>
              <p:nvPr/>
            </p:nvSpPr>
            <p:spPr>
              <a:xfrm>
                <a:off x="5830900" y="2075053"/>
                <a:ext cx="2179028" cy="58477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GB" sz="3200" b="1" dirty="0">
                    <a:solidFill>
                      <a:schemeClr val="bg1"/>
                    </a:solidFill>
                  </a:rPr>
                  <a:t>Resolve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↕</m:t>
                        </m:r>
                      </m:e>
                    </m:d>
                  </m:oMath>
                </a14:m>
                <a:endParaRPr lang="en-GB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2ADA8CB-3104-8A5E-2F85-E6FBB83BE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0900" y="2075053"/>
                <a:ext cx="2179028" cy="584775"/>
              </a:xfrm>
              <a:prstGeom prst="rect">
                <a:avLst/>
              </a:prstGeom>
              <a:blipFill>
                <a:blip r:embed="rId13"/>
                <a:stretch>
                  <a:fillRect l="-7283" t="-12500" b="-34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D2A15C-A76A-A645-BC5D-2048B8347025}"/>
              </a:ext>
            </a:extLst>
          </p:cNvPr>
          <p:cNvCxnSpPr>
            <a:cxnSpLocks/>
          </p:cNvCxnSpPr>
          <p:nvPr/>
        </p:nvCxnSpPr>
        <p:spPr>
          <a:xfrm>
            <a:off x="4861135" y="2595113"/>
            <a:ext cx="12579" cy="1324716"/>
          </a:xfrm>
          <a:prstGeom prst="line">
            <a:avLst/>
          </a:prstGeom>
          <a:ln w="38100" cap="flat" cmpd="sng" algn="ctr">
            <a:solidFill>
              <a:srgbClr val="250EB2"/>
            </a:solidFill>
            <a:prstDash val="dash"/>
            <a:round/>
            <a:headEnd type="arrow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648774F-E1B4-B2EF-29E1-4C15E9BA58B4}"/>
                  </a:ext>
                </a:extLst>
              </p:cNvPr>
              <p:cNvSpPr txBox="1"/>
              <p:nvPr/>
            </p:nvSpPr>
            <p:spPr>
              <a:xfrm>
                <a:off x="4335385" y="3857140"/>
                <a:ext cx="11091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𝑇𝑠𝑖𝑛</m:t>
                      </m:r>
                      <m:r>
                        <a:rPr lang="en-GB" sz="2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648774F-E1B4-B2EF-29E1-4C15E9BA5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385" y="3857140"/>
                <a:ext cx="1109177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7022E35-C916-A1F9-A473-D05CFC0802A0}"/>
                  </a:ext>
                </a:extLst>
              </p:cNvPr>
              <p:cNvSpPr txBox="1"/>
              <p:nvPr/>
            </p:nvSpPr>
            <p:spPr>
              <a:xfrm>
                <a:off x="47328" y="3868375"/>
                <a:ext cx="110917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𝑇𝑠𝑖𝑛</m:t>
                      </m:r>
                      <m:r>
                        <a:rPr lang="en-GB" sz="2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17022E35-C916-A1F9-A473-D05CFC080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8" y="3868375"/>
                <a:ext cx="1109177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67C9608-4E52-254A-3D5A-33CCEDCE4480}"/>
              </a:ext>
            </a:extLst>
          </p:cNvPr>
          <p:cNvCxnSpPr/>
          <p:nvPr/>
        </p:nvCxnSpPr>
        <p:spPr>
          <a:xfrm>
            <a:off x="5519936" y="2127339"/>
            <a:ext cx="0" cy="4500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B6949F-951F-E7FF-2933-A74645E15DBF}"/>
                  </a:ext>
                </a:extLst>
              </p:cNvPr>
              <p:cNvSpPr txBox="1"/>
              <p:nvPr/>
            </p:nvSpPr>
            <p:spPr>
              <a:xfrm>
                <a:off x="9105670" y="6013037"/>
                <a:ext cx="27739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𝑀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𝟎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𝟔𝟏𝟗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kg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B6949F-951F-E7FF-2933-A74645E15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670" y="6013037"/>
                <a:ext cx="2773901" cy="523220"/>
              </a:xfrm>
              <a:prstGeom prst="rect">
                <a:avLst/>
              </a:prstGeom>
              <a:blipFill>
                <a:blip r:embed="rId16"/>
                <a:stretch>
                  <a:fillRect b="-23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2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" grpId="0"/>
      <p:bldP spid="6" grpId="0"/>
      <p:bldP spid="9" grpId="0"/>
      <p:bldP spid="43" grpId="0"/>
      <p:bldP spid="47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AD4512-D844-271D-8ECB-6A655CE44D13}"/>
                  </a:ext>
                </a:extLst>
              </p:cNvPr>
              <p:cNvSpPr txBox="1"/>
              <p:nvPr/>
            </p:nvSpPr>
            <p:spPr>
              <a:xfrm>
                <a:off x="1199456" y="2330815"/>
                <a:ext cx="3888432" cy="219637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7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7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7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7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7AD4512-D844-271D-8ECB-6A655CE44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330815"/>
                <a:ext cx="3888432" cy="21963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9CF05D-937E-DA2A-3883-6E6162EA99DB}"/>
                  </a:ext>
                </a:extLst>
              </p:cNvPr>
              <p:cNvSpPr txBox="1"/>
              <p:nvPr/>
            </p:nvSpPr>
            <p:spPr>
              <a:xfrm>
                <a:off x="5902674" y="2330815"/>
                <a:ext cx="4752528" cy="313932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𝑅𝑒𝑠𝑜𝑙𝑣𝑒</m:t>
                      </m:r>
                      <m:d>
                        <m:dPr>
                          <m:ctrlP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↕</m:t>
                          </m:r>
                        </m:e>
                      </m:d>
                    </m:oMath>
                  </m:oMathPara>
                </a14:m>
                <a:endParaRPr lang="en-GB" sz="6600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𝑉𝑒𝑟𝑡𝑖𝑐𝑎𝑙</m:t>
                      </m:r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600" b="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𝐹𝑜𝑟𝑐𝑒𝑠</m:t>
                      </m:r>
                    </m:oMath>
                  </m:oMathPara>
                </a14:m>
                <a:endParaRPr lang="en-GB" sz="6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A9CF05D-937E-DA2A-3883-6E6162EA9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674" y="2330815"/>
                <a:ext cx="4752528" cy="31393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98D9B0C-6721-CE3D-2646-80C4CF4B306C}"/>
              </a:ext>
            </a:extLst>
          </p:cNvPr>
          <p:cNvSpPr txBox="1"/>
          <p:nvPr/>
        </p:nvSpPr>
        <p:spPr>
          <a:xfrm>
            <a:off x="623392" y="332656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Game Plan:</a:t>
            </a:r>
          </a:p>
        </p:txBody>
      </p:sp>
    </p:spTree>
    <p:extLst>
      <p:ext uri="{BB962C8B-B14F-4D97-AF65-F5344CB8AC3E}">
        <p14:creationId xmlns:p14="http://schemas.microsoft.com/office/powerpoint/2010/main" val="45009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47D41-DB9A-121F-1A12-E29D06582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70B838C-E6FD-41A5-93EE-85F5C6B1AA4E}"/>
                  </a:ext>
                </a:extLst>
              </p:cNvPr>
              <p:cNvSpPr/>
              <p:nvPr/>
            </p:nvSpPr>
            <p:spPr>
              <a:xfrm>
                <a:off x="9356033" y="4336269"/>
                <a:ext cx="637861" cy="71696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E70B838C-E6FD-41A5-93EE-85F5C6B1AA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6033" y="4336269"/>
                <a:ext cx="637861" cy="716969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C3D1E53-BD20-A3CC-C3ED-D979852D80D0}"/>
                  </a:ext>
                </a:extLst>
              </p:cNvPr>
              <p:cNvSpPr txBox="1"/>
              <p:nvPr/>
            </p:nvSpPr>
            <p:spPr>
              <a:xfrm>
                <a:off x="8960940" y="3020260"/>
                <a:ext cx="5525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C3D1E53-BD20-A3CC-C3ED-D979852D8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0940" y="3020260"/>
                <a:ext cx="55250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092214-C653-F580-4AD9-7A058120C080}"/>
              </a:ext>
            </a:extLst>
          </p:cNvPr>
          <p:cNvCxnSpPr>
            <a:cxnSpLocks/>
          </p:cNvCxnSpPr>
          <p:nvPr/>
        </p:nvCxnSpPr>
        <p:spPr>
          <a:xfrm>
            <a:off x="7995507" y="2895959"/>
            <a:ext cx="0" cy="1798795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8972F7B-8325-80AC-56C9-C3EB4757A7EB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7995507" y="2885838"/>
            <a:ext cx="1679457" cy="1450431"/>
          </a:xfrm>
          <a:prstGeom prst="straightConnector1">
            <a:avLst/>
          </a:prstGeom>
          <a:ln w="57150">
            <a:solidFill>
              <a:srgbClr val="250EB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DEF2ECE-CFDA-1BBA-6C32-FF894E85EC9B}"/>
              </a:ext>
            </a:extLst>
          </p:cNvPr>
          <p:cNvSpPr/>
          <p:nvPr/>
        </p:nvSpPr>
        <p:spPr>
          <a:xfrm>
            <a:off x="7866099" y="2608077"/>
            <a:ext cx="258816" cy="2819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EA7B00-E3C9-D5BB-806B-E23E71BBD463}"/>
                  </a:ext>
                </a:extLst>
              </p:cNvPr>
              <p:cNvSpPr txBox="1"/>
              <p:nvPr/>
            </p:nvSpPr>
            <p:spPr>
              <a:xfrm>
                <a:off x="7977671" y="3073406"/>
                <a:ext cx="5030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EA7B00-E3C9-D5BB-806B-E23E71BBD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671" y="3073406"/>
                <a:ext cx="50303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D265BBB-2259-84C3-823B-08962637F390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7995507" y="4694754"/>
            <a:ext cx="1360526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AC47CB-A42A-5B61-A211-C4EC271A473C}"/>
              </a:ext>
            </a:extLst>
          </p:cNvPr>
          <p:cNvCxnSpPr>
            <a:cxnSpLocks/>
          </p:cNvCxnSpPr>
          <p:nvPr/>
        </p:nvCxnSpPr>
        <p:spPr>
          <a:xfrm>
            <a:off x="8751994" y="3513083"/>
            <a:ext cx="503034" cy="464701"/>
          </a:xfrm>
          <a:prstGeom prst="straightConnector1">
            <a:avLst/>
          </a:prstGeom>
          <a:ln w="57150">
            <a:solidFill>
              <a:srgbClr val="250EB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2DDC30-5F8F-445D-E92A-86D71014E25D}"/>
              </a:ext>
            </a:extLst>
          </p:cNvPr>
          <p:cNvCxnSpPr>
            <a:cxnSpLocks/>
          </p:cNvCxnSpPr>
          <p:nvPr/>
        </p:nvCxnSpPr>
        <p:spPr>
          <a:xfrm flipH="1">
            <a:off x="9993894" y="4694754"/>
            <a:ext cx="648073" cy="0"/>
          </a:xfrm>
          <a:prstGeom prst="straightConnector1">
            <a:avLst/>
          </a:prstGeom>
          <a:ln w="5715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84E513A8-315E-4058-DA57-448424D263A7}"/>
                  </a:ext>
                </a:extLst>
              </p:cNvPr>
              <p:cNvSpPr/>
              <p:nvPr/>
            </p:nvSpPr>
            <p:spPr>
              <a:xfrm>
                <a:off x="2248962" y="4661998"/>
                <a:ext cx="637861" cy="71696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84E513A8-315E-4058-DA57-448424D263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962" y="4661998"/>
                <a:ext cx="637861" cy="716969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6F9ABC-B9B6-0795-060C-3E3EDE1967A3}"/>
                  </a:ext>
                </a:extLst>
              </p:cNvPr>
              <p:cNvSpPr txBox="1"/>
              <p:nvPr/>
            </p:nvSpPr>
            <p:spPr>
              <a:xfrm>
                <a:off x="2754587" y="3492412"/>
                <a:ext cx="5525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6F9ABC-B9B6-0795-060C-3E3EDE196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587" y="3492412"/>
                <a:ext cx="55250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99FB5EC-12F3-3CA3-907C-E09E207CECFE}"/>
              </a:ext>
            </a:extLst>
          </p:cNvPr>
          <p:cNvCxnSpPr>
            <a:cxnSpLocks/>
            <a:stCxn id="19" idx="2"/>
            <a:endCxn id="2" idx="0"/>
          </p:cNvCxnSpPr>
          <p:nvPr/>
        </p:nvCxnSpPr>
        <p:spPr>
          <a:xfrm>
            <a:off x="2536994" y="2746674"/>
            <a:ext cx="30899" cy="1915324"/>
          </a:xfrm>
          <a:prstGeom prst="straightConnector1">
            <a:avLst/>
          </a:prstGeom>
          <a:ln w="57150">
            <a:solidFill>
              <a:srgbClr val="250EB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C587F191-7FBE-7B23-E386-973D89C51F75}"/>
              </a:ext>
            </a:extLst>
          </p:cNvPr>
          <p:cNvSpPr/>
          <p:nvPr/>
        </p:nvSpPr>
        <p:spPr>
          <a:xfrm>
            <a:off x="2407586" y="2464738"/>
            <a:ext cx="258816" cy="2819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27665A2-566F-A2B0-F7ED-615B5312589B}"/>
              </a:ext>
            </a:extLst>
          </p:cNvPr>
          <p:cNvCxnSpPr>
            <a:cxnSpLocks/>
          </p:cNvCxnSpPr>
          <p:nvPr/>
        </p:nvCxnSpPr>
        <p:spPr>
          <a:xfrm>
            <a:off x="2552442" y="3691054"/>
            <a:ext cx="0" cy="281936"/>
          </a:xfrm>
          <a:prstGeom prst="straightConnector1">
            <a:avLst/>
          </a:prstGeom>
          <a:ln w="50800">
            <a:solidFill>
              <a:srgbClr val="250EB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F15E6A1-1FB5-6223-C937-806A9C2EC1EB}"/>
              </a:ext>
            </a:extLst>
          </p:cNvPr>
          <p:cNvCxnSpPr>
            <a:cxnSpLocks/>
          </p:cNvCxnSpPr>
          <p:nvPr/>
        </p:nvCxnSpPr>
        <p:spPr>
          <a:xfrm flipH="1" flipV="1">
            <a:off x="2584785" y="5362748"/>
            <a:ext cx="14790" cy="735188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60A6A4B-75E7-1813-2C83-AEA809EF6327}"/>
                  </a:ext>
                </a:extLst>
              </p:cNvPr>
              <p:cNvSpPr txBox="1"/>
              <p:nvPr/>
            </p:nvSpPr>
            <p:spPr>
              <a:xfrm>
                <a:off x="2711624" y="5714032"/>
                <a:ext cx="720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60A6A4B-75E7-1813-2C83-AEA809EF63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714032"/>
                <a:ext cx="72008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7C9AA78-DF8A-E2EC-48AE-DDA89B24E265}"/>
              </a:ext>
            </a:extLst>
          </p:cNvPr>
          <p:cNvCxnSpPr>
            <a:cxnSpLocks/>
          </p:cNvCxnSpPr>
          <p:nvPr/>
        </p:nvCxnSpPr>
        <p:spPr>
          <a:xfrm flipH="1" flipV="1">
            <a:off x="9713577" y="5038766"/>
            <a:ext cx="14790" cy="735188"/>
          </a:xfrm>
          <a:prstGeom prst="straightConnector1">
            <a:avLst/>
          </a:prstGeom>
          <a:ln w="508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4A04C33-3E1B-954F-3DA6-E51D55445DAE}"/>
                  </a:ext>
                </a:extLst>
              </p:cNvPr>
              <p:cNvSpPr txBox="1"/>
              <p:nvPr/>
            </p:nvSpPr>
            <p:spPr>
              <a:xfrm>
                <a:off x="9840416" y="5390050"/>
                <a:ext cx="720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4A04C33-3E1B-954F-3DA6-E51D55445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0416" y="5390050"/>
                <a:ext cx="72008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0618943-5153-9FF6-CFC3-42DBE5A3D1CF}"/>
                  </a:ext>
                </a:extLst>
              </p:cNvPr>
              <p:cNvSpPr txBox="1"/>
              <p:nvPr/>
            </p:nvSpPr>
            <p:spPr>
              <a:xfrm>
                <a:off x="10631755" y="4330880"/>
                <a:ext cx="720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0618943-5153-9FF6-CFC3-42DBE5A3D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1755" y="4330880"/>
                <a:ext cx="72008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2069FA4D-2C77-324B-E103-7F9C019CD111}"/>
              </a:ext>
            </a:extLst>
          </p:cNvPr>
          <p:cNvSpPr txBox="1"/>
          <p:nvPr/>
        </p:nvSpPr>
        <p:spPr>
          <a:xfrm>
            <a:off x="983432" y="1412776"/>
            <a:ext cx="449897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400" dirty="0"/>
              <a:t>Before </a:t>
            </a:r>
            <a:r>
              <a:rPr lang="en-GB" sz="4400" b="1" dirty="0"/>
              <a:t>F</a:t>
            </a:r>
            <a:r>
              <a:rPr lang="en-GB" sz="4400" dirty="0"/>
              <a:t> is applied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D15025-C62E-6362-3A30-AD9977F98354}"/>
              </a:ext>
            </a:extLst>
          </p:cNvPr>
          <p:cNvSpPr txBox="1"/>
          <p:nvPr/>
        </p:nvSpPr>
        <p:spPr>
          <a:xfrm>
            <a:off x="6922561" y="1441336"/>
            <a:ext cx="421464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After</a:t>
            </a:r>
            <a:r>
              <a:rPr lang="en-GB" sz="4400" b="1" dirty="0"/>
              <a:t> F </a:t>
            </a:r>
            <a:r>
              <a:rPr lang="en-GB" sz="4400" dirty="0"/>
              <a:t>is applied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BAAFD6-046F-D900-30C0-F353B3BBC127}"/>
              </a:ext>
            </a:extLst>
          </p:cNvPr>
          <p:cNvSpPr txBox="1"/>
          <p:nvPr/>
        </p:nvSpPr>
        <p:spPr>
          <a:xfrm>
            <a:off x="511657" y="376957"/>
            <a:ext cx="7528559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Forces applied from the horizontal</a:t>
            </a:r>
          </a:p>
        </p:txBody>
      </p:sp>
    </p:spTree>
    <p:extLst>
      <p:ext uri="{BB962C8B-B14F-4D97-AF65-F5344CB8AC3E}">
        <p14:creationId xmlns:p14="http://schemas.microsoft.com/office/powerpoint/2010/main" val="73736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  <p:bldP spid="10" grpId="0" animBg="1"/>
      <p:bldP spid="13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AD48F89-3038-A6E4-388D-7BD8B2D131B3}"/>
                  </a:ext>
                </a:extLst>
              </p:cNvPr>
              <p:cNvSpPr txBox="1"/>
              <p:nvPr/>
            </p:nvSpPr>
            <p:spPr>
              <a:xfrm>
                <a:off x="551384" y="1412776"/>
                <a:ext cx="11197245" cy="48936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600" dirty="0"/>
                  <a:t>A light elastic string of natural length </a:t>
                </a:r>
                <a14:m>
                  <m:oMath xmlns:m="http://schemas.openxmlformats.org/officeDocument/2006/math">
                    <m:r>
                      <a:rPr lang="en-GB" sz="26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600" b="0" i="0" smtClean="0">
                        <a:latin typeface="Cambria Math" panose="02040503050406030204" pitchFamily="18" charset="0"/>
                      </a:rPr>
                      <m:t>.4</m:t>
                    </m:r>
                  </m:oMath>
                </a14:m>
                <a:r>
                  <a:rPr lang="en-GB" sz="2600" dirty="0"/>
                  <a:t>m has one end A attached to fixed point. </a:t>
                </a:r>
              </a:p>
              <a:p>
                <a:endParaRPr lang="en-GB" sz="2600" dirty="0"/>
              </a:p>
              <a:p>
                <a:r>
                  <a:rPr lang="en-GB" sz="2600" dirty="0"/>
                  <a:t>The other end of the sting is attached to a P of mass 2kg. </a:t>
                </a:r>
              </a:p>
              <a:p>
                <a:endParaRPr lang="en-GB" sz="2600" dirty="0"/>
              </a:p>
              <a:p>
                <a:r>
                  <a:rPr lang="en-GB" sz="2600" dirty="0"/>
                  <a:t>A horizontal force is applied to P so that it is held in equilibrium with the sting making an angle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600" dirty="0"/>
                  <a:t> with the downward vertical. </a:t>
                </a:r>
              </a:p>
              <a:p>
                <a:endParaRPr lang="en-GB" sz="2600" dirty="0"/>
              </a:p>
              <a:p>
                <a:r>
                  <a:rPr lang="en-GB" sz="2600" dirty="0"/>
                  <a:t>The length of the string is now 1m. </a:t>
                </a:r>
              </a:p>
              <a:p>
                <a:endParaRPr lang="en-GB" sz="2600" dirty="0"/>
              </a:p>
              <a:p>
                <a:r>
                  <a:rPr lang="en-GB" sz="2600" dirty="0"/>
                  <a:t>The modulus of elasticity of the string is 30N. </a:t>
                </a:r>
              </a:p>
              <a:p>
                <a:endParaRPr lang="en-GB" sz="2600" dirty="0"/>
              </a:p>
              <a:p>
                <a:r>
                  <a:rPr lang="en-GB" sz="2600" dirty="0"/>
                  <a:t>Find the angle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AD48F89-3038-A6E4-388D-7BD8B2D13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412776"/>
                <a:ext cx="11197245" cy="48936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C5D65DD-3568-FB80-866E-12FF66E03BB4}"/>
              </a:ext>
            </a:extLst>
          </p:cNvPr>
          <p:cNvSpPr txBox="1"/>
          <p:nvPr/>
        </p:nvSpPr>
        <p:spPr>
          <a:xfrm>
            <a:off x="2331720" y="188640"/>
            <a:ext cx="752855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</a:rPr>
              <a:t>Example A:  Horizontal Force</a:t>
            </a:r>
          </a:p>
        </p:txBody>
      </p:sp>
    </p:spTree>
    <p:extLst>
      <p:ext uri="{BB962C8B-B14F-4D97-AF65-F5344CB8AC3E}">
        <p14:creationId xmlns:p14="http://schemas.microsoft.com/office/powerpoint/2010/main" val="912066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E8D70-AA77-FE92-8451-C0419E296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457531-1B92-4AC1-EF08-81D7C3DAC104}"/>
                  </a:ext>
                </a:extLst>
              </p:cNvPr>
              <p:cNvSpPr txBox="1"/>
              <p:nvPr/>
            </p:nvSpPr>
            <p:spPr>
              <a:xfrm>
                <a:off x="335361" y="300348"/>
                <a:ext cx="11449267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light elastic string of natural length </a:t>
                </a:r>
                <a14:m>
                  <m:oMath xmlns:m="http://schemas.openxmlformats.org/officeDocument/2006/math">
                    <m:r>
                      <a:rPr lang="en-GB" sz="2800"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.4</m:t>
                    </m:r>
                  </m:oMath>
                </a14:m>
                <a:r>
                  <a:rPr lang="en-GB" sz="2800" dirty="0"/>
                  <a:t>m has one end A attached to fixed point. The other end of the sting is attached to a P of mass 2kg. A horizontal force is applied to P so that it is held in equilibrium with the sting making an angle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800" dirty="0"/>
                  <a:t> with the downward vertical. The length of the string is now 1m. </a:t>
                </a:r>
              </a:p>
              <a:p>
                <a:r>
                  <a:rPr lang="en-GB" sz="2800" dirty="0"/>
                  <a:t>The modulus of elasticity of the string is 30N. Find the angle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4C2A9B0-0DE4-4816-1CA0-A9755872E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1" y="300348"/>
                <a:ext cx="11449267" cy="2246769"/>
              </a:xfrm>
              <a:prstGeom prst="rect">
                <a:avLst/>
              </a:prstGeom>
              <a:blipFill>
                <a:blip r:embed="rId3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3962999-E871-E802-FED2-DD7DF697C263}"/>
                  </a:ext>
                </a:extLst>
              </p:cNvPr>
              <p:cNvSpPr/>
              <p:nvPr/>
            </p:nvSpPr>
            <p:spPr>
              <a:xfrm>
                <a:off x="3634948" y="4751255"/>
                <a:ext cx="360038" cy="4059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3962999-E871-E802-FED2-DD7DF697C2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948" y="4751255"/>
                <a:ext cx="360038" cy="40593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08576ED-884C-9A63-1433-280D2186021E}"/>
                  </a:ext>
                </a:extLst>
              </p:cNvPr>
              <p:cNvSpPr txBox="1"/>
              <p:nvPr/>
            </p:nvSpPr>
            <p:spPr>
              <a:xfrm>
                <a:off x="2962032" y="3435245"/>
                <a:ext cx="5525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4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08576ED-884C-9A63-1433-280D21860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2032" y="3435245"/>
                <a:ext cx="55250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9C03655-B28A-4148-9A22-B0A580C51F1D}"/>
              </a:ext>
            </a:extLst>
          </p:cNvPr>
          <p:cNvCxnSpPr>
            <a:cxnSpLocks/>
          </p:cNvCxnSpPr>
          <p:nvPr/>
        </p:nvCxnSpPr>
        <p:spPr>
          <a:xfrm>
            <a:off x="2142424" y="3143239"/>
            <a:ext cx="0" cy="1798795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34D8F1-ED4E-61BF-D13C-7D0BE0B77F83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137595" y="3197767"/>
            <a:ext cx="1550079" cy="161293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E0CACC-9BAD-CFFB-85C2-585A1A615D28}"/>
                  </a:ext>
                </a:extLst>
              </p:cNvPr>
              <p:cNvSpPr txBox="1"/>
              <p:nvPr/>
            </p:nvSpPr>
            <p:spPr>
              <a:xfrm>
                <a:off x="2078680" y="3417753"/>
                <a:ext cx="5030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E0CACC-9BAD-CFFB-85C2-585A1A615D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680" y="3417753"/>
                <a:ext cx="50303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8AE1C32-D02F-C07D-CA59-352708D3BAB7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2142424" y="4954223"/>
            <a:ext cx="1492524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C4BD7E9-3E34-4778-0A80-C7020C8162E4}"/>
              </a:ext>
            </a:extLst>
          </p:cNvPr>
          <p:cNvCxnSpPr>
            <a:cxnSpLocks/>
          </p:cNvCxnSpPr>
          <p:nvPr/>
        </p:nvCxnSpPr>
        <p:spPr>
          <a:xfrm>
            <a:off x="2765653" y="3839095"/>
            <a:ext cx="337168" cy="358564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EBBF01-4B85-0F6A-7E31-DA2188E11E7F}"/>
                  </a:ext>
                </a:extLst>
              </p:cNvPr>
              <p:cNvSpPr txBox="1"/>
              <p:nvPr/>
            </p:nvSpPr>
            <p:spPr>
              <a:xfrm>
                <a:off x="6921578" y="2772778"/>
                <a:ext cx="1368410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8EBBF01-4B85-0F6A-7E31-DA2188E11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78" y="2772778"/>
                <a:ext cx="1368410" cy="910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BAE68B-3582-1923-6608-75CFD853C915}"/>
                  </a:ext>
                </a:extLst>
              </p:cNvPr>
              <p:cNvSpPr txBox="1"/>
              <p:nvPr/>
            </p:nvSpPr>
            <p:spPr>
              <a:xfrm>
                <a:off x="6858001" y="4067994"/>
                <a:ext cx="2107906" cy="9130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30(0.6)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0.4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4BAE68B-3582-1923-6608-75CFD853C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1" y="4067994"/>
                <a:ext cx="2107906" cy="9130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5F2AA6-A5ED-701E-3E82-B5457CC216CE}"/>
                  </a:ext>
                </a:extLst>
              </p:cNvPr>
              <p:cNvSpPr txBox="1"/>
              <p:nvPr/>
            </p:nvSpPr>
            <p:spPr>
              <a:xfrm>
                <a:off x="6917976" y="5388298"/>
                <a:ext cx="167951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=45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65F2AA6-A5ED-701E-3E82-B5457CC21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7976" y="5388298"/>
                <a:ext cx="167951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FCAECDC-5E34-24F9-E6A3-D92D4F42502A}"/>
                  </a:ext>
                </a:extLst>
              </p:cNvPr>
              <p:cNvSpPr txBox="1"/>
              <p:nvPr/>
            </p:nvSpPr>
            <p:spPr>
              <a:xfrm>
                <a:off x="10795950" y="3313850"/>
                <a:ext cx="8988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45</m:t>
                      </m:r>
                    </m:oMath>
                  </m:oMathPara>
                </a14:m>
                <a:endParaRPr lang="en-GB" sz="32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FCAECDC-5E34-24F9-E6A3-D92D4F425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950" y="3313850"/>
                <a:ext cx="898833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D7738E4-68DA-B74E-B270-0F7F317933AF}"/>
                  </a:ext>
                </a:extLst>
              </p:cNvPr>
              <p:cNvSpPr txBox="1"/>
              <p:nvPr/>
            </p:nvSpPr>
            <p:spPr>
              <a:xfrm>
                <a:off x="9105361" y="3593560"/>
                <a:ext cx="9643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D7738E4-68DA-B74E-B270-0F7F31793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361" y="3593560"/>
                <a:ext cx="964391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CA016FC-5CDE-D309-4E8B-95019FF19282}"/>
              </a:ext>
            </a:extLst>
          </p:cNvPr>
          <p:cNvCxnSpPr>
            <a:cxnSpLocks/>
          </p:cNvCxnSpPr>
          <p:nvPr/>
        </p:nvCxnSpPr>
        <p:spPr>
          <a:xfrm>
            <a:off x="9988624" y="2933197"/>
            <a:ext cx="0" cy="1835949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8CF031C-B73A-6A70-0E0D-CC24B14CA37D}"/>
              </a:ext>
            </a:extLst>
          </p:cNvPr>
          <p:cNvCxnSpPr>
            <a:cxnSpLocks/>
          </p:cNvCxnSpPr>
          <p:nvPr/>
        </p:nvCxnSpPr>
        <p:spPr>
          <a:xfrm flipH="1">
            <a:off x="9984432" y="4769146"/>
            <a:ext cx="1588368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6BF8A2F-FEC4-683B-3A9D-A21A95D672F3}"/>
              </a:ext>
            </a:extLst>
          </p:cNvPr>
          <p:cNvCxnSpPr>
            <a:cxnSpLocks/>
          </p:cNvCxnSpPr>
          <p:nvPr/>
        </p:nvCxnSpPr>
        <p:spPr>
          <a:xfrm>
            <a:off x="10644702" y="3660271"/>
            <a:ext cx="352034" cy="382366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F9FA046A-746E-A58B-BE95-F719A54034EE}"/>
              </a:ext>
            </a:extLst>
          </p:cNvPr>
          <p:cNvCxnSpPr>
            <a:cxnSpLocks/>
          </p:cNvCxnSpPr>
          <p:nvPr/>
        </p:nvCxnSpPr>
        <p:spPr>
          <a:xfrm>
            <a:off x="9984432" y="2923262"/>
            <a:ext cx="1660376" cy="1845884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38DED30-3CB8-7552-995C-073FB80E0368}"/>
                  </a:ext>
                </a:extLst>
              </p:cNvPr>
              <p:cNvSpPr txBox="1"/>
              <p:nvPr/>
            </p:nvSpPr>
            <p:spPr>
              <a:xfrm>
                <a:off x="9964452" y="3197767"/>
                <a:ext cx="50303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38DED30-3CB8-7552-995C-073FB80E0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4452" y="3197767"/>
                <a:ext cx="503034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C0CF308-B9EA-A33A-6844-D12D8CD58231}"/>
                  </a:ext>
                </a:extLst>
              </p:cNvPr>
              <p:cNvSpPr txBox="1"/>
              <p:nvPr/>
            </p:nvSpPr>
            <p:spPr>
              <a:xfrm>
                <a:off x="9584168" y="4981001"/>
                <a:ext cx="238889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l-GR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4C0CF308-B9EA-A33A-6844-D12D8CD58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4168" y="4981001"/>
                <a:ext cx="2388896" cy="10175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9269822-CBFC-AF63-03C5-FDD30E7A7F1B}"/>
                  </a:ext>
                </a:extLst>
              </p:cNvPr>
              <p:cNvSpPr txBox="1"/>
              <p:nvPr/>
            </p:nvSpPr>
            <p:spPr>
              <a:xfrm>
                <a:off x="10293662" y="6135741"/>
                <a:ext cx="17967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9269822-CBFC-AF63-03C5-FDD30E7A7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3662" y="6135741"/>
                <a:ext cx="1796719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9D155D-1E64-7D77-19FA-7B027275C380}"/>
                  </a:ext>
                </a:extLst>
              </p:cNvPr>
              <p:cNvSpPr txBox="1"/>
              <p:nvPr/>
            </p:nvSpPr>
            <p:spPr>
              <a:xfrm flipH="1">
                <a:off x="5121089" y="4538313"/>
                <a:ext cx="1209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=0.4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9D155D-1E64-7D77-19FA-7B027275C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121089" y="4538313"/>
                <a:ext cx="1209898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3C3954-8052-86F8-123F-3AA9CEEE8770}"/>
                  </a:ext>
                </a:extLst>
              </p:cNvPr>
              <p:cNvSpPr txBox="1"/>
              <p:nvPr/>
            </p:nvSpPr>
            <p:spPr>
              <a:xfrm flipH="1">
                <a:off x="5127812" y="3978033"/>
                <a:ext cx="11736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=0.6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3C3954-8052-86F8-123F-3AA9CEEE8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127812" y="3978033"/>
                <a:ext cx="1173691" cy="461665"/>
              </a:xfrm>
              <a:prstGeom prst="rect">
                <a:avLst/>
              </a:prstGeom>
              <a:blipFill>
                <a:blip r:embed="rId16"/>
                <a:stretch>
                  <a:fillRect r="-5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EDE75A-C048-FFB6-E44F-370C3E21B5A4}"/>
              </a:ext>
            </a:extLst>
          </p:cNvPr>
          <p:cNvCxnSpPr/>
          <p:nvPr/>
        </p:nvCxnSpPr>
        <p:spPr>
          <a:xfrm>
            <a:off x="4943872" y="2780928"/>
            <a:ext cx="0" cy="3622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5CF07E-95E3-9F83-888B-1B1B2D55C660}"/>
              </a:ext>
            </a:extLst>
          </p:cNvPr>
          <p:cNvCxnSpPr/>
          <p:nvPr/>
        </p:nvCxnSpPr>
        <p:spPr>
          <a:xfrm>
            <a:off x="9105361" y="2839158"/>
            <a:ext cx="0" cy="3622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440A545-AA05-EAD0-D437-092E0F979132}"/>
              </a:ext>
            </a:extLst>
          </p:cNvPr>
          <p:cNvCxnSpPr>
            <a:cxnSpLocks/>
          </p:cNvCxnSpPr>
          <p:nvPr/>
        </p:nvCxnSpPr>
        <p:spPr>
          <a:xfrm flipH="1">
            <a:off x="3994986" y="4942034"/>
            <a:ext cx="648073" cy="0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999842-25F2-6CB4-513A-2536041347CC}"/>
                  </a:ext>
                </a:extLst>
              </p:cNvPr>
              <p:cNvSpPr txBox="1"/>
              <p:nvPr/>
            </p:nvSpPr>
            <p:spPr>
              <a:xfrm flipH="1">
                <a:off x="5085199" y="3417753"/>
                <a:ext cx="12098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B999842-25F2-6CB4-513A-253604134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085199" y="3417753"/>
                <a:ext cx="1209898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051033-47F1-19AF-17F5-3734E23C0765}"/>
                  </a:ext>
                </a:extLst>
              </p:cNvPr>
              <p:cNvSpPr txBox="1"/>
              <p:nvPr/>
            </p:nvSpPr>
            <p:spPr>
              <a:xfrm flipH="1">
                <a:off x="5160783" y="2839158"/>
                <a:ext cx="73197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4051033-47F1-19AF-17F5-3734E23C07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160783" y="2839158"/>
                <a:ext cx="731976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B8AA12B-82BE-164C-757D-FF9EF223BDCF}"/>
              </a:ext>
            </a:extLst>
          </p:cNvPr>
          <p:cNvCxnSpPr>
            <a:cxnSpLocks/>
          </p:cNvCxnSpPr>
          <p:nvPr/>
        </p:nvCxnSpPr>
        <p:spPr>
          <a:xfrm flipV="1">
            <a:off x="3814967" y="5157190"/>
            <a:ext cx="0" cy="648074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FFCE678-A163-8D01-0CED-095DAF086A7D}"/>
                  </a:ext>
                </a:extLst>
              </p:cNvPr>
              <p:cNvSpPr txBox="1"/>
              <p:nvPr/>
            </p:nvSpPr>
            <p:spPr>
              <a:xfrm>
                <a:off x="4103338" y="4208865"/>
                <a:ext cx="5525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GB" sz="4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FFCE678-A163-8D01-0CED-095DAF086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338" y="4208865"/>
                <a:ext cx="552502" cy="70788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748C7B-5C32-EF43-80F0-EB65F60393A5}"/>
                  </a:ext>
                </a:extLst>
              </p:cNvPr>
              <p:cNvSpPr txBox="1"/>
              <p:nvPr/>
            </p:nvSpPr>
            <p:spPr>
              <a:xfrm>
                <a:off x="3454043" y="5695717"/>
                <a:ext cx="72184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srgbClr val="250EB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000" dirty="0">
                  <a:solidFill>
                    <a:srgbClr val="250EB2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A748C7B-5C32-EF43-80F0-EB65F6039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043" y="5695717"/>
                <a:ext cx="721847" cy="70788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1113485-E257-AF52-ECF4-66AAAC6EFC7A}"/>
                  </a:ext>
                </a:extLst>
              </p:cNvPr>
              <p:cNvSpPr/>
              <p:nvPr/>
            </p:nvSpPr>
            <p:spPr>
              <a:xfrm>
                <a:off x="801506" y="4581441"/>
                <a:ext cx="360038" cy="405935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1113485-E257-AF52-ECF4-66AAAC6EFC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06" y="4581441"/>
                <a:ext cx="360038" cy="405935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808ECAF-6C81-BF16-15DB-796EAFC47E99}"/>
              </a:ext>
            </a:extLst>
          </p:cNvPr>
          <p:cNvCxnSpPr>
            <a:cxnSpLocks/>
          </p:cNvCxnSpPr>
          <p:nvPr/>
        </p:nvCxnSpPr>
        <p:spPr>
          <a:xfrm>
            <a:off x="983432" y="3093124"/>
            <a:ext cx="0" cy="1491942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72BD43E-98C6-7794-6C49-6002DF262B08}"/>
                  </a:ext>
                </a:extLst>
              </p:cNvPr>
              <p:cNvSpPr txBox="1"/>
              <p:nvPr/>
            </p:nvSpPr>
            <p:spPr>
              <a:xfrm flipH="1">
                <a:off x="432625" y="3660271"/>
                <a:ext cx="5197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0.4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72BD43E-98C6-7794-6C49-6002DF262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32625" y="3660271"/>
                <a:ext cx="519703" cy="461665"/>
              </a:xfrm>
              <a:prstGeom prst="rect">
                <a:avLst/>
              </a:prstGeom>
              <a:blipFill>
                <a:blip r:embed="rId22"/>
                <a:stretch>
                  <a:fillRect l="-3529" r="-152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61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/>
      <p:bldP spid="13" grpId="0"/>
      <p:bldP spid="18" grpId="0"/>
      <p:bldP spid="23" grpId="0"/>
      <p:bldP spid="25" grpId="0"/>
      <p:bldP spid="42" grpId="0"/>
      <p:bldP spid="43" grpId="0"/>
      <p:bldP spid="57" grpId="0"/>
      <p:bldP spid="60" grpId="0"/>
      <p:bldP spid="61" grpId="0"/>
      <p:bldP spid="3" grpId="0"/>
      <p:bldP spid="6" grpId="0"/>
      <p:bldP spid="2" grpId="0"/>
      <p:bldP spid="15" grpId="0"/>
      <p:bldP spid="34" grpId="0"/>
      <p:bldP spid="35" grpId="0"/>
      <p:bldP spid="36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3C1A6-3C3A-AC72-62D7-043B48E93019}"/>
              </a:ext>
            </a:extLst>
          </p:cNvPr>
          <p:cNvSpPr txBox="1"/>
          <p:nvPr/>
        </p:nvSpPr>
        <p:spPr>
          <a:xfrm>
            <a:off x="1343472" y="1556792"/>
            <a:ext cx="9505056" cy="30469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Forces applied </a:t>
            </a:r>
          </a:p>
          <a:p>
            <a:pPr algn="ctr"/>
            <a:r>
              <a:rPr lang="en-GB" sz="9600" b="1" dirty="0">
                <a:solidFill>
                  <a:schemeClr val="bg1"/>
                </a:solidFill>
              </a:rPr>
              <a:t>at the mid-point</a:t>
            </a:r>
          </a:p>
        </p:txBody>
      </p:sp>
    </p:spTree>
    <p:extLst>
      <p:ext uri="{BB962C8B-B14F-4D97-AF65-F5344CB8AC3E}">
        <p14:creationId xmlns:p14="http://schemas.microsoft.com/office/powerpoint/2010/main" val="249506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03C45-D7C8-241B-FA35-769026252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val 65">
            <a:extLst>
              <a:ext uri="{FF2B5EF4-FFF2-40B4-BE49-F238E27FC236}">
                <a16:creationId xmlns:a16="http://schemas.microsoft.com/office/drawing/2014/main" id="{F7263532-FD5D-CACA-56F8-36CDBA8241D3}"/>
              </a:ext>
            </a:extLst>
          </p:cNvPr>
          <p:cNvSpPr/>
          <p:nvPr/>
        </p:nvSpPr>
        <p:spPr>
          <a:xfrm>
            <a:off x="7874040" y="5751041"/>
            <a:ext cx="373829" cy="3600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400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DDD688D-7022-203C-0C75-1914137F15D7}"/>
              </a:ext>
            </a:extLst>
          </p:cNvPr>
          <p:cNvCxnSpPr>
            <a:cxnSpLocks/>
            <a:stCxn id="66" idx="7"/>
            <a:endCxn id="71" idx="2"/>
          </p:cNvCxnSpPr>
          <p:nvPr/>
        </p:nvCxnSpPr>
        <p:spPr>
          <a:xfrm flipV="1">
            <a:off x="8193123" y="3863400"/>
            <a:ext cx="3208701" cy="1940367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8D482B38-DB12-728C-B935-E726539D523A}"/>
              </a:ext>
            </a:extLst>
          </p:cNvPr>
          <p:cNvCxnSpPr>
            <a:cxnSpLocks/>
            <a:stCxn id="66" idx="1"/>
            <a:endCxn id="70" idx="2"/>
          </p:cNvCxnSpPr>
          <p:nvPr/>
        </p:nvCxnSpPr>
        <p:spPr>
          <a:xfrm flipH="1" flipV="1">
            <a:off x="4863949" y="3910725"/>
            <a:ext cx="3064838" cy="1893042"/>
          </a:xfrm>
          <a:prstGeom prst="line">
            <a:avLst/>
          </a:prstGeom>
          <a:solidFill>
            <a:schemeClr val="tx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85F8D80B-FC7C-F794-5992-71E7C072D107}"/>
              </a:ext>
            </a:extLst>
          </p:cNvPr>
          <p:cNvSpPr txBox="1"/>
          <p:nvPr/>
        </p:nvSpPr>
        <p:spPr>
          <a:xfrm>
            <a:off x="4449800" y="3310561"/>
            <a:ext cx="828295" cy="600164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3600" dirty="0"/>
              <a:t>A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A214993-4408-7343-BD2E-E45CD247794D}"/>
              </a:ext>
            </a:extLst>
          </p:cNvPr>
          <p:cNvSpPr txBox="1"/>
          <p:nvPr/>
        </p:nvSpPr>
        <p:spPr>
          <a:xfrm>
            <a:off x="11112949" y="3263235"/>
            <a:ext cx="577749" cy="600164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36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FC2458EF-1D9E-DC5F-8AF6-3DE5798C718E}"/>
                  </a:ext>
                </a:extLst>
              </p:cNvPr>
              <p:cNvSpPr txBox="1"/>
              <p:nvPr/>
            </p:nvSpPr>
            <p:spPr>
              <a:xfrm>
                <a:off x="5229085" y="3841012"/>
                <a:ext cx="8282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FC2458EF-1D9E-DC5F-8AF6-3DE5798C7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085" y="3841012"/>
                <a:ext cx="82829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1C0A5F4-F009-07FD-062C-462344C8F203}"/>
                  </a:ext>
                </a:extLst>
              </p:cNvPr>
              <p:cNvSpPr txBox="1"/>
              <p:nvPr/>
            </p:nvSpPr>
            <p:spPr>
              <a:xfrm>
                <a:off x="10160499" y="3848447"/>
                <a:ext cx="8282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1C0A5F4-F009-07FD-062C-462344C8F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499" y="3848447"/>
                <a:ext cx="82829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Freeform 33">
            <a:extLst>
              <a:ext uri="{FF2B5EF4-FFF2-40B4-BE49-F238E27FC236}">
                <a16:creationId xmlns:a16="http://schemas.microsoft.com/office/drawing/2014/main" id="{7925B9E3-D1AF-6741-4FD4-8B6F246BF2C1}"/>
              </a:ext>
            </a:extLst>
          </p:cNvPr>
          <p:cNvSpPr/>
          <p:nvPr/>
        </p:nvSpPr>
        <p:spPr>
          <a:xfrm>
            <a:off x="5854399" y="3934136"/>
            <a:ext cx="194202" cy="561102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4400"/>
          </a:p>
        </p:txBody>
      </p:sp>
      <p:sp>
        <p:nvSpPr>
          <p:cNvPr id="78" name="Freeform 62">
            <a:extLst>
              <a:ext uri="{FF2B5EF4-FFF2-40B4-BE49-F238E27FC236}">
                <a16:creationId xmlns:a16="http://schemas.microsoft.com/office/drawing/2014/main" id="{B3D7E38C-8F5E-E9B2-AB89-13A7BD4955A5}"/>
              </a:ext>
            </a:extLst>
          </p:cNvPr>
          <p:cNvSpPr/>
          <p:nvPr/>
        </p:nvSpPr>
        <p:spPr>
          <a:xfrm flipH="1">
            <a:off x="10143581" y="3908911"/>
            <a:ext cx="194202" cy="561102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4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E1A9B6C-10C1-9F23-EA9B-B265A1701638}"/>
              </a:ext>
            </a:extLst>
          </p:cNvPr>
          <p:cNvSpPr txBox="1"/>
          <p:nvPr/>
        </p:nvSpPr>
        <p:spPr>
          <a:xfrm>
            <a:off x="7874040" y="6084205"/>
            <a:ext cx="828295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514B400-DA8A-5BF8-E3B8-5EA6160FD364}"/>
              </a:ext>
            </a:extLst>
          </p:cNvPr>
          <p:cNvSpPr txBox="1"/>
          <p:nvPr/>
        </p:nvSpPr>
        <p:spPr>
          <a:xfrm>
            <a:off x="348584" y="2695645"/>
            <a:ext cx="4101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After</a:t>
            </a:r>
            <a:r>
              <a:rPr lang="en-GB" sz="4400" b="1" dirty="0"/>
              <a:t> P </a:t>
            </a:r>
            <a:r>
              <a:rPr lang="en-GB" sz="4400" dirty="0"/>
              <a:t>is added</a:t>
            </a:r>
          </a:p>
          <a:p>
            <a:r>
              <a:rPr lang="en-GB" sz="4400" dirty="0"/>
              <a:t>at the midpoint: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19C04B-EF19-82F0-3514-44F504A372A5}"/>
              </a:ext>
            </a:extLst>
          </p:cNvPr>
          <p:cNvGrpSpPr/>
          <p:nvPr/>
        </p:nvGrpSpPr>
        <p:grpSpPr>
          <a:xfrm>
            <a:off x="344139" y="1258672"/>
            <a:ext cx="11426481" cy="1210929"/>
            <a:chOff x="-1686262" y="677007"/>
            <a:chExt cx="7379357" cy="1033005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A8BE62B-1BDB-9986-9E71-7D99F8530235}"/>
                </a:ext>
              </a:extLst>
            </p:cNvPr>
            <p:cNvSpPr txBox="1"/>
            <p:nvPr/>
          </p:nvSpPr>
          <p:spPr>
            <a:xfrm>
              <a:off x="919660" y="1198031"/>
              <a:ext cx="546039" cy="511981"/>
            </a:xfrm>
            <a:prstGeom prst="rect">
              <a:avLst/>
            </a:prstGeom>
            <a:noFill/>
          </p:spPr>
          <p:txBody>
            <a:bodyPr wrap="square" bIns="0" rtlCol="0" anchor="b" anchorCtr="0">
              <a:spAutoFit/>
            </a:bodyPr>
            <a:lstStyle/>
            <a:p>
              <a:r>
                <a:rPr lang="en-GB" sz="3600" dirty="0"/>
                <a:t>A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1BA4977-F7F8-66FC-A072-C7D5150DFDC9}"/>
                </a:ext>
              </a:extLst>
            </p:cNvPr>
            <p:cNvSpPr txBox="1"/>
            <p:nvPr/>
          </p:nvSpPr>
          <p:spPr>
            <a:xfrm>
              <a:off x="5312224" y="1164398"/>
              <a:ext cx="380871" cy="511981"/>
            </a:xfrm>
            <a:prstGeom prst="rect">
              <a:avLst/>
            </a:prstGeom>
            <a:noFill/>
          </p:spPr>
          <p:txBody>
            <a:bodyPr wrap="square" bIns="0" rtlCol="0" anchor="b" anchorCtr="0">
              <a:spAutoFit/>
            </a:bodyPr>
            <a:lstStyle/>
            <a:p>
              <a:r>
                <a:rPr lang="en-GB" sz="3600" dirty="0"/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A80EC855-AE61-CA61-4A4F-9AAF3283AFAB}"/>
                    </a:ext>
                  </a:extLst>
                </p:cNvPr>
                <p:cNvSpPr txBox="1"/>
                <p:nvPr/>
              </p:nvSpPr>
              <p:spPr>
                <a:xfrm>
                  <a:off x="3090687" y="1034609"/>
                  <a:ext cx="513965" cy="5513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A80EC855-AE61-CA61-4A4F-9AAF3283AF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0687" y="1034609"/>
                  <a:ext cx="513965" cy="55136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E9E4973-4077-FF4C-3548-B064F77C77AF}"/>
                </a:ext>
              </a:extLst>
            </p:cNvPr>
            <p:cNvCxnSpPr>
              <a:cxnSpLocks/>
              <a:stCxn id="82" idx="2"/>
              <a:endCxn id="81" idx="2"/>
            </p:cNvCxnSpPr>
            <p:nvPr/>
          </p:nvCxnSpPr>
          <p:spPr>
            <a:xfrm flipH="1">
              <a:off x="1192680" y="1676379"/>
              <a:ext cx="4309980" cy="33633"/>
            </a:xfrm>
            <a:prstGeom prst="line">
              <a:avLst/>
            </a:prstGeom>
            <a:solidFill>
              <a:schemeClr val="tx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F54A7B6-E4CB-D6E6-0854-32F48B36B39B}"/>
                </a:ext>
              </a:extLst>
            </p:cNvPr>
            <p:cNvSpPr txBox="1"/>
            <p:nvPr/>
          </p:nvSpPr>
          <p:spPr>
            <a:xfrm>
              <a:off x="-1686262" y="677007"/>
              <a:ext cx="3199891" cy="65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/>
                <a:t>Before </a:t>
              </a:r>
              <a:r>
                <a:rPr lang="en-GB" sz="4400" b="1" dirty="0"/>
                <a:t>P</a:t>
              </a:r>
              <a:r>
                <a:rPr lang="en-GB" sz="4400" dirty="0"/>
                <a:t> is added:</a:t>
              </a:r>
            </a:p>
          </p:txBody>
        </p: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4AB835E3-E41A-4ABD-1B95-5A231A296A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7795" y="1542681"/>
              <a:ext cx="4124804" cy="19552"/>
            </a:xfrm>
            <a:prstGeom prst="straightConnector1">
              <a:avLst/>
            </a:prstGeom>
            <a:ln>
              <a:solidFill>
                <a:srgbClr val="7030A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83EA887-8B02-27C1-0E55-70F918B28A63}"/>
              </a:ext>
            </a:extLst>
          </p:cNvPr>
          <p:cNvSpPr txBox="1"/>
          <p:nvPr/>
        </p:nvSpPr>
        <p:spPr>
          <a:xfrm>
            <a:off x="263352" y="206024"/>
            <a:ext cx="6984776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Forces applied at the mid-point</a:t>
            </a:r>
          </a:p>
        </p:txBody>
      </p:sp>
    </p:spTree>
    <p:extLst>
      <p:ext uri="{BB962C8B-B14F-4D97-AF65-F5344CB8AC3E}">
        <p14:creationId xmlns:p14="http://schemas.microsoft.com/office/powerpoint/2010/main" val="233121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0" grpId="0"/>
      <p:bldP spid="71" grpId="0"/>
      <p:bldP spid="75" grpId="0"/>
      <p:bldP spid="76" grpId="0"/>
      <p:bldP spid="77" grpId="0" animBg="1"/>
      <p:bldP spid="78" grpId="0" animBg="1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5DC604-54D3-0078-7639-1EF8A278692E}"/>
              </a:ext>
            </a:extLst>
          </p:cNvPr>
          <p:cNvSpPr/>
          <p:nvPr/>
        </p:nvSpPr>
        <p:spPr>
          <a:xfrm>
            <a:off x="156021" y="248489"/>
            <a:ext cx="118799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When a particle is attached to the midpoint of a string </a:t>
            </a:r>
          </a:p>
          <a:p>
            <a:pPr algn="ctr"/>
            <a:r>
              <a:rPr lang="en-GB" sz="3600" b="1" dirty="0"/>
              <a:t>the two halves of the string act like two independent strings</a:t>
            </a:r>
            <a:r>
              <a:rPr lang="en-GB" sz="3600" dirty="0"/>
              <a:t>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5043853-305D-F090-5396-ECCA97B1B18B}"/>
              </a:ext>
            </a:extLst>
          </p:cNvPr>
          <p:cNvSpPr/>
          <p:nvPr/>
        </p:nvSpPr>
        <p:spPr>
          <a:xfrm>
            <a:off x="5904527" y="3907406"/>
            <a:ext cx="308687" cy="3109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3B2B78-7295-5A40-749F-A2AA765E3D56}"/>
              </a:ext>
            </a:extLst>
          </p:cNvPr>
          <p:cNvCxnSpPr>
            <a:cxnSpLocks/>
            <a:stCxn id="3" idx="4"/>
          </p:cNvCxnSpPr>
          <p:nvPr/>
        </p:nvCxnSpPr>
        <p:spPr>
          <a:xfrm>
            <a:off x="6058871" y="4218404"/>
            <a:ext cx="25953" cy="741246"/>
          </a:xfrm>
          <a:prstGeom prst="line">
            <a:avLst/>
          </a:prstGeom>
          <a:solidFill>
            <a:schemeClr val="tx1"/>
          </a:solidFill>
          <a:ln w="28575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8EF076B-D2E6-27F7-7528-47A9ECE3D82A}"/>
              </a:ext>
            </a:extLst>
          </p:cNvPr>
          <p:cNvSpPr txBox="1"/>
          <p:nvPr/>
        </p:nvSpPr>
        <p:spPr>
          <a:xfrm>
            <a:off x="3076979" y="1758520"/>
            <a:ext cx="683960" cy="559232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CF7115-861A-296D-17B8-BE9A14A7E053}"/>
              </a:ext>
            </a:extLst>
          </p:cNvPr>
          <p:cNvSpPr txBox="1"/>
          <p:nvPr/>
        </p:nvSpPr>
        <p:spPr>
          <a:xfrm>
            <a:off x="8682932" y="1717640"/>
            <a:ext cx="477073" cy="559232"/>
          </a:xfrm>
          <a:prstGeom prst="rect">
            <a:avLst/>
          </a:prstGeom>
          <a:noFill/>
        </p:spPr>
        <p:txBody>
          <a:bodyPr wrap="square" bIns="0" rtlCol="0" anchor="b" anchorCtr="0">
            <a:spAutoFit/>
          </a:bodyPr>
          <a:lstStyle/>
          <a:p>
            <a:r>
              <a:rPr lang="en-GB" sz="3200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D803C91-5E5D-1612-0E85-D38244D9E6BB}"/>
                  </a:ext>
                </a:extLst>
              </p:cNvPr>
              <p:cNvSpPr txBox="1"/>
              <p:nvPr/>
            </p:nvSpPr>
            <p:spPr>
              <a:xfrm>
                <a:off x="7202758" y="3209204"/>
                <a:ext cx="683960" cy="607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D803C91-5E5D-1612-0E85-D38244D9E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758" y="3209204"/>
                <a:ext cx="683960" cy="6071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5DEAF5-CB52-43F7-9A96-99FA2E8CB5FE}"/>
                  </a:ext>
                </a:extLst>
              </p:cNvPr>
              <p:cNvSpPr txBox="1"/>
              <p:nvPr/>
            </p:nvSpPr>
            <p:spPr>
              <a:xfrm>
                <a:off x="4055198" y="3208354"/>
                <a:ext cx="683960" cy="607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5DEAF5-CB52-43F7-9A96-99FA2E8CB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198" y="3208354"/>
                <a:ext cx="683960" cy="6071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42726D-BF5A-D354-24DB-3E8D2693CB72}"/>
              </a:ext>
            </a:extLst>
          </p:cNvPr>
          <p:cNvCxnSpPr>
            <a:cxnSpLocks/>
          </p:cNvCxnSpPr>
          <p:nvPr/>
        </p:nvCxnSpPr>
        <p:spPr>
          <a:xfrm flipV="1">
            <a:off x="7016451" y="3200690"/>
            <a:ext cx="368220" cy="243814"/>
          </a:xfrm>
          <a:prstGeom prst="line">
            <a:avLst/>
          </a:prstGeom>
          <a:solidFill>
            <a:schemeClr val="tx1"/>
          </a:solidFill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316C7C-D5B9-4E5B-128D-D0948EA91D34}"/>
              </a:ext>
            </a:extLst>
          </p:cNvPr>
          <p:cNvCxnSpPr>
            <a:cxnSpLocks/>
          </p:cNvCxnSpPr>
          <p:nvPr/>
        </p:nvCxnSpPr>
        <p:spPr>
          <a:xfrm flipH="1" flipV="1">
            <a:off x="4589147" y="3077257"/>
            <a:ext cx="576064" cy="367247"/>
          </a:xfrm>
          <a:prstGeom prst="line">
            <a:avLst/>
          </a:prstGeom>
          <a:solidFill>
            <a:schemeClr val="tx1"/>
          </a:solidFill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CEF3CBC-6EE1-44E3-33EE-18A212B14116}"/>
              </a:ext>
            </a:extLst>
          </p:cNvPr>
          <p:cNvCxnSpPr>
            <a:cxnSpLocks/>
          </p:cNvCxnSpPr>
          <p:nvPr/>
        </p:nvCxnSpPr>
        <p:spPr>
          <a:xfrm>
            <a:off x="6036221" y="2345415"/>
            <a:ext cx="12340" cy="1522633"/>
          </a:xfrm>
          <a:prstGeom prst="line">
            <a:avLst/>
          </a:prstGeom>
          <a:solidFill>
            <a:schemeClr val="tx1"/>
          </a:solidFill>
          <a:ln w="635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124C98-2225-0109-0C76-EF089FDA3CB6}"/>
              </a:ext>
            </a:extLst>
          </p:cNvPr>
          <p:cNvCxnSpPr>
            <a:cxnSpLocks/>
            <a:stCxn id="9" idx="2"/>
            <a:endCxn id="7" idx="2"/>
          </p:cNvCxnSpPr>
          <p:nvPr/>
        </p:nvCxnSpPr>
        <p:spPr>
          <a:xfrm flipH="1">
            <a:off x="3418959" y="2276872"/>
            <a:ext cx="5502510" cy="40880"/>
          </a:xfrm>
          <a:prstGeom prst="line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B9F06C-296E-2706-7E24-6378EF0C127B}"/>
                  </a:ext>
                </a:extLst>
              </p:cNvPr>
              <p:cNvSpPr txBox="1"/>
              <p:nvPr/>
            </p:nvSpPr>
            <p:spPr>
              <a:xfrm>
                <a:off x="3767881" y="2240706"/>
                <a:ext cx="683960" cy="479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B9F06C-296E-2706-7E24-6378EF0C1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7881" y="2240706"/>
                <a:ext cx="683960" cy="4793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02A3CD-0556-2D69-027B-71F5BF5AFCDD}"/>
                  </a:ext>
                </a:extLst>
              </p:cNvPr>
              <p:cNvSpPr txBox="1"/>
              <p:nvPr/>
            </p:nvSpPr>
            <p:spPr>
              <a:xfrm>
                <a:off x="7778587" y="2249209"/>
                <a:ext cx="683960" cy="479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802A3CD-0556-2D69-027B-71F5BF5AFC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587" y="2249209"/>
                <a:ext cx="683960" cy="4793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33">
            <a:extLst>
              <a:ext uri="{FF2B5EF4-FFF2-40B4-BE49-F238E27FC236}">
                <a16:creationId xmlns:a16="http://schemas.microsoft.com/office/drawing/2014/main" id="{A35B2BDE-98C0-E453-DB4C-280E80C17A27}"/>
              </a:ext>
            </a:extLst>
          </p:cNvPr>
          <p:cNvSpPr/>
          <p:nvPr/>
        </p:nvSpPr>
        <p:spPr>
          <a:xfrm>
            <a:off x="4236818" y="2337978"/>
            <a:ext cx="160360" cy="484675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p:sp>
        <p:nvSpPr>
          <p:cNvPr id="24" name="Freeform 62">
            <a:extLst>
              <a:ext uri="{FF2B5EF4-FFF2-40B4-BE49-F238E27FC236}">
                <a16:creationId xmlns:a16="http://schemas.microsoft.com/office/drawing/2014/main" id="{AEA91A24-1CD5-2FE4-CAB1-879F9A4371F1}"/>
              </a:ext>
            </a:extLst>
          </p:cNvPr>
          <p:cNvSpPr/>
          <p:nvPr/>
        </p:nvSpPr>
        <p:spPr>
          <a:xfrm flipH="1">
            <a:off x="7778587" y="2316189"/>
            <a:ext cx="160360" cy="484675"/>
          </a:xfrm>
          <a:custGeom>
            <a:avLst/>
            <a:gdLst>
              <a:gd name="connsiteX0" fmla="*/ 74815 w 74815"/>
              <a:gd name="connsiteY0" fmla="*/ 0 h 224444"/>
              <a:gd name="connsiteX1" fmla="*/ 0 w 74815"/>
              <a:gd name="connsiteY1" fmla="*/ 224444 h 22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815" h="224444">
                <a:moveTo>
                  <a:pt x="74815" y="0"/>
                </a:moveTo>
                <a:cubicBezTo>
                  <a:pt x="60267" y="90055"/>
                  <a:pt x="45720" y="180110"/>
                  <a:pt x="0" y="22444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40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80FE5F-87C1-3269-1EB4-87350A7DA45C}"/>
              </a:ext>
            </a:extLst>
          </p:cNvPr>
          <p:cNvSpPr txBox="1"/>
          <p:nvPr/>
        </p:nvSpPr>
        <p:spPr>
          <a:xfrm>
            <a:off x="5807968" y="4906990"/>
            <a:ext cx="930253" cy="607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Mg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160158-2534-5465-A1F7-E08DCF5FB4AE}"/>
              </a:ext>
            </a:extLst>
          </p:cNvPr>
          <p:cNvSpPr txBox="1"/>
          <p:nvPr/>
        </p:nvSpPr>
        <p:spPr>
          <a:xfrm>
            <a:off x="923275" y="5824427"/>
            <a:ext cx="10297144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By symmetry the tension in both strings is the same.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A4D1D3-9048-C4FD-17EC-BA15D58A2425}"/>
              </a:ext>
            </a:extLst>
          </p:cNvPr>
          <p:cNvCxnSpPr>
            <a:cxnSpLocks/>
          </p:cNvCxnSpPr>
          <p:nvPr/>
        </p:nvCxnSpPr>
        <p:spPr>
          <a:xfrm flipH="1" flipV="1">
            <a:off x="3418960" y="2317752"/>
            <a:ext cx="2530776" cy="1635199"/>
          </a:xfrm>
          <a:prstGeom prst="line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47D5ED-5F67-2DF8-127D-DEB6199CBF6F}"/>
              </a:ext>
            </a:extLst>
          </p:cNvPr>
          <p:cNvCxnSpPr>
            <a:cxnSpLocks/>
          </p:cNvCxnSpPr>
          <p:nvPr/>
        </p:nvCxnSpPr>
        <p:spPr>
          <a:xfrm flipV="1">
            <a:off x="6168008" y="2276872"/>
            <a:ext cx="2753461" cy="1676078"/>
          </a:xfrm>
          <a:prstGeom prst="line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85010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34F0-5841-D5C8-3C3C-C3A389A57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5DA00F49-356E-114D-7121-9332750C9CF5}"/>
              </a:ext>
            </a:extLst>
          </p:cNvPr>
          <p:cNvSpPr txBox="1"/>
          <p:nvPr/>
        </p:nvSpPr>
        <p:spPr>
          <a:xfrm>
            <a:off x="335360" y="188640"/>
            <a:ext cx="1134126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The modulus of elasticity of each half is </a:t>
            </a:r>
          </a:p>
          <a:p>
            <a:pPr algn="ctr"/>
            <a:r>
              <a:rPr lang="en-GB" sz="4400" b="1" dirty="0"/>
              <a:t>THE SAME </a:t>
            </a:r>
            <a:r>
              <a:rPr lang="en-GB" sz="4400" dirty="0"/>
              <a:t>as the original string.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7AED4B9-C0D3-FAC7-B18E-80AE073D5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159" y="1988840"/>
            <a:ext cx="8001681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871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40268</TotalTime>
  <Words>769</Words>
  <Application>Microsoft Office PowerPoint</Application>
  <PresentationFormat>Widescreen</PresentationFormat>
  <Paragraphs>160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1539</cp:revision>
  <dcterms:created xsi:type="dcterms:W3CDTF">2013-02-28T07:36:55Z</dcterms:created>
  <dcterms:modified xsi:type="dcterms:W3CDTF">2026-03-06T04:16:00Z</dcterms:modified>
</cp:coreProperties>
</file>