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93" r:id="rId2"/>
    <p:sldId id="695" r:id="rId3"/>
    <p:sldId id="626" r:id="rId4"/>
    <p:sldId id="698" r:id="rId5"/>
    <p:sldId id="639" r:id="rId6"/>
    <p:sldId id="697" r:id="rId7"/>
    <p:sldId id="699" r:id="rId8"/>
    <p:sldId id="64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1C024B-A3CA-4B2B-89EF-A80DC7811468}" v="53" dt="2025-05-13T07:00:20.9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8534" autoAdjust="0"/>
  </p:normalViewPr>
  <p:slideViewPr>
    <p:cSldViewPr>
      <p:cViewPr varScale="1">
        <p:scale>
          <a:sx n="87" d="100"/>
          <a:sy n="87" d="100"/>
        </p:scale>
        <p:origin x="51" y="129"/>
      </p:cViewPr>
      <p:guideLst>
        <p:guide orient="horz" pos="1162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A546C03-9256-489D-AA53-015E1FC9B675}"/>
    <pc:docChg chg="undo custSel addSld delSld modSld sldOrd">
      <pc:chgData name="Stewart Gale" userId="3647ddd2-6040-41ae-a96d-232c23482af8" providerId="ADAL" clId="{DA546C03-9256-489D-AA53-015E1FC9B675}" dt="2025-03-12T15:28:35.879" v="968" actId="1076"/>
      <pc:docMkLst>
        <pc:docMk/>
      </pc:docMkLst>
      <pc:sldChg chg="del">
        <pc:chgData name="Stewart Gale" userId="3647ddd2-6040-41ae-a96d-232c23482af8" providerId="ADAL" clId="{DA546C03-9256-489D-AA53-015E1FC9B675}" dt="2025-02-11T12:04:42.884" v="8" actId="47"/>
        <pc:sldMkLst>
          <pc:docMk/>
          <pc:sldMk cId="851233267" sldId="618"/>
        </pc:sldMkLst>
      </pc:sldChg>
      <pc:sldChg chg="addSp delSp modSp mod addAnim delAnim modAnim">
        <pc:chgData name="Stewart Gale" userId="3647ddd2-6040-41ae-a96d-232c23482af8" providerId="ADAL" clId="{DA546C03-9256-489D-AA53-015E1FC9B675}" dt="2025-02-16T06:17:25.379" v="599" actId="1076"/>
        <pc:sldMkLst>
          <pc:docMk/>
          <pc:sldMk cId="2472464724" sldId="626"/>
        </pc:sldMkLst>
        <pc:spChg chg="mod topLvl">
          <ac:chgData name="Stewart Gale" userId="3647ddd2-6040-41ae-a96d-232c23482af8" providerId="ADAL" clId="{DA546C03-9256-489D-AA53-015E1FC9B675}" dt="2025-02-16T05:58:22.219" v="125" actId="1076"/>
          <ac:spMkLst>
            <pc:docMk/>
            <pc:sldMk cId="2472464724" sldId="626"/>
            <ac:spMk id="4" creationId="{FFF7E34B-8B23-426C-85EB-44DB6A84C6CA}"/>
          </ac:spMkLst>
        </pc:spChg>
        <pc:spChg chg="add mod">
          <ac:chgData name="Stewart Gale" userId="3647ddd2-6040-41ae-a96d-232c23482af8" providerId="ADAL" clId="{DA546C03-9256-489D-AA53-015E1FC9B675}" dt="2025-02-16T06:15:46.180" v="583" actId="1035"/>
          <ac:spMkLst>
            <pc:docMk/>
            <pc:sldMk cId="2472464724" sldId="626"/>
            <ac:spMk id="6" creationId="{AE8143E3-5152-280E-3F64-D6EA1FC46955}"/>
          </ac:spMkLst>
        </pc:spChg>
        <pc:spChg chg="add mod">
          <ac:chgData name="Stewart Gale" userId="3647ddd2-6040-41ae-a96d-232c23482af8" providerId="ADAL" clId="{DA546C03-9256-489D-AA53-015E1FC9B675}" dt="2025-02-16T06:16:08.878" v="584" actId="14100"/>
          <ac:spMkLst>
            <pc:docMk/>
            <pc:sldMk cId="2472464724" sldId="626"/>
            <ac:spMk id="8" creationId="{539A8B0A-B7BF-95EA-8F6E-4436D09EA0B5}"/>
          </ac:spMkLst>
        </pc:spChg>
        <pc:spChg chg="add del mod">
          <ac:chgData name="Stewart Gale" userId="3647ddd2-6040-41ae-a96d-232c23482af8" providerId="ADAL" clId="{DA546C03-9256-489D-AA53-015E1FC9B675}" dt="2025-02-16T06:17:22.868" v="598" actId="14100"/>
          <ac:spMkLst>
            <pc:docMk/>
            <pc:sldMk cId="2472464724" sldId="626"/>
            <ac:spMk id="11" creationId="{886AE94A-739E-58FF-A298-7392DEB8AA32}"/>
          </ac:spMkLst>
        </pc:spChg>
        <pc:spChg chg="add mod">
          <ac:chgData name="Stewart Gale" userId="3647ddd2-6040-41ae-a96d-232c23482af8" providerId="ADAL" clId="{DA546C03-9256-489D-AA53-015E1FC9B675}" dt="2025-02-16T06:15:46.180" v="583" actId="1035"/>
          <ac:spMkLst>
            <pc:docMk/>
            <pc:sldMk cId="2472464724" sldId="626"/>
            <ac:spMk id="21" creationId="{E868CAD2-C77E-EFD7-B28B-9CA2F4BEA0BF}"/>
          </ac:spMkLst>
        </pc:spChg>
        <pc:spChg chg="add mod">
          <ac:chgData name="Stewart Gale" userId="3647ddd2-6040-41ae-a96d-232c23482af8" providerId="ADAL" clId="{DA546C03-9256-489D-AA53-015E1FC9B675}" dt="2025-02-16T06:17:25.379" v="599" actId="1076"/>
          <ac:spMkLst>
            <pc:docMk/>
            <pc:sldMk cId="2472464724" sldId="626"/>
            <ac:spMk id="23" creationId="{7250BCF2-E188-7D60-6D9E-5F3B95445258}"/>
          </ac:spMkLst>
        </pc:spChg>
      </pc:sldChg>
      <pc:sldChg chg="del">
        <pc:chgData name="Stewart Gale" userId="3647ddd2-6040-41ae-a96d-232c23482af8" providerId="ADAL" clId="{DA546C03-9256-489D-AA53-015E1FC9B675}" dt="2025-02-11T12:04:44.840" v="12" actId="47"/>
        <pc:sldMkLst>
          <pc:docMk/>
          <pc:sldMk cId="1648392566" sldId="627"/>
        </pc:sldMkLst>
      </pc:sldChg>
      <pc:sldChg chg="del">
        <pc:chgData name="Stewart Gale" userId="3647ddd2-6040-41ae-a96d-232c23482af8" providerId="ADAL" clId="{DA546C03-9256-489D-AA53-015E1FC9B675}" dt="2025-02-11T12:04:46.082" v="15" actId="47"/>
        <pc:sldMkLst>
          <pc:docMk/>
          <pc:sldMk cId="4155262235" sldId="628"/>
        </pc:sldMkLst>
      </pc:sldChg>
      <pc:sldChg chg="del">
        <pc:chgData name="Stewart Gale" userId="3647ddd2-6040-41ae-a96d-232c23482af8" providerId="ADAL" clId="{DA546C03-9256-489D-AA53-015E1FC9B675}" dt="2025-02-11T12:04:46.567" v="19" actId="47"/>
        <pc:sldMkLst>
          <pc:docMk/>
          <pc:sldMk cId="1385108438" sldId="630"/>
        </pc:sldMkLst>
      </pc:sldChg>
      <pc:sldChg chg="del">
        <pc:chgData name="Stewart Gale" userId="3647ddd2-6040-41ae-a96d-232c23482af8" providerId="ADAL" clId="{DA546C03-9256-489D-AA53-015E1FC9B675}" dt="2025-02-11T12:04:46.494" v="17" actId="47"/>
        <pc:sldMkLst>
          <pc:docMk/>
          <pc:sldMk cId="3894119954" sldId="631"/>
        </pc:sldMkLst>
      </pc:sldChg>
      <pc:sldChg chg="del">
        <pc:chgData name="Stewart Gale" userId="3647ddd2-6040-41ae-a96d-232c23482af8" providerId="ADAL" clId="{DA546C03-9256-489D-AA53-015E1FC9B675}" dt="2025-02-11T12:04:46.239" v="16" actId="47"/>
        <pc:sldMkLst>
          <pc:docMk/>
          <pc:sldMk cId="283317590" sldId="632"/>
        </pc:sldMkLst>
      </pc:sldChg>
      <pc:sldChg chg="del">
        <pc:chgData name="Stewart Gale" userId="3647ddd2-6040-41ae-a96d-232c23482af8" providerId="ADAL" clId="{DA546C03-9256-489D-AA53-015E1FC9B675}" dt="2025-02-11T12:04:46.514" v="18" actId="47"/>
        <pc:sldMkLst>
          <pc:docMk/>
          <pc:sldMk cId="2496557545" sldId="633"/>
        </pc:sldMkLst>
      </pc:sldChg>
      <pc:sldChg chg="del">
        <pc:chgData name="Stewart Gale" userId="3647ddd2-6040-41ae-a96d-232c23482af8" providerId="ADAL" clId="{DA546C03-9256-489D-AA53-015E1FC9B675}" dt="2025-02-11T12:04:46.826" v="20" actId="47"/>
        <pc:sldMkLst>
          <pc:docMk/>
          <pc:sldMk cId="3423845091" sldId="634"/>
        </pc:sldMkLst>
      </pc:sldChg>
      <pc:sldChg chg="del">
        <pc:chgData name="Stewart Gale" userId="3647ddd2-6040-41ae-a96d-232c23482af8" providerId="ADAL" clId="{DA546C03-9256-489D-AA53-015E1FC9B675}" dt="2025-02-11T12:04:49.378" v="25" actId="47"/>
        <pc:sldMkLst>
          <pc:docMk/>
          <pc:sldMk cId="3619451787" sldId="635"/>
        </pc:sldMkLst>
      </pc:sldChg>
      <pc:sldChg chg="del">
        <pc:chgData name="Stewart Gale" userId="3647ddd2-6040-41ae-a96d-232c23482af8" providerId="ADAL" clId="{DA546C03-9256-489D-AA53-015E1FC9B675}" dt="2025-02-11T12:04:52.408" v="26" actId="47"/>
        <pc:sldMkLst>
          <pc:docMk/>
          <pc:sldMk cId="1225526407" sldId="636"/>
        </pc:sldMkLst>
      </pc:sldChg>
      <pc:sldChg chg="del">
        <pc:chgData name="Stewart Gale" userId="3647ddd2-6040-41ae-a96d-232c23482af8" providerId="ADAL" clId="{DA546C03-9256-489D-AA53-015E1FC9B675}" dt="2025-02-11T12:04:47.297" v="21" actId="47"/>
        <pc:sldMkLst>
          <pc:docMk/>
          <pc:sldMk cId="1789478479" sldId="637"/>
        </pc:sldMkLst>
      </pc:sldChg>
      <pc:sldChg chg="del">
        <pc:chgData name="Stewart Gale" userId="3647ddd2-6040-41ae-a96d-232c23482af8" providerId="ADAL" clId="{DA546C03-9256-489D-AA53-015E1FC9B675}" dt="2025-02-11T12:04:47.543" v="22" actId="47"/>
        <pc:sldMkLst>
          <pc:docMk/>
          <pc:sldMk cId="2260172729" sldId="638"/>
        </pc:sldMkLst>
      </pc:sldChg>
      <pc:sldChg chg="addSp delSp modSp mod delAnim modAnim">
        <pc:chgData name="Stewart Gale" userId="3647ddd2-6040-41ae-a96d-232c23482af8" providerId="ADAL" clId="{DA546C03-9256-489D-AA53-015E1FC9B675}" dt="2025-02-16T06:20:52.675" v="627" actId="1076"/>
        <pc:sldMkLst>
          <pc:docMk/>
          <pc:sldMk cId="3785439083" sldId="639"/>
        </pc:sldMkLst>
        <pc:spChg chg="mod">
          <ac:chgData name="Stewart Gale" userId="3647ddd2-6040-41ae-a96d-232c23482af8" providerId="ADAL" clId="{DA546C03-9256-489D-AA53-015E1FC9B675}" dt="2025-02-16T06:14:00.397" v="552" actId="1076"/>
          <ac:spMkLst>
            <pc:docMk/>
            <pc:sldMk cId="3785439083" sldId="639"/>
            <ac:spMk id="6" creationId="{00000000-0000-0000-0000-000000000000}"/>
          </ac:spMkLst>
        </pc:spChg>
        <pc:spChg chg="mod">
          <ac:chgData name="Stewart Gale" userId="3647ddd2-6040-41ae-a96d-232c23482af8" providerId="ADAL" clId="{DA546C03-9256-489D-AA53-015E1FC9B675}" dt="2025-02-16T06:03:20.414" v="296" actId="20577"/>
          <ac:spMkLst>
            <pc:docMk/>
            <pc:sldMk cId="3785439083" sldId="639"/>
            <ac:spMk id="7" creationId="{00000000-0000-0000-0000-000000000000}"/>
          </ac:spMkLst>
        </pc:spChg>
        <pc:spChg chg="mod">
          <ac:chgData name="Stewart Gale" userId="3647ddd2-6040-41ae-a96d-232c23482af8" providerId="ADAL" clId="{DA546C03-9256-489D-AA53-015E1FC9B675}" dt="2025-02-16T06:17:44.103" v="601" actId="14100"/>
          <ac:spMkLst>
            <pc:docMk/>
            <pc:sldMk cId="3785439083" sldId="639"/>
            <ac:spMk id="10" creationId="{00000000-0000-0000-0000-000000000000}"/>
          </ac:spMkLst>
        </pc:spChg>
        <pc:spChg chg="mod">
          <ac:chgData name="Stewart Gale" userId="3647ddd2-6040-41ae-a96d-232c23482af8" providerId="ADAL" clId="{DA546C03-9256-489D-AA53-015E1FC9B675}" dt="2025-02-16T06:14:00.397" v="552" actId="1076"/>
          <ac:spMkLst>
            <pc:docMk/>
            <pc:sldMk cId="3785439083" sldId="639"/>
            <ac:spMk id="14" creationId="{00000000-0000-0000-0000-000000000000}"/>
          </ac:spMkLst>
        </pc:spChg>
        <pc:spChg chg="mod">
          <ac:chgData name="Stewart Gale" userId="3647ddd2-6040-41ae-a96d-232c23482af8" providerId="ADAL" clId="{DA546C03-9256-489D-AA53-015E1FC9B675}" dt="2025-02-16T06:14:00.397" v="552" actId="1076"/>
          <ac:spMkLst>
            <pc:docMk/>
            <pc:sldMk cId="3785439083" sldId="639"/>
            <ac:spMk id="21" creationId="{00000000-0000-0000-0000-000000000000}"/>
          </ac:spMkLst>
        </pc:spChg>
        <pc:spChg chg="mod">
          <ac:chgData name="Stewart Gale" userId="3647ddd2-6040-41ae-a96d-232c23482af8" providerId="ADAL" clId="{DA546C03-9256-489D-AA53-015E1FC9B675}" dt="2025-02-16T06:20:52.675" v="627" actId="1076"/>
          <ac:spMkLst>
            <pc:docMk/>
            <pc:sldMk cId="3785439083" sldId="639"/>
            <ac:spMk id="23" creationId="{00000000-0000-0000-0000-000000000000}"/>
          </ac:spMkLst>
        </pc:spChg>
        <pc:spChg chg="mod">
          <ac:chgData name="Stewart Gale" userId="3647ddd2-6040-41ae-a96d-232c23482af8" providerId="ADAL" clId="{DA546C03-9256-489D-AA53-015E1FC9B675}" dt="2025-02-16T06:20:44.217" v="625" actId="1076"/>
          <ac:spMkLst>
            <pc:docMk/>
            <pc:sldMk cId="3785439083" sldId="639"/>
            <ac:spMk id="24" creationId="{00000000-0000-0000-0000-000000000000}"/>
          </ac:spMkLst>
        </pc:spChg>
        <pc:spChg chg="add mod">
          <ac:chgData name="Stewart Gale" userId="3647ddd2-6040-41ae-a96d-232c23482af8" providerId="ADAL" clId="{DA546C03-9256-489D-AA53-015E1FC9B675}" dt="2025-02-16T06:07:34.310" v="377" actId="1076"/>
          <ac:spMkLst>
            <pc:docMk/>
            <pc:sldMk cId="3785439083" sldId="639"/>
            <ac:spMk id="38" creationId="{B4E92D2E-B8CB-4132-6B06-2FE860650A81}"/>
          </ac:spMkLst>
        </pc:spChg>
        <pc:spChg chg="add mod">
          <ac:chgData name="Stewart Gale" userId="3647ddd2-6040-41ae-a96d-232c23482af8" providerId="ADAL" clId="{DA546C03-9256-489D-AA53-015E1FC9B675}" dt="2025-02-16T06:20:44.217" v="625" actId="1076"/>
          <ac:spMkLst>
            <pc:docMk/>
            <pc:sldMk cId="3785439083" sldId="639"/>
            <ac:spMk id="40" creationId="{6291F5AF-5CBC-4A33-A0C7-CFB771C5CF26}"/>
          </ac:spMkLst>
        </pc:spChg>
        <pc:spChg chg="add mod">
          <ac:chgData name="Stewart Gale" userId="3647ddd2-6040-41ae-a96d-232c23482af8" providerId="ADAL" clId="{DA546C03-9256-489D-AA53-015E1FC9B675}" dt="2025-02-16T06:17:50.975" v="603" actId="113"/>
          <ac:spMkLst>
            <pc:docMk/>
            <pc:sldMk cId="3785439083" sldId="639"/>
            <ac:spMk id="42" creationId="{AAEB25F8-5846-52B9-6560-7C0F013043E7}"/>
          </ac:spMkLst>
        </pc:spChg>
        <pc:spChg chg="add mod">
          <ac:chgData name="Stewart Gale" userId="3647ddd2-6040-41ae-a96d-232c23482af8" providerId="ADAL" clId="{DA546C03-9256-489D-AA53-015E1FC9B675}" dt="2025-02-16T06:18:18.775" v="611" actId="20577"/>
          <ac:spMkLst>
            <pc:docMk/>
            <pc:sldMk cId="3785439083" sldId="639"/>
            <ac:spMk id="44" creationId="{27AC0C9F-9091-8AB3-5B2B-88181B973B4D}"/>
          </ac:spMkLst>
        </pc:spChg>
        <pc:spChg chg="add mod">
          <ac:chgData name="Stewart Gale" userId="3647ddd2-6040-41ae-a96d-232c23482af8" providerId="ADAL" clId="{DA546C03-9256-489D-AA53-015E1FC9B675}" dt="2025-02-16T06:20:49.761" v="626" actId="1076"/>
          <ac:spMkLst>
            <pc:docMk/>
            <pc:sldMk cId="3785439083" sldId="639"/>
            <ac:spMk id="48" creationId="{72187390-1AC7-2C4C-72F3-6D42C4A47B7B}"/>
          </ac:spMkLst>
        </pc:spChg>
        <pc:cxnChg chg="mod">
          <ac:chgData name="Stewart Gale" userId="3647ddd2-6040-41ae-a96d-232c23482af8" providerId="ADAL" clId="{DA546C03-9256-489D-AA53-015E1FC9B675}" dt="2025-02-16T06:14:00.397" v="552" actId="1076"/>
          <ac:cxnSpMkLst>
            <pc:docMk/>
            <pc:sldMk cId="3785439083" sldId="639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DA546C03-9256-489D-AA53-015E1FC9B675}" dt="2025-02-16T06:14:00.397" v="552" actId="1076"/>
          <ac:cxnSpMkLst>
            <pc:docMk/>
            <pc:sldMk cId="3785439083" sldId="639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DA546C03-9256-489D-AA53-015E1FC9B675}" dt="2025-02-16T06:14:00.397" v="552" actId="1076"/>
          <ac:cxnSpMkLst>
            <pc:docMk/>
            <pc:sldMk cId="3785439083" sldId="639"/>
            <ac:cxnSpMk id="16" creationId="{00000000-0000-0000-0000-000000000000}"/>
          </ac:cxnSpMkLst>
        </pc:cxnChg>
        <pc:cxnChg chg="add mod">
          <ac:chgData name="Stewart Gale" userId="3647ddd2-6040-41ae-a96d-232c23482af8" providerId="ADAL" clId="{DA546C03-9256-489D-AA53-015E1FC9B675}" dt="2025-02-16T06:18:56.767" v="618" actId="1076"/>
          <ac:cxnSpMkLst>
            <pc:docMk/>
            <pc:sldMk cId="3785439083" sldId="639"/>
            <ac:cxnSpMk id="50" creationId="{0D6A1F7A-8E47-C378-4D9B-84B6B459F79A}"/>
          </ac:cxnSpMkLst>
        </pc:cxnChg>
        <pc:cxnChg chg="add mod">
          <ac:chgData name="Stewart Gale" userId="3647ddd2-6040-41ae-a96d-232c23482af8" providerId="ADAL" clId="{DA546C03-9256-489D-AA53-015E1FC9B675}" dt="2025-02-16T06:14:02.386" v="553" actId="1076"/>
          <ac:cxnSpMkLst>
            <pc:docMk/>
            <pc:sldMk cId="3785439083" sldId="639"/>
            <ac:cxnSpMk id="53" creationId="{4BE4ED69-0AB9-20C1-C50D-92B77777F841}"/>
          </ac:cxnSpMkLst>
        </pc:cxnChg>
      </pc:sldChg>
      <pc:sldChg chg="del">
        <pc:chgData name="Stewart Gale" userId="3647ddd2-6040-41ae-a96d-232c23482af8" providerId="ADAL" clId="{DA546C03-9256-489D-AA53-015E1FC9B675}" dt="2025-02-11T12:04:48.046" v="23" actId="47"/>
        <pc:sldMkLst>
          <pc:docMk/>
          <pc:sldMk cId="4211659401" sldId="640"/>
        </pc:sldMkLst>
      </pc:sldChg>
      <pc:sldChg chg="addSp delSp modSp mod delAnim modAnim">
        <pc:chgData name="Stewart Gale" userId="3647ddd2-6040-41ae-a96d-232c23482af8" providerId="ADAL" clId="{DA546C03-9256-489D-AA53-015E1FC9B675}" dt="2025-02-16T06:37:39.347" v="856"/>
        <pc:sldMkLst>
          <pc:docMk/>
          <pc:sldMk cId="2019179148" sldId="641"/>
        </pc:sldMkLst>
        <pc:spChg chg="add mod">
          <ac:chgData name="Stewart Gale" userId="3647ddd2-6040-41ae-a96d-232c23482af8" providerId="ADAL" clId="{DA546C03-9256-489D-AA53-015E1FC9B675}" dt="2025-02-16T06:35:09.634" v="815" actId="1076"/>
          <ac:spMkLst>
            <pc:docMk/>
            <pc:sldMk cId="2019179148" sldId="641"/>
            <ac:spMk id="10" creationId="{9C87232A-C3E5-862D-02C6-0703C531304A}"/>
          </ac:spMkLst>
        </pc:spChg>
        <pc:spChg chg="add mod">
          <ac:chgData name="Stewart Gale" userId="3647ddd2-6040-41ae-a96d-232c23482af8" providerId="ADAL" clId="{DA546C03-9256-489D-AA53-015E1FC9B675}" dt="2025-02-16T06:37:35.986" v="855" actId="1076"/>
          <ac:spMkLst>
            <pc:docMk/>
            <pc:sldMk cId="2019179148" sldId="641"/>
            <ac:spMk id="11" creationId="{DB965A5F-5B71-CD19-D4C7-4B8277F4BCF7}"/>
          </ac:spMkLst>
        </pc:spChg>
        <pc:spChg chg="add mod">
          <ac:chgData name="Stewart Gale" userId="3647ddd2-6040-41ae-a96d-232c23482af8" providerId="ADAL" clId="{DA546C03-9256-489D-AA53-015E1FC9B675}" dt="2025-02-16T06:36:11.790" v="840" actId="1076"/>
          <ac:spMkLst>
            <pc:docMk/>
            <pc:sldMk cId="2019179148" sldId="641"/>
            <ac:spMk id="12" creationId="{52E8D3AF-87C7-F07E-8BCB-9471467E440A}"/>
          </ac:spMkLst>
        </pc:spChg>
        <pc:spChg chg="add mod">
          <ac:chgData name="Stewart Gale" userId="3647ddd2-6040-41ae-a96d-232c23482af8" providerId="ADAL" clId="{DA546C03-9256-489D-AA53-015E1FC9B675}" dt="2025-02-16T06:36:11.790" v="840" actId="1076"/>
          <ac:spMkLst>
            <pc:docMk/>
            <pc:sldMk cId="2019179148" sldId="641"/>
            <ac:spMk id="13" creationId="{136CD197-F720-AEEC-F173-B6AFEEB97479}"/>
          </ac:spMkLst>
        </pc:spChg>
        <pc:spChg chg="add mod">
          <ac:chgData name="Stewart Gale" userId="3647ddd2-6040-41ae-a96d-232c23482af8" providerId="ADAL" clId="{DA546C03-9256-489D-AA53-015E1FC9B675}" dt="2025-02-16T06:34:59.954" v="812" actId="1076"/>
          <ac:spMkLst>
            <pc:docMk/>
            <pc:sldMk cId="2019179148" sldId="641"/>
            <ac:spMk id="14" creationId="{257ECC3A-388E-8F36-4217-BFCFFD25F626}"/>
          </ac:spMkLst>
        </pc:spChg>
        <pc:spChg chg="add mod">
          <ac:chgData name="Stewart Gale" userId="3647ddd2-6040-41ae-a96d-232c23482af8" providerId="ADAL" clId="{DA546C03-9256-489D-AA53-015E1FC9B675}" dt="2025-02-16T06:37:33.196" v="854" actId="1076"/>
          <ac:spMkLst>
            <pc:docMk/>
            <pc:sldMk cId="2019179148" sldId="641"/>
            <ac:spMk id="16" creationId="{2A31B637-661B-C0D0-634C-54E9FA2FDD6F}"/>
          </ac:spMkLst>
        </pc:spChg>
        <pc:picChg chg="mod">
          <ac:chgData name="Stewart Gale" userId="3647ddd2-6040-41ae-a96d-232c23482af8" providerId="ADAL" clId="{DA546C03-9256-489D-AA53-015E1FC9B675}" dt="2025-02-16T06:30:55.168" v="745" actId="14100"/>
          <ac:picMkLst>
            <pc:docMk/>
            <pc:sldMk cId="2019179148" sldId="641"/>
            <ac:picMk id="2" creationId="{00000000-0000-0000-0000-000000000000}"/>
          </ac:picMkLst>
        </pc:picChg>
        <pc:picChg chg="mod modCrop">
          <ac:chgData name="Stewart Gale" userId="3647ddd2-6040-41ae-a96d-232c23482af8" providerId="ADAL" clId="{DA546C03-9256-489D-AA53-015E1FC9B675}" dt="2025-02-16T06:35:04.559" v="814" actId="1076"/>
          <ac:picMkLst>
            <pc:docMk/>
            <pc:sldMk cId="2019179148" sldId="641"/>
            <ac:picMk id="6" creationId="{00000000-0000-0000-0000-000000000000}"/>
          </ac:picMkLst>
        </pc:picChg>
        <pc:cxnChg chg="add mod">
          <ac:chgData name="Stewart Gale" userId="3647ddd2-6040-41ae-a96d-232c23482af8" providerId="ADAL" clId="{DA546C03-9256-489D-AA53-015E1FC9B675}" dt="2025-02-16T06:35:11.424" v="816" actId="1076"/>
          <ac:cxnSpMkLst>
            <pc:docMk/>
            <pc:sldMk cId="2019179148" sldId="641"/>
            <ac:cxnSpMk id="15" creationId="{018C8388-AB03-375C-08A0-7D316DD48CA5}"/>
          </ac:cxnSpMkLst>
        </pc:cxnChg>
      </pc:sldChg>
      <pc:sldChg chg="del">
        <pc:chgData name="Stewart Gale" userId="3647ddd2-6040-41ae-a96d-232c23482af8" providerId="ADAL" clId="{DA546C03-9256-489D-AA53-015E1FC9B675}" dt="2025-02-11T12:04:48.814" v="24" actId="47"/>
        <pc:sldMkLst>
          <pc:docMk/>
          <pc:sldMk cId="953763746" sldId="642"/>
        </pc:sldMkLst>
      </pc:sldChg>
      <pc:sldChg chg="modSp mod">
        <pc:chgData name="Stewart Gale" userId="3647ddd2-6040-41ae-a96d-232c23482af8" providerId="ADAL" clId="{DA546C03-9256-489D-AA53-015E1FC9B675}" dt="2025-02-11T12:04:40.723" v="6" actId="20577"/>
        <pc:sldMkLst>
          <pc:docMk/>
          <pc:sldMk cId="1754454897" sldId="693"/>
        </pc:sldMkLst>
      </pc:sldChg>
      <pc:sldChg chg="delSp modSp add del mod delAnim">
        <pc:chgData name="Stewart Gale" userId="3647ddd2-6040-41ae-a96d-232c23482af8" providerId="ADAL" clId="{DA546C03-9256-489D-AA53-015E1FC9B675}" dt="2025-02-16T06:38:27.211" v="857" actId="47"/>
        <pc:sldMkLst>
          <pc:docMk/>
          <pc:sldMk cId="624084424" sldId="694"/>
        </pc:sldMkLst>
      </pc:sldChg>
      <pc:sldChg chg="del">
        <pc:chgData name="Stewart Gale" userId="3647ddd2-6040-41ae-a96d-232c23482af8" providerId="ADAL" clId="{DA546C03-9256-489D-AA53-015E1FC9B675}" dt="2025-02-11T12:04:42.488" v="7" actId="47"/>
        <pc:sldMkLst>
          <pc:docMk/>
          <pc:sldMk cId="1439665539" sldId="694"/>
        </pc:sldMkLst>
      </pc:sldChg>
      <pc:sldChg chg="delSp modSp add mod ord">
        <pc:chgData name="Stewart Gale" userId="3647ddd2-6040-41ae-a96d-232c23482af8" providerId="ADAL" clId="{DA546C03-9256-489D-AA53-015E1FC9B675}" dt="2025-02-16T05:56:29.698" v="80"/>
        <pc:sldMkLst>
          <pc:docMk/>
          <pc:sldMk cId="599801133" sldId="695"/>
        </pc:sldMkLst>
        <pc:spChg chg="mod">
          <ac:chgData name="Stewart Gale" userId="3647ddd2-6040-41ae-a96d-232c23482af8" providerId="ADAL" clId="{DA546C03-9256-489D-AA53-015E1FC9B675}" dt="2025-02-16T05:56:20.053" v="78" actId="1076"/>
          <ac:spMkLst>
            <pc:docMk/>
            <pc:sldMk cId="599801133" sldId="695"/>
            <ac:spMk id="4" creationId="{76945455-AE4E-C98C-C0DF-7644A20D8102}"/>
          </ac:spMkLst>
        </pc:spChg>
        <pc:spChg chg="mod">
          <ac:chgData name="Stewart Gale" userId="3647ddd2-6040-41ae-a96d-232c23482af8" providerId="ADAL" clId="{DA546C03-9256-489D-AA53-015E1FC9B675}" dt="2025-02-16T05:56:11.951" v="72" actId="1076"/>
          <ac:spMkLst>
            <pc:docMk/>
            <pc:sldMk cId="599801133" sldId="695"/>
            <ac:spMk id="9" creationId="{E5980A2E-F69A-81D1-5686-B001E55E8FCD}"/>
          </ac:spMkLst>
        </pc:spChg>
      </pc:sldChg>
      <pc:sldChg chg="del">
        <pc:chgData name="Stewart Gale" userId="3647ddd2-6040-41ae-a96d-232c23482af8" providerId="ADAL" clId="{DA546C03-9256-489D-AA53-015E1FC9B675}" dt="2025-02-11T12:04:43.208" v="9" actId="47"/>
        <pc:sldMkLst>
          <pc:docMk/>
          <pc:sldMk cId="2410224773" sldId="695"/>
        </pc:sldMkLst>
      </pc:sldChg>
      <pc:sldChg chg="new del">
        <pc:chgData name="Stewart Gale" userId="3647ddd2-6040-41ae-a96d-232c23482af8" providerId="ADAL" clId="{DA546C03-9256-489D-AA53-015E1FC9B675}" dt="2025-02-16T05:56:34.082" v="82" actId="47"/>
        <pc:sldMkLst>
          <pc:docMk/>
          <pc:sldMk cId="2026857939" sldId="696"/>
        </pc:sldMkLst>
      </pc:sldChg>
      <pc:sldChg chg="del">
        <pc:chgData name="Stewart Gale" userId="3647ddd2-6040-41ae-a96d-232c23482af8" providerId="ADAL" clId="{DA546C03-9256-489D-AA53-015E1FC9B675}" dt="2025-02-11T12:04:44.401" v="11" actId="47"/>
        <pc:sldMkLst>
          <pc:docMk/>
          <pc:sldMk cId="3014708985" sldId="696"/>
        </pc:sldMkLst>
      </pc:sldChg>
      <pc:sldChg chg="addSp modSp add mod">
        <pc:chgData name="Stewart Gale" userId="3647ddd2-6040-41ae-a96d-232c23482af8" providerId="ADAL" clId="{DA546C03-9256-489D-AA53-015E1FC9B675}" dt="2025-02-16T05:57:53.876" v="110" actId="1076"/>
        <pc:sldMkLst>
          <pc:docMk/>
          <pc:sldMk cId="3175773890" sldId="696"/>
        </pc:sldMkLst>
        <pc:spChg chg="add mod">
          <ac:chgData name="Stewart Gale" userId="3647ddd2-6040-41ae-a96d-232c23482af8" providerId="ADAL" clId="{DA546C03-9256-489D-AA53-015E1FC9B675}" dt="2025-02-16T05:57:53.876" v="110" actId="1076"/>
          <ac:spMkLst>
            <pc:docMk/>
            <pc:sldMk cId="3175773890" sldId="696"/>
            <ac:spMk id="3" creationId="{360DBBA2-F3C6-1649-45E8-4A2A3334C534}"/>
          </ac:spMkLst>
        </pc:spChg>
        <pc:spChg chg="mod">
          <ac:chgData name="Stewart Gale" userId="3647ddd2-6040-41ae-a96d-232c23482af8" providerId="ADAL" clId="{DA546C03-9256-489D-AA53-015E1FC9B675}" dt="2025-02-16T05:56:48.314" v="93" actId="1076"/>
          <ac:spMkLst>
            <pc:docMk/>
            <pc:sldMk cId="3175773890" sldId="696"/>
            <ac:spMk id="4" creationId="{6968EC26-921E-EA86-6FA0-9E60DDA613B1}"/>
          </ac:spMkLst>
        </pc:spChg>
        <pc:spChg chg="mod">
          <ac:chgData name="Stewart Gale" userId="3647ddd2-6040-41ae-a96d-232c23482af8" providerId="ADAL" clId="{DA546C03-9256-489D-AA53-015E1FC9B675}" dt="2025-02-16T05:57:30.757" v="105" actId="113"/>
          <ac:spMkLst>
            <pc:docMk/>
            <pc:sldMk cId="3175773890" sldId="696"/>
            <ac:spMk id="9" creationId="{A1A1048E-1094-A1DD-CF48-7C843E63E898}"/>
          </ac:spMkLst>
        </pc:spChg>
      </pc:sldChg>
      <pc:sldChg chg="del">
        <pc:chgData name="Stewart Gale" userId="3647ddd2-6040-41ae-a96d-232c23482af8" providerId="ADAL" clId="{DA546C03-9256-489D-AA53-015E1FC9B675}" dt="2025-02-11T12:04:44.002" v="10" actId="47"/>
        <pc:sldMkLst>
          <pc:docMk/>
          <pc:sldMk cId="274295427" sldId="697"/>
        </pc:sldMkLst>
      </pc:sldChg>
      <pc:sldChg chg="addSp delSp modSp add mod delAnim modAnim">
        <pc:chgData name="Stewart Gale" userId="3647ddd2-6040-41ae-a96d-232c23482af8" providerId="ADAL" clId="{DA546C03-9256-489D-AA53-015E1FC9B675}" dt="2025-02-16T06:30:21.041" v="740"/>
        <pc:sldMkLst>
          <pc:docMk/>
          <pc:sldMk cId="455364976" sldId="697"/>
        </pc:sldMkLst>
        <pc:spChg chg="add mod">
          <ac:chgData name="Stewart Gale" userId="3647ddd2-6040-41ae-a96d-232c23482af8" providerId="ADAL" clId="{DA546C03-9256-489D-AA53-015E1FC9B675}" dt="2025-02-16T06:21:11.085" v="629"/>
          <ac:spMkLst>
            <pc:docMk/>
            <pc:sldMk cId="455364976" sldId="697"/>
            <ac:spMk id="2" creationId="{3E9CD82C-F6F2-D878-BAF6-AC80C2C52347}"/>
          </ac:spMkLst>
        </pc:spChg>
        <pc:spChg chg="add mod">
          <ac:chgData name="Stewart Gale" userId="3647ddd2-6040-41ae-a96d-232c23482af8" providerId="ADAL" clId="{DA546C03-9256-489D-AA53-015E1FC9B675}" dt="2025-02-16T06:21:37.177" v="639" actId="20577"/>
          <ac:spMkLst>
            <pc:docMk/>
            <pc:sldMk cId="455364976" sldId="697"/>
            <ac:spMk id="3" creationId="{C8A1B4EF-C648-7FA1-B482-BC104890B57E}"/>
          </ac:spMkLst>
        </pc:spChg>
        <pc:spChg chg="add mod">
          <ac:chgData name="Stewart Gale" userId="3647ddd2-6040-41ae-a96d-232c23482af8" providerId="ADAL" clId="{DA546C03-9256-489D-AA53-015E1FC9B675}" dt="2025-02-16T06:29:24.916" v="733" actId="1076"/>
          <ac:spMkLst>
            <pc:docMk/>
            <pc:sldMk cId="455364976" sldId="697"/>
            <ac:spMk id="12" creationId="{737BB224-90C0-FB32-64F1-261D004C8DDF}"/>
          </ac:spMkLst>
        </pc:spChg>
        <pc:spChg chg="add mod">
          <ac:chgData name="Stewart Gale" userId="3647ddd2-6040-41ae-a96d-232c23482af8" providerId="ADAL" clId="{DA546C03-9256-489D-AA53-015E1FC9B675}" dt="2025-02-16T06:29:24.916" v="733" actId="1076"/>
          <ac:spMkLst>
            <pc:docMk/>
            <pc:sldMk cId="455364976" sldId="697"/>
            <ac:spMk id="13" creationId="{6A264ED3-36AE-B164-DF4F-BE64DBEABD74}"/>
          </ac:spMkLst>
        </pc:spChg>
        <pc:spChg chg="add mod">
          <ac:chgData name="Stewart Gale" userId="3647ddd2-6040-41ae-a96d-232c23482af8" providerId="ADAL" clId="{DA546C03-9256-489D-AA53-015E1FC9B675}" dt="2025-02-16T06:29:30.153" v="735" actId="1076"/>
          <ac:spMkLst>
            <pc:docMk/>
            <pc:sldMk cId="455364976" sldId="697"/>
            <ac:spMk id="15" creationId="{2EB02480-9C3A-FC3F-28A7-F61046FBD333}"/>
          </ac:spMkLst>
        </pc:spChg>
        <pc:spChg chg="add mod">
          <ac:chgData name="Stewart Gale" userId="3647ddd2-6040-41ae-a96d-232c23482af8" providerId="ADAL" clId="{DA546C03-9256-489D-AA53-015E1FC9B675}" dt="2025-02-16T06:29:30.153" v="735" actId="1076"/>
          <ac:spMkLst>
            <pc:docMk/>
            <pc:sldMk cId="455364976" sldId="697"/>
            <ac:spMk id="19" creationId="{D8AC9CC3-68E1-1F09-206F-7BCF91D70E01}"/>
          </ac:spMkLst>
        </pc:spChg>
        <pc:spChg chg="mod">
          <ac:chgData name="Stewart Gale" userId="3647ddd2-6040-41ae-a96d-232c23482af8" providerId="ADAL" clId="{DA546C03-9256-489D-AA53-015E1FC9B675}" dt="2025-02-16T06:29:44.141" v="737" actId="1076"/>
          <ac:spMkLst>
            <pc:docMk/>
            <pc:sldMk cId="455364976" sldId="697"/>
            <ac:spMk id="23" creationId="{786392AB-4BA0-9677-3269-B643A1D1C470}"/>
          </ac:spMkLst>
        </pc:spChg>
        <pc:spChg chg="add mod">
          <ac:chgData name="Stewart Gale" userId="3647ddd2-6040-41ae-a96d-232c23482af8" providerId="ADAL" clId="{DA546C03-9256-489D-AA53-015E1FC9B675}" dt="2025-02-16T06:29:30.153" v="735" actId="1076"/>
          <ac:spMkLst>
            <pc:docMk/>
            <pc:sldMk cId="455364976" sldId="697"/>
            <ac:spMk id="26" creationId="{4B23DC81-F3B2-DC76-F975-0F6DFEC14E68}"/>
          </ac:spMkLst>
        </pc:spChg>
        <pc:spChg chg="add mod">
          <ac:chgData name="Stewart Gale" userId="3647ddd2-6040-41ae-a96d-232c23482af8" providerId="ADAL" clId="{DA546C03-9256-489D-AA53-015E1FC9B675}" dt="2025-02-16T06:29:24.916" v="733" actId="1076"/>
          <ac:spMkLst>
            <pc:docMk/>
            <pc:sldMk cId="455364976" sldId="697"/>
            <ac:spMk id="27" creationId="{E6411823-AAAD-B278-351D-0AD462241E76}"/>
          </ac:spMkLst>
        </pc:spChg>
        <pc:cxnChg chg="add mod">
          <ac:chgData name="Stewart Gale" userId="3647ddd2-6040-41ae-a96d-232c23482af8" providerId="ADAL" clId="{DA546C03-9256-489D-AA53-015E1FC9B675}" dt="2025-02-16T06:29:32.540" v="736" actId="1076"/>
          <ac:cxnSpMkLst>
            <pc:docMk/>
            <pc:sldMk cId="455364976" sldId="697"/>
            <ac:cxnSpMk id="28" creationId="{81532FCA-8843-3718-CA79-D0F84E2F6F65}"/>
          </ac:cxnSpMkLst>
        </pc:cxnChg>
      </pc:sldChg>
      <pc:sldChg chg="del">
        <pc:chgData name="Stewart Gale" userId="3647ddd2-6040-41ae-a96d-232c23482af8" providerId="ADAL" clId="{DA546C03-9256-489D-AA53-015E1FC9B675}" dt="2025-02-11T12:04:45.181" v="13" actId="47"/>
        <pc:sldMkLst>
          <pc:docMk/>
          <pc:sldMk cId="1460255111" sldId="698"/>
        </pc:sldMkLst>
      </pc:sldChg>
      <pc:sldChg chg="addSp delSp modSp add mod delAnim">
        <pc:chgData name="Stewart Gale" userId="3647ddd2-6040-41ae-a96d-232c23482af8" providerId="ADAL" clId="{DA546C03-9256-489D-AA53-015E1FC9B675}" dt="2025-03-12T15:28:18.066" v="950" actId="20577"/>
        <pc:sldMkLst>
          <pc:docMk/>
          <pc:sldMk cId="4157679815" sldId="698"/>
        </pc:sldMkLst>
        <pc:spChg chg="add mod">
          <ac:chgData name="Stewart Gale" userId="3647ddd2-6040-41ae-a96d-232c23482af8" providerId="ADAL" clId="{DA546C03-9256-489D-AA53-015E1FC9B675}" dt="2025-03-12T15:28:18.066" v="950" actId="20577"/>
          <ac:spMkLst>
            <pc:docMk/>
            <pc:sldMk cId="4157679815" sldId="698"/>
            <ac:spMk id="2" creationId="{CBD34BC3-F4C6-56C0-5040-349683A87228}"/>
          </ac:spMkLst>
        </pc:spChg>
        <pc:spChg chg="mod">
          <ac:chgData name="Stewart Gale" userId="3647ddd2-6040-41ae-a96d-232c23482af8" providerId="ADAL" clId="{DA546C03-9256-489D-AA53-015E1FC9B675}" dt="2025-03-12T15:26:41.115" v="866" actId="20577"/>
          <ac:spMkLst>
            <pc:docMk/>
            <pc:sldMk cId="4157679815" sldId="698"/>
            <ac:spMk id="7" creationId="{54DED7CB-1E6D-4C75-E1D3-05D2FFD35376}"/>
          </ac:spMkLst>
        </pc:spChg>
      </pc:sldChg>
      <pc:sldChg chg="addSp delSp modSp add mod delAnim">
        <pc:chgData name="Stewart Gale" userId="3647ddd2-6040-41ae-a96d-232c23482af8" providerId="ADAL" clId="{DA546C03-9256-489D-AA53-015E1FC9B675}" dt="2025-03-12T15:28:35.879" v="968" actId="1076"/>
        <pc:sldMkLst>
          <pc:docMk/>
          <pc:sldMk cId="879899967" sldId="699"/>
        </pc:sldMkLst>
        <pc:spChg chg="add mod">
          <ac:chgData name="Stewart Gale" userId="3647ddd2-6040-41ae-a96d-232c23482af8" providerId="ADAL" clId="{DA546C03-9256-489D-AA53-015E1FC9B675}" dt="2025-03-12T15:28:32.785" v="967" actId="1076"/>
          <ac:spMkLst>
            <pc:docMk/>
            <pc:sldMk cId="879899967" sldId="699"/>
            <ac:spMk id="3" creationId="{16047323-6D6F-CB7E-B80D-F288CC36232C}"/>
          </ac:spMkLst>
        </pc:spChg>
        <pc:picChg chg="mod">
          <ac:chgData name="Stewart Gale" userId="3647ddd2-6040-41ae-a96d-232c23482af8" providerId="ADAL" clId="{DA546C03-9256-489D-AA53-015E1FC9B675}" dt="2025-03-12T15:28:35.879" v="968" actId="1076"/>
          <ac:picMkLst>
            <pc:docMk/>
            <pc:sldMk cId="879899967" sldId="699"/>
            <ac:picMk id="2" creationId="{DB4FF8DF-2447-2288-686F-FDAEBDA0B838}"/>
          </ac:picMkLst>
        </pc:picChg>
      </pc:sldChg>
      <pc:sldChg chg="del">
        <pc:chgData name="Stewart Gale" userId="3647ddd2-6040-41ae-a96d-232c23482af8" providerId="ADAL" clId="{DA546C03-9256-489D-AA53-015E1FC9B675}" dt="2025-02-11T12:04:45.613" v="14" actId="47"/>
        <pc:sldMkLst>
          <pc:docMk/>
          <pc:sldMk cId="1656035377" sldId="699"/>
        </pc:sldMkLst>
      </pc:sldChg>
    </pc:docChg>
  </pc:docChgLst>
  <pc:docChgLst>
    <pc:chgData name="Stewart Gale" userId="3647ddd2-6040-41ae-a96d-232c23482af8" providerId="ADAL" clId="{B71C024B-A3CA-4B2B-89EF-A80DC7811468}"/>
    <pc:docChg chg="custSel delSld modSld">
      <pc:chgData name="Stewart Gale" userId="3647ddd2-6040-41ae-a96d-232c23482af8" providerId="ADAL" clId="{B71C024B-A3CA-4B2B-89EF-A80DC7811468}" dt="2025-05-13T07:00:28.338" v="77" actId="1076"/>
      <pc:docMkLst>
        <pc:docMk/>
      </pc:docMkLst>
      <pc:sldChg chg="modSp mod">
        <pc:chgData name="Stewart Gale" userId="3647ddd2-6040-41ae-a96d-232c23482af8" providerId="ADAL" clId="{B71C024B-A3CA-4B2B-89EF-A80DC7811468}" dt="2025-05-13T07:00:28.338" v="77" actId="1076"/>
        <pc:sldMkLst>
          <pc:docMk/>
          <pc:sldMk cId="2472464724" sldId="626"/>
        </pc:sldMkLst>
        <pc:spChg chg="mod">
          <ac:chgData name="Stewart Gale" userId="3647ddd2-6040-41ae-a96d-232c23482af8" providerId="ADAL" clId="{B71C024B-A3CA-4B2B-89EF-A80DC7811468}" dt="2025-05-13T07:00:06.928" v="54" actId="14100"/>
          <ac:spMkLst>
            <pc:docMk/>
            <pc:sldMk cId="2472464724" sldId="626"/>
            <ac:spMk id="8" creationId="{539A8B0A-B7BF-95EA-8F6E-4436D09EA0B5}"/>
          </ac:spMkLst>
        </pc:spChg>
        <pc:spChg chg="mod">
          <ac:chgData name="Stewart Gale" userId="3647ddd2-6040-41ae-a96d-232c23482af8" providerId="ADAL" clId="{B71C024B-A3CA-4B2B-89EF-A80DC7811468}" dt="2025-05-13T07:00:28.338" v="77" actId="1076"/>
          <ac:spMkLst>
            <pc:docMk/>
            <pc:sldMk cId="2472464724" sldId="626"/>
            <ac:spMk id="11" creationId="{886AE94A-739E-58FF-A298-7392DEB8AA32}"/>
          </ac:spMkLst>
        </pc:spChg>
        <pc:spChg chg="mod">
          <ac:chgData name="Stewart Gale" userId="3647ddd2-6040-41ae-a96d-232c23482af8" providerId="ADAL" clId="{B71C024B-A3CA-4B2B-89EF-A80DC7811468}" dt="2025-05-13T07:00:18.716" v="70" actId="14100"/>
          <ac:spMkLst>
            <pc:docMk/>
            <pc:sldMk cId="2472464724" sldId="626"/>
            <ac:spMk id="21" creationId="{E868CAD2-C77E-EFD7-B28B-9CA2F4BEA0BF}"/>
          </ac:spMkLst>
        </pc:spChg>
      </pc:sldChg>
      <pc:sldChg chg="addSp delSp modSp mod">
        <pc:chgData name="Stewart Gale" userId="3647ddd2-6040-41ae-a96d-232c23482af8" providerId="ADAL" clId="{B71C024B-A3CA-4B2B-89EF-A80DC7811468}" dt="2025-05-13T06:59:26.370" v="47" actId="1076"/>
        <pc:sldMkLst>
          <pc:docMk/>
          <pc:sldMk cId="599801133" sldId="695"/>
        </pc:sldMkLst>
        <pc:spChg chg="add mod">
          <ac:chgData name="Stewart Gale" userId="3647ddd2-6040-41ae-a96d-232c23482af8" providerId="ADAL" clId="{B71C024B-A3CA-4B2B-89EF-A80DC7811468}" dt="2025-05-13T06:59:26.370" v="47" actId="1076"/>
          <ac:spMkLst>
            <pc:docMk/>
            <pc:sldMk cId="599801133" sldId="695"/>
            <ac:spMk id="2" creationId="{CCFB2F8D-AC79-21DC-7E16-B688ADA47655}"/>
          </ac:spMkLst>
        </pc:spChg>
        <pc:spChg chg="del mod">
          <ac:chgData name="Stewart Gale" userId="3647ddd2-6040-41ae-a96d-232c23482af8" providerId="ADAL" clId="{B71C024B-A3CA-4B2B-89EF-A80DC7811468}" dt="2025-05-13T06:57:56.080" v="11" actId="478"/>
          <ac:spMkLst>
            <pc:docMk/>
            <pc:sldMk cId="599801133" sldId="695"/>
            <ac:spMk id="4" creationId="{76945455-AE4E-C98C-C0DF-7644A20D8102}"/>
          </ac:spMkLst>
        </pc:spChg>
        <pc:spChg chg="mod">
          <ac:chgData name="Stewart Gale" userId="3647ddd2-6040-41ae-a96d-232c23482af8" providerId="ADAL" clId="{B71C024B-A3CA-4B2B-89EF-A80DC7811468}" dt="2025-05-13T06:59:24.145" v="46" actId="1076"/>
          <ac:spMkLst>
            <pc:docMk/>
            <pc:sldMk cId="599801133" sldId="695"/>
            <ac:spMk id="9" creationId="{E5980A2E-F69A-81D1-5686-B001E55E8FCD}"/>
          </ac:spMkLst>
        </pc:spChg>
      </pc:sldChg>
      <pc:sldChg chg="del">
        <pc:chgData name="Stewart Gale" userId="3647ddd2-6040-41ae-a96d-232c23482af8" providerId="ADAL" clId="{B71C024B-A3CA-4B2B-89EF-A80DC7811468}" dt="2025-05-13T06:59:30.083" v="48" actId="47"/>
        <pc:sldMkLst>
          <pc:docMk/>
          <pc:sldMk cId="3175773890" sldId="696"/>
        </pc:sldMkLst>
      </pc:sldChg>
    </pc:docChg>
  </pc:docChgLst>
  <pc:docChgLst>
    <pc:chgData name="Stewart Gale" userId="3647ddd2-6040-41ae-a96d-232c23482af8" providerId="ADAL" clId="{53486B12-F35A-49DC-919D-13E633787BA5}"/>
    <pc:docChg chg="undo custSel addSld delSld modSld sldOrd modMainMaster modNotesMaster">
      <pc:chgData name="Stewart Gale" userId="3647ddd2-6040-41ae-a96d-232c23482af8" providerId="ADAL" clId="{53486B12-F35A-49DC-919D-13E633787BA5}" dt="2025-02-11T12:02:14.830" v="804" actId="47"/>
      <pc:docMkLst>
        <pc:docMk/>
      </pc:docMkLst>
      <pc:sldChg chg="modSp del">
        <pc:chgData name="Stewart Gale" userId="3647ddd2-6040-41ae-a96d-232c23482af8" providerId="ADAL" clId="{53486B12-F35A-49DC-919D-13E633787BA5}" dt="2025-02-11T10:10:52.679" v="6" actId="47"/>
        <pc:sldMkLst>
          <pc:docMk/>
          <pc:sldMk cId="2913017854" sldId="481"/>
        </pc:sldMkLst>
      </pc:sldChg>
      <pc:sldChg chg="addSp delSp modSp mod delAnim modAnim">
        <pc:chgData name="Stewart Gale" userId="3647ddd2-6040-41ae-a96d-232c23482af8" providerId="ADAL" clId="{53486B12-F35A-49DC-919D-13E633787BA5}" dt="2025-02-11T10:29:19.546" v="427" actId="113"/>
        <pc:sldMkLst>
          <pc:docMk/>
          <pc:sldMk cId="851233267" sldId="618"/>
        </pc:sldMkLst>
      </pc:sldChg>
      <pc:sldChg chg="modSp del">
        <pc:chgData name="Stewart Gale" userId="3647ddd2-6040-41ae-a96d-232c23482af8" providerId="ADAL" clId="{53486B12-F35A-49DC-919D-13E633787BA5}" dt="2025-02-11T12:02:14.830" v="804" actId="47"/>
        <pc:sldMkLst>
          <pc:docMk/>
          <pc:sldMk cId="3852737817" sldId="624"/>
        </pc:sldMkLst>
      </pc:sldChg>
      <pc:sldChg chg="delSp modSp del mod">
        <pc:chgData name="Stewart Gale" userId="3647ddd2-6040-41ae-a96d-232c23482af8" providerId="ADAL" clId="{53486B12-F35A-49DC-919D-13E633787BA5}" dt="2025-02-11T10:28:32.158" v="391" actId="47"/>
        <pc:sldMkLst>
          <pc:docMk/>
          <pc:sldMk cId="1957002365" sldId="625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2472464724" sldId="626"/>
        </pc:sldMkLst>
      </pc:sldChg>
      <pc:sldChg chg="addSp delSp modSp mod delAnim modAnim">
        <pc:chgData name="Stewart Gale" userId="3647ddd2-6040-41ae-a96d-232c23482af8" providerId="ADAL" clId="{53486B12-F35A-49DC-919D-13E633787BA5}" dt="2025-02-11T12:01:36.727" v="802"/>
        <pc:sldMkLst>
          <pc:docMk/>
          <pc:sldMk cId="1648392566" sldId="627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4155262235" sldId="628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1385108438" sldId="630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3894119954" sldId="631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283317590" sldId="632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2496557545" sldId="633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3423845091" sldId="634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3619451787" sldId="635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1225526407" sldId="636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1789478479" sldId="637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2260172729" sldId="638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3785439083" sldId="639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4211659401" sldId="640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2019179148" sldId="641"/>
        </pc:sldMkLst>
      </pc:sldChg>
      <pc:sldChg chg="modSp">
        <pc:chgData name="Stewart Gale" userId="3647ddd2-6040-41ae-a96d-232c23482af8" providerId="ADAL" clId="{53486B12-F35A-49DC-919D-13E633787BA5}" dt="2025-02-11T10:10:31.235" v="4"/>
        <pc:sldMkLst>
          <pc:docMk/>
          <pc:sldMk cId="953763746" sldId="642"/>
        </pc:sldMkLst>
      </pc:sldChg>
      <pc:sldChg chg="new del ord">
        <pc:chgData name="Stewart Gale" userId="3647ddd2-6040-41ae-a96d-232c23482af8" providerId="ADAL" clId="{53486B12-F35A-49DC-919D-13E633787BA5}" dt="2025-02-11T10:11:35.584" v="39" actId="47"/>
        <pc:sldMkLst>
          <pc:docMk/>
          <pc:sldMk cId="3666713158" sldId="643"/>
        </pc:sldMkLst>
      </pc:sldChg>
      <pc:sldChg chg="new del">
        <pc:chgData name="Stewart Gale" userId="3647ddd2-6040-41ae-a96d-232c23482af8" providerId="ADAL" clId="{53486B12-F35A-49DC-919D-13E633787BA5}" dt="2025-02-11T10:11:36.111" v="40" actId="47"/>
        <pc:sldMkLst>
          <pc:docMk/>
          <pc:sldMk cId="754177957" sldId="644"/>
        </pc:sldMkLst>
      </pc:sldChg>
      <pc:sldChg chg="modSp add mod">
        <pc:chgData name="Stewart Gale" userId="3647ddd2-6040-41ae-a96d-232c23482af8" providerId="ADAL" clId="{53486B12-F35A-49DC-919D-13E633787BA5}" dt="2025-02-11T10:11:30.882" v="38" actId="20577"/>
        <pc:sldMkLst>
          <pc:docMk/>
          <pc:sldMk cId="1754454897" sldId="693"/>
        </pc:sldMkLst>
      </pc:sldChg>
      <pc:sldChg chg="addSp modSp new mod">
        <pc:chgData name="Stewart Gale" userId="3647ddd2-6040-41ae-a96d-232c23482af8" providerId="ADAL" clId="{53486B12-F35A-49DC-919D-13E633787BA5}" dt="2025-02-11T10:13:32.786" v="91" actId="1076"/>
        <pc:sldMkLst>
          <pc:docMk/>
          <pc:sldMk cId="1439665539" sldId="694"/>
        </pc:sldMkLst>
      </pc:sldChg>
      <pc:sldChg chg="addSp delSp modSp add mod delAnim modAnim">
        <pc:chgData name="Stewart Gale" userId="3647ddd2-6040-41ae-a96d-232c23482af8" providerId="ADAL" clId="{53486B12-F35A-49DC-919D-13E633787BA5}" dt="2025-02-11T10:17:49.360" v="247"/>
        <pc:sldMkLst>
          <pc:docMk/>
          <pc:sldMk cId="2410224773" sldId="695"/>
        </pc:sldMkLst>
      </pc:sldChg>
      <pc:sldChg chg="addSp delSp modSp add mod delAnim modAnim">
        <pc:chgData name="Stewart Gale" userId="3647ddd2-6040-41ae-a96d-232c23482af8" providerId="ADAL" clId="{53486B12-F35A-49DC-919D-13E633787BA5}" dt="2025-02-11T10:28:04.192" v="390" actId="1076"/>
        <pc:sldMkLst>
          <pc:docMk/>
          <pc:sldMk cId="3014708985" sldId="696"/>
        </pc:sldMkLst>
      </pc:sldChg>
      <pc:sldChg chg="addSp delSp modSp add mod delAnim">
        <pc:chgData name="Stewart Gale" userId="3647ddd2-6040-41ae-a96d-232c23482af8" providerId="ADAL" clId="{53486B12-F35A-49DC-919D-13E633787BA5}" dt="2025-02-11T10:25:23.371" v="357" actId="1076"/>
        <pc:sldMkLst>
          <pc:docMk/>
          <pc:sldMk cId="274295427" sldId="697"/>
        </pc:sldMkLst>
      </pc:sldChg>
      <pc:sldChg chg="addSp delSp modSp add mod delAnim modAnim">
        <pc:chgData name="Stewart Gale" userId="3647ddd2-6040-41ae-a96d-232c23482af8" providerId="ADAL" clId="{53486B12-F35A-49DC-919D-13E633787BA5}" dt="2025-02-11T11:58:25.014" v="761" actId="207"/>
        <pc:sldMkLst>
          <pc:docMk/>
          <pc:sldMk cId="1460255111" sldId="698"/>
        </pc:sldMkLst>
      </pc:sldChg>
      <pc:sldChg chg="addSp delSp modSp add mod delAnim modAnim">
        <pc:chgData name="Stewart Gale" userId="3647ddd2-6040-41ae-a96d-232c23482af8" providerId="ADAL" clId="{53486B12-F35A-49DC-919D-13E633787BA5}" dt="2025-02-11T12:02:10.625" v="803" actId="113"/>
        <pc:sldMkLst>
          <pc:docMk/>
          <pc:sldMk cId="1656035377" sldId="699"/>
        </pc:sldMkLst>
      </pc:sldChg>
      <pc:sldMasterChg chg="modSp modSldLayout">
        <pc:chgData name="Stewart Gale" userId="3647ddd2-6040-41ae-a96d-232c23482af8" providerId="ADAL" clId="{53486B12-F35A-49DC-919D-13E633787BA5}" dt="2025-02-11T10:10:31.235" v="4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53486B12-F35A-49DC-919D-13E633787BA5}" dt="2025-02-11T10:10:31.235" v="4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53486B12-F35A-49DC-919D-13E633787BA5}" dt="2025-02-11T10:10:31.235" v="4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53486B12-F35A-49DC-919D-13E633787BA5}" dt="2025-02-11T10:10:31.235" v="4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53486B12-F35A-49DC-919D-13E633787BA5}" dt="2025-02-11T10:10:31.235" v="4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53486B12-F35A-49DC-919D-13E633787BA5}" dt="2025-02-11T10:10:31.235" v="4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53486B12-F35A-49DC-919D-13E633787BA5}" dt="2025-02-11T10:10:31.235" v="4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53486B12-F35A-49DC-919D-13E633787BA5}" dt="2025-02-11T10:10:31.235" v="4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13/05/2025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0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3352" y="254739"/>
            <a:ext cx="1166529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Work, Energy and Power</a:t>
            </a:r>
          </a:p>
          <a:p>
            <a:pPr lvl="0" algn="ctr"/>
            <a:r>
              <a:rPr lang="en-GB" sz="9600" dirty="0">
                <a:solidFill>
                  <a:prstClr val="black"/>
                </a:solidFill>
              </a:rPr>
              <a:t>Power</a:t>
            </a:r>
            <a:endParaRPr lang="en-GB" sz="115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9616" y="3645024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2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3 of 3)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F1208-332C-6E02-693D-BF0C72DD1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5980A2E-F69A-81D1-5686-B001E55E8FCD}"/>
              </a:ext>
            </a:extLst>
          </p:cNvPr>
          <p:cNvSpPr txBox="1"/>
          <p:nvPr/>
        </p:nvSpPr>
        <p:spPr>
          <a:xfrm>
            <a:off x="623392" y="548680"/>
            <a:ext cx="111612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Power</a:t>
            </a:r>
            <a:r>
              <a:rPr lang="en-GB" sz="8800" dirty="0"/>
              <a:t> is </a:t>
            </a:r>
          </a:p>
          <a:p>
            <a:pPr algn="ctr"/>
            <a:r>
              <a:rPr lang="en-GB" sz="8800" dirty="0"/>
              <a:t>the </a:t>
            </a:r>
            <a:r>
              <a:rPr lang="en-GB" sz="8800" b="1" dirty="0"/>
              <a:t>rate of doing work.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FB2F8D-AC79-21DC-7E16-B688ADA47655}"/>
                  </a:ext>
                </a:extLst>
              </p:cNvPr>
              <p:cNvSpPr txBox="1"/>
              <p:nvPr/>
            </p:nvSpPr>
            <p:spPr>
              <a:xfrm>
                <a:off x="2567608" y="4293096"/>
                <a:ext cx="7272808" cy="113101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600" dirty="0">
                    <a:solidFill>
                      <a:schemeClr val="bg1"/>
                    </a:solidFill>
                    <a:latin typeface="Calibri"/>
                  </a:rPr>
                  <a:t>Units:</a:t>
                </a:r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Watts </a:t>
                </a:r>
                <a:r>
                  <a:rPr lang="en-GB" sz="6600" dirty="0">
                    <a:solidFill>
                      <a:schemeClr val="bg1"/>
                    </a:solidFill>
                    <a:latin typeface="Calibri"/>
                  </a:rPr>
                  <a:t>(</a:t>
                </a:r>
                <a14:m>
                  <m:oMath xmlns:m="http://schemas.openxmlformats.org/officeDocument/2006/math">
                    <m:r>
                      <a:rPr kumimoji="0" lang="en-US" sz="6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𝑱</m:t>
                    </m:r>
                    <m:sSup>
                      <m:sSupPr>
                        <m:ctrlP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𝒔</m:t>
                        </m:r>
                      </m:e>
                      <m:sup>
                        <m: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US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GB" sz="6600" dirty="0">
                    <a:solidFill>
                      <a:schemeClr val="bg1"/>
                    </a:solidFill>
                    <a:latin typeface="Calibri"/>
                  </a:rPr>
                  <a:t>)</a:t>
                </a:r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FB2F8D-AC79-21DC-7E16-B688ADA476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4293096"/>
                <a:ext cx="7272808" cy="1131015"/>
              </a:xfrm>
              <a:prstGeom prst="rect">
                <a:avLst/>
              </a:prstGeom>
              <a:blipFill>
                <a:blip r:embed="rId2"/>
                <a:stretch>
                  <a:fillRect l="-1676" t="-15591" r="-1760" b="-408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9801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FFF7E34B-8B23-426C-85EB-44DB6A84C6CA}"/>
              </a:ext>
            </a:extLst>
          </p:cNvPr>
          <p:cNvSpPr txBox="1"/>
          <p:nvPr/>
        </p:nvSpPr>
        <p:spPr>
          <a:xfrm>
            <a:off x="3215680" y="404664"/>
            <a:ext cx="5446241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Power -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8143E3-5152-280E-3F64-D6EA1FC46955}"/>
                  </a:ext>
                </a:extLst>
              </p:cNvPr>
              <p:cNvSpPr txBox="1"/>
              <p:nvPr/>
            </p:nvSpPr>
            <p:spPr>
              <a:xfrm>
                <a:off x="479376" y="1628800"/>
                <a:ext cx="5328592" cy="12520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𝑃𝑜𝑤𝑒𝑟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𝑒𝑛𝑒𝑟𝑔𝑦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𝑡𝑖𝑚𝑒</m:t>
                          </m:r>
                        </m:den>
                      </m:f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8143E3-5152-280E-3F64-D6EA1FC469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628800"/>
                <a:ext cx="5328592" cy="12520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39A8B0A-B7BF-95EA-8F6E-4436D09EA0B5}"/>
                  </a:ext>
                </a:extLst>
              </p:cNvPr>
              <p:cNvSpPr txBox="1"/>
              <p:nvPr/>
            </p:nvSpPr>
            <p:spPr>
              <a:xfrm>
                <a:off x="911424" y="3190636"/>
                <a:ext cx="9001000" cy="1377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𝑃𝑜𝑤𝑒𝑟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𝐷𝑟𝑖𝑣𝑖𝑛𝑔</m:t>
                          </m:r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𝐹𝑜𝑟𝑐𝑒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×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𝑑𝑖𝑠𝑡𝑎𝑛𝑐𝑒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𝑡𝑖𝑚𝑒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39A8B0A-B7BF-95EA-8F6E-4436D09EA0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190636"/>
                <a:ext cx="9001000" cy="13779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86AE94A-739E-58FF-A298-7392DEB8AA32}"/>
                  </a:ext>
                </a:extLst>
              </p:cNvPr>
              <p:cNvSpPr txBox="1"/>
              <p:nvPr/>
            </p:nvSpPr>
            <p:spPr>
              <a:xfrm>
                <a:off x="911424" y="5838923"/>
                <a:ext cx="424847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𝑃𝑜𝑤𝑒𝑟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𝒗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86AE94A-739E-58FF-A298-7392DEB8A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838923"/>
                <a:ext cx="424847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68CAD2-C77E-EFD7-B28B-9CA2F4BEA0BF}"/>
                  </a:ext>
                </a:extLst>
              </p:cNvPr>
              <p:cNvSpPr txBox="1"/>
              <p:nvPr/>
            </p:nvSpPr>
            <p:spPr>
              <a:xfrm>
                <a:off x="983432" y="4771686"/>
                <a:ext cx="922655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𝑃𝑜𝑤𝑒𝑟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𝐷𝑟𝑖𝑣𝑖𝑛𝑔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𝐹𝑜𝑟𝑐𝑒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× 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𝑣𝑒𝑙𝑜𝑐𝑖𝑡𝑦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68CAD2-C77E-EFD7-B28B-9CA2F4BEA0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771686"/>
                <a:ext cx="9226557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7250BCF2-E188-7D60-6D9E-5F3B95445258}"/>
              </a:ext>
            </a:extLst>
          </p:cNvPr>
          <p:cNvSpPr txBox="1"/>
          <p:nvPr/>
        </p:nvSpPr>
        <p:spPr>
          <a:xfrm>
            <a:off x="5303912" y="5746591"/>
            <a:ext cx="46805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Note: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Force and Velocity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directions must be consistent.</a:t>
            </a:r>
          </a:p>
        </p:txBody>
      </p:sp>
    </p:spTree>
    <p:extLst>
      <p:ext uri="{BB962C8B-B14F-4D97-AF65-F5344CB8AC3E}">
        <p14:creationId xmlns:p14="http://schemas.microsoft.com/office/powerpoint/2010/main" val="247246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21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94584-3C53-61D3-3116-8B2FD58E6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DED7CB-1E6D-4C75-E1D3-05D2FFD35376}"/>
                  </a:ext>
                </a:extLst>
              </p:cNvPr>
              <p:cNvSpPr txBox="1"/>
              <p:nvPr/>
            </p:nvSpPr>
            <p:spPr>
              <a:xfrm>
                <a:off x="407368" y="1340768"/>
                <a:ext cx="11233248" cy="50783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 van of mass 1250kg is travelling along a horizontal road. </a:t>
                </a:r>
              </a:p>
              <a:p>
                <a:r>
                  <a:rPr lang="en-GB" sz="3600" dirty="0"/>
                  <a:t>The van’s engine is working at 24kW. </a:t>
                </a:r>
              </a:p>
              <a:p>
                <a:endParaRPr lang="en-GB" sz="3600" dirty="0"/>
              </a:p>
              <a:p>
                <a:r>
                  <a:rPr lang="en-GB" sz="3600" dirty="0"/>
                  <a:t>The constant resistance to motion has a magnitude of 600N. </a:t>
                </a:r>
              </a:p>
              <a:p>
                <a:endParaRPr lang="en-GB" sz="3600" dirty="0"/>
              </a:p>
              <a:p>
                <a:r>
                  <a:rPr lang="en-US" sz="3600" dirty="0"/>
                  <a:t>Calculate </a:t>
                </a:r>
                <a:r>
                  <a:rPr lang="en-GB" sz="3600" dirty="0"/>
                  <a:t>:</a:t>
                </a:r>
              </a:p>
              <a:p>
                <a:pPr marL="342900" indent="-342900">
                  <a:buAutoNum type="alphaLcParenR"/>
                </a:pPr>
                <a:r>
                  <a:rPr lang="en-US" sz="3600" dirty="0"/>
                  <a:t> the acceleration of the van when it is travelling at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GB" sz="3600" dirty="0"/>
              </a:p>
              <a:p>
                <a:pPr marL="342900" indent="-342900">
                  <a:buAutoNum type="alphaLcParenR"/>
                </a:pPr>
                <a:r>
                  <a:rPr lang="en-US" sz="3600" dirty="0"/>
                  <a:t> the maximum speed of the van.</a:t>
                </a:r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DED7CB-1E6D-4C75-E1D3-05D2FFD35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340768"/>
                <a:ext cx="11233248" cy="5078313"/>
              </a:xfrm>
              <a:prstGeom prst="rect">
                <a:avLst/>
              </a:prstGeom>
              <a:blipFill>
                <a:blip r:embed="rId2"/>
                <a:stretch>
                  <a:fillRect l="-105" b="-126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32">
            <a:extLst>
              <a:ext uri="{FF2B5EF4-FFF2-40B4-BE49-F238E27FC236}">
                <a16:creationId xmlns:a16="http://schemas.microsoft.com/office/drawing/2014/main" id="{CBD34BC3-F4C6-56C0-5040-349683A87228}"/>
              </a:ext>
            </a:extLst>
          </p:cNvPr>
          <p:cNvSpPr txBox="1"/>
          <p:nvPr/>
        </p:nvSpPr>
        <p:spPr>
          <a:xfrm>
            <a:off x="695400" y="332656"/>
            <a:ext cx="10297143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Example A: Acceleration and Max Speed</a:t>
            </a:r>
          </a:p>
        </p:txBody>
      </p:sp>
    </p:spTree>
    <p:extLst>
      <p:ext uri="{BB962C8B-B14F-4D97-AF65-F5344CB8AC3E}">
        <p14:creationId xmlns:p14="http://schemas.microsoft.com/office/powerpoint/2010/main" val="4157679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5360" y="305391"/>
                <a:ext cx="11233248" cy="26776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van of mass 1250kg is travelling along a horizontal road. </a:t>
                </a:r>
              </a:p>
              <a:p>
                <a:r>
                  <a:rPr lang="en-GB" sz="2800" dirty="0"/>
                  <a:t>The van’s engine is working at 24kW. </a:t>
                </a:r>
              </a:p>
              <a:p>
                <a:r>
                  <a:rPr lang="en-GB" sz="2800" dirty="0"/>
                  <a:t>The constant resistance to motion has a magnitude of 600N. </a:t>
                </a:r>
              </a:p>
              <a:p>
                <a:r>
                  <a:rPr lang="en-US" sz="2800" dirty="0"/>
                  <a:t>Calculate </a:t>
                </a:r>
                <a:r>
                  <a:rPr lang="en-GB" sz="2800" dirty="0"/>
                  <a:t>:</a:t>
                </a:r>
              </a:p>
              <a:p>
                <a:pPr marL="342900" indent="-342900">
                  <a:buAutoNum type="alphaLcParenR"/>
                </a:pPr>
                <a:r>
                  <a:rPr lang="en-US" sz="2800" dirty="0"/>
                  <a:t>the acceleration of the van when it is travelling at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US" sz="2800" dirty="0"/>
                  <a:t>the maximum speed of the van.</a:t>
                </a:r>
                <a:endParaRPr lang="en-GB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05391"/>
                <a:ext cx="11233248" cy="2677656"/>
              </a:xfrm>
              <a:prstGeom prst="rect">
                <a:avLst/>
              </a:prstGeom>
              <a:blipFill>
                <a:blip r:embed="rId2"/>
                <a:stretch>
                  <a:fillRect b="-23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>
          <a:xfrm>
            <a:off x="1615613" y="4730241"/>
            <a:ext cx="991024" cy="9248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1250</a:t>
            </a:r>
          </a:p>
        </p:txBody>
      </p:sp>
      <p:cxnSp>
        <p:nvCxnSpPr>
          <p:cNvPr id="8" name="Straight Arrow Connector 7"/>
          <p:cNvCxnSpPr>
            <a:cxnSpLocks/>
            <a:stCxn id="6" idx="6"/>
          </p:cNvCxnSpPr>
          <p:nvPr/>
        </p:nvCxnSpPr>
        <p:spPr>
          <a:xfrm>
            <a:off x="2606637" y="5192647"/>
            <a:ext cx="881183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69933" y="4641131"/>
                <a:ext cx="4789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933" y="4641131"/>
                <a:ext cx="478990" cy="461665"/>
              </a:xfrm>
              <a:prstGeom prst="rect">
                <a:avLst/>
              </a:prstGeom>
              <a:blipFill>
                <a:blip r:embed="rId3"/>
                <a:stretch>
                  <a:fillRect l="-18987" b="-2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cxnSpLocks/>
            <a:stCxn id="6" idx="2"/>
          </p:cNvCxnSpPr>
          <p:nvPr/>
        </p:nvCxnSpPr>
        <p:spPr>
          <a:xfrm flipH="1">
            <a:off x="535492" y="5192647"/>
            <a:ext cx="1080121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2142" y="467149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600</a:t>
            </a:r>
            <a:endParaRPr lang="en-GB" sz="2400" b="1" dirty="0"/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1615613" y="4377995"/>
            <a:ext cx="908643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458806" y="3810135"/>
                <a:ext cx="976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806" y="3810135"/>
                <a:ext cx="976355" cy="523220"/>
              </a:xfrm>
              <a:prstGeom prst="rect">
                <a:avLst/>
              </a:prstGeom>
              <a:blipFill>
                <a:blip r:embed="rId4"/>
                <a:stretch>
                  <a:fillRect r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218292" y="4835195"/>
                <a:ext cx="2972439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𝟕𝟐</m:t>
                      </m:r>
                      <m:r>
                        <a:rPr lang="en-US" sz="3200" b="1" i="1"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8292" y="4835195"/>
                <a:ext cx="2972439" cy="595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106530" y="4190884"/>
                <a:ext cx="284408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/>
                  <a:t>24000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530" y="4190884"/>
                <a:ext cx="2844083" cy="584775"/>
              </a:xfrm>
              <a:prstGeom prst="rect">
                <a:avLst/>
              </a:prstGeom>
              <a:blipFill>
                <a:blip r:embed="rId6"/>
                <a:stretch>
                  <a:fillRect l="-5579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B4E92D2E-B8CB-4132-6B06-2FE860650A81}"/>
              </a:ext>
            </a:extLst>
          </p:cNvPr>
          <p:cNvSpPr txBox="1"/>
          <p:nvPr/>
        </p:nvSpPr>
        <p:spPr>
          <a:xfrm>
            <a:off x="314230" y="3274478"/>
            <a:ext cx="529579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291F5AF-5CBC-4A33-A0C7-CFB771C5CF26}"/>
                  </a:ext>
                </a:extLst>
              </p:cNvPr>
              <p:cNvSpPr txBox="1"/>
              <p:nvPr/>
            </p:nvSpPr>
            <p:spPr>
              <a:xfrm>
                <a:off x="4462657" y="4900258"/>
                <a:ext cx="24638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=4000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291F5AF-5CBC-4A33-A0C7-CFB771C5CF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657" y="4900258"/>
                <a:ext cx="24638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AEB25F8-5846-52B9-6560-7C0F013043E7}"/>
                  </a:ext>
                </a:extLst>
              </p:cNvPr>
              <p:cNvSpPr txBox="1"/>
              <p:nvPr/>
            </p:nvSpPr>
            <p:spPr>
              <a:xfrm>
                <a:off x="4071494" y="3460453"/>
                <a:ext cx="26197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Power </a:t>
                </a:r>
                <a14:m>
                  <m:oMath xmlns:m="http://schemas.openxmlformats.org/officeDocument/2006/math"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b>
                      <m:sSub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𝑣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AEB25F8-5846-52B9-6560-7C0F013043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494" y="3460453"/>
                <a:ext cx="2619749" cy="584775"/>
              </a:xfrm>
              <a:prstGeom prst="rect">
                <a:avLst/>
              </a:prstGeom>
              <a:blipFill>
                <a:blip r:embed="rId8"/>
                <a:stretch>
                  <a:fillRect l="-6047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7AC0C9F-9091-8AB3-5B2B-88181B973B4D}"/>
                  </a:ext>
                </a:extLst>
              </p:cNvPr>
              <p:cNvSpPr txBox="1"/>
              <p:nvPr/>
            </p:nvSpPr>
            <p:spPr>
              <a:xfrm>
                <a:off x="8996957" y="3430153"/>
                <a:ext cx="18954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7AC0C9F-9091-8AB3-5B2B-88181B973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957" y="3430153"/>
                <a:ext cx="189541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2187390-1AC7-2C4C-72F3-6D42C4A47B7B}"/>
                  </a:ext>
                </a:extLst>
              </p:cNvPr>
              <p:cNvSpPr txBox="1"/>
              <p:nvPr/>
            </p:nvSpPr>
            <p:spPr>
              <a:xfrm>
                <a:off x="7392144" y="4156971"/>
                <a:ext cx="40556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4000−600=1250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2187390-1AC7-2C4C-72F3-6D42C4A47B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4156971"/>
                <a:ext cx="4055656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D6A1F7A-8E47-C378-4D9B-84B6B459F79A}"/>
              </a:ext>
            </a:extLst>
          </p:cNvPr>
          <p:cNvCxnSpPr>
            <a:cxnSpLocks/>
          </p:cNvCxnSpPr>
          <p:nvPr/>
        </p:nvCxnSpPr>
        <p:spPr>
          <a:xfrm>
            <a:off x="7248128" y="3429000"/>
            <a:ext cx="0" cy="30963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BE4ED69-0AB9-20C1-C50D-92B77777F841}"/>
              </a:ext>
            </a:extLst>
          </p:cNvPr>
          <p:cNvCxnSpPr>
            <a:cxnSpLocks/>
          </p:cNvCxnSpPr>
          <p:nvPr/>
        </p:nvCxnSpPr>
        <p:spPr>
          <a:xfrm>
            <a:off x="3791744" y="3421887"/>
            <a:ext cx="0" cy="30963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43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4" grpId="0"/>
      <p:bldP spid="21" grpId="0"/>
      <p:bldP spid="23" grpId="0"/>
      <p:bldP spid="24" grpId="0"/>
      <p:bldP spid="40" grpId="0"/>
      <p:bldP spid="42" grpId="0"/>
      <p:bldP spid="44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F5BD0-F1DF-2016-1440-8E7E98BC9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86392AB-4BA0-9677-3269-B643A1D1C470}"/>
                  </a:ext>
                </a:extLst>
              </p:cNvPr>
              <p:cNvSpPr/>
              <p:nvPr/>
            </p:nvSpPr>
            <p:spPr>
              <a:xfrm>
                <a:off x="1274371" y="3274478"/>
                <a:ext cx="453650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/>
                  <a:t>At maximum speed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86392AB-4BA0-9677-3269-B643A1D1C4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371" y="3274478"/>
                <a:ext cx="4536503" cy="584775"/>
              </a:xfrm>
              <a:prstGeom prst="rect">
                <a:avLst/>
              </a:prstGeom>
              <a:blipFill>
                <a:blip r:embed="rId2"/>
                <a:stretch>
                  <a:fillRect l="-336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9CD82C-F6F2-D878-BAF6-AC80C2C52347}"/>
                  </a:ext>
                </a:extLst>
              </p:cNvPr>
              <p:cNvSpPr txBox="1"/>
              <p:nvPr/>
            </p:nvSpPr>
            <p:spPr>
              <a:xfrm>
                <a:off x="335360" y="305391"/>
                <a:ext cx="11233248" cy="26776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van of mass 1250kg is travelling along a horizontal road. </a:t>
                </a:r>
              </a:p>
              <a:p>
                <a:r>
                  <a:rPr lang="en-GB" sz="2800" dirty="0"/>
                  <a:t>The van’s engine is working at 24kW. </a:t>
                </a:r>
              </a:p>
              <a:p>
                <a:r>
                  <a:rPr lang="en-GB" sz="2800" dirty="0"/>
                  <a:t>The constant resistance to motion has a magnitude of 600N. </a:t>
                </a:r>
              </a:p>
              <a:p>
                <a:r>
                  <a:rPr lang="en-US" sz="2800" dirty="0"/>
                  <a:t>Calculate </a:t>
                </a:r>
                <a:r>
                  <a:rPr lang="en-GB" sz="2800" dirty="0"/>
                  <a:t>:</a:t>
                </a:r>
              </a:p>
              <a:p>
                <a:pPr marL="342900" indent="-342900">
                  <a:buAutoNum type="alphaLcParenR"/>
                </a:pPr>
                <a:r>
                  <a:rPr lang="en-US" sz="2800" dirty="0"/>
                  <a:t>the acceleration of the van when it is travelling at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US" sz="2800" dirty="0"/>
                  <a:t>the maximum speed of the van.</a:t>
                </a:r>
                <a:endParaRPr lang="en-GB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E9CD82C-F6F2-D878-BAF6-AC80C2C523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05391"/>
                <a:ext cx="11233248" cy="2677656"/>
              </a:xfrm>
              <a:prstGeom prst="rect">
                <a:avLst/>
              </a:prstGeom>
              <a:blipFill>
                <a:blip r:embed="rId3"/>
                <a:stretch>
                  <a:fillRect b="-23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8A1B4EF-C648-7FA1-B482-BC104890B57E}"/>
              </a:ext>
            </a:extLst>
          </p:cNvPr>
          <p:cNvSpPr txBox="1"/>
          <p:nvPr/>
        </p:nvSpPr>
        <p:spPr>
          <a:xfrm>
            <a:off x="314230" y="3274478"/>
            <a:ext cx="529579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7BB224-90C0-FB32-64F1-261D004C8DDF}"/>
                  </a:ext>
                </a:extLst>
              </p:cNvPr>
              <p:cNvSpPr txBox="1"/>
              <p:nvPr/>
            </p:nvSpPr>
            <p:spPr>
              <a:xfrm>
                <a:off x="2615775" y="4047899"/>
                <a:ext cx="18954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7BB224-90C0-FB32-64F1-261D004C8D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775" y="4047899"/>
                <a:ext cx="189541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A264ED3-36AE-B164-DF4F-BE64DBEABD74}"/>
                  </a:ext>
                </a:extLst>
              </p:cNvPr>
              <p:cNvSpPr txBox="1"/>
              <p:nvPr/>
            </p:nvSpPr>
            <p:spPr>
              <a:xfrm>
                <a:off x="1415480" y="4835616"/>
                <a:ext cx="40556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−600=1250(0)</m:t>
                      </m:r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A264ED3-36AE-B164-DF4F-BE64DBEAB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4835616"/>
                <a:ext cx="405565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EB02480-9C3A-FC3F-28A7-F61046FBD333}"/>
                  </a:ext>
                </a:extLst>
              </p:cNvPr>
              <p:cNvSpPr/>
              <p:nvPr/>
            </p:nvSpPr>
            <p:spPr>
              <a:xfrm>
                <a:off x="7153204" y="4250841"/>
                <a:ext cx="30311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/>
                  <a:t>24000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00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EB02480-9C3A-FC3F-28A7-F61046FBD3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3204" y="4250841"/>
                <a:ext cx="3031132" cy="584775"/>
              </a:xfrm>
              <a:prstGeom prst="rect">
                <a:avLst/>
              </a:prstGeom>
              <a:blipFill>
                <a:blip r:embed="rId6"/>
                <a:stretch>
                  <a:fillRect l="-502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8AC9CC3-68E1-1F09-206F-7BCF91D70E01}"/>
                  </a:ext>
                </a:extLst>
              </p:cNvPr>
              <p:cNvSpPr txBox="1"/>
              <p:nvPr/>
            </p:nvSpPr>
            <p:spPr>
              <a:xfrm>
                <a:off x="7844556" y="5085183"/>
                <a:ext cx="2695673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𝒗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8AC9CC3-68E1-1F09-206F-7BCF91D70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4556" y="5085183"/>
                <a:ext cx="2695673" cy="5959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B23DC81-F3B2-DC76-F975-0F6DFEC14E68}"/>
                  </a:ext>
                </a:extLst>
              </p:cNvPr>
              <p:cNvSpPr txBox="1"/>
              <p:nvPr/>
            </p:nvSpPr>
            <p:spPr>
              <a:xfrm>
                <a:off x="7123273" y="3416499"/>
                <a:ext cx="26197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Power </a:t>
                </a:r>
                <a14:m>
                  <m:oMath xmlns:m="http://schemas.openxmlformats.org/officeDocument/2006/math"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b>
                      <m:sSub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𝑣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B23DC81-F3B2-DC76-F975-0F6DFEC14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3273" y="3416499"/>
                <a:ext cx="2619749" cy="584775"/>
              </a:xfrm>
              <a:prstGeom prst="rect">
                <a:avLst/>
              </a:prstGeom>
              <a:blipFill>
                <a:blip r:embed="rId8"/>
                <a:stretch>
                  <a:fillRect l="-606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411823-AAAD-B278-351D-0AD462241E76}"/>
                  </a:ext>
                </a:extLst>
              </p:cNvPr>
              <p:cNvSpPr txBox="1"/>
              <p:nvPr/>
            </p:nvSpPr>
            <p:spPr>
              <a:xfrm>
                <a:off x="2490080" y="5589057"/>
                <a:ext cx="2304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=600</m:t>
                      </m:r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411823-AAAD-B278-351D-0AD462241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0080" y="5589057"/>
                <a:ext cx="230425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532FCA-8843-3718-CA79-D0F84E2F6F65}"/>
              </a:ext>
            </a:extLst>
          </p:cNvPr>
          <p:cNvCxnSpPr>
            <a:cxnSpLocks/>
          </p:cNvCxnSpPr>
          <p:nvPr/>
        </p:nvCxnSpPr>
        <p:spPr>
          <a:xfrm>
            <a:off x="6456040" y="3416499"/>
            <a:ext cx="0" cy="30963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536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2" grpId="0"/>
      <p:bldP spid="13" grpId="0"/>
      <p:bldP spid="15" grpId="0"/>
      <p:bldP spid="19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AC712-249A-E81D-DA17-386B9212D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4FF8DF-2447-2288-686F-FDAEBDA0B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6" y="1556792"/>
            <a:ext cx="11593288" cy="25975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32">
            <a:extLst>
              <a:ext uri="{FF2B5EF4-FFF2-40B4-BE49-F238E27FC236}">
                <a16:creationId xmlns:a16="http://schemas.microsoft.com/office/drawing/2014/main" id="{16047323-6D6F-CB7E-B80D-F288CC36232C}"/>
              </a:ext>
            </a:extLst>
          </p:cNvPr>
          <p:cNvSpPr txBox="1"/>
          <p:nvPr/>
        </p:nvSpPr>
        <p:spPr>
          <a:xfrm>
            <a:off x="2423592" y="332656"/>
            <a:ext cx="6696744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Example B: Exam Question</a:t>
            </a:r>
          </a:p>
        </p:txBody>
      </p:sp>
    </p:spTree>
    <p:extLst>
      <p:ext uri="{BB962C8B-B14F-4D97-AF65-F5344CB8AC3E}">
        <p14:creationId xmlns:p14="http://schemas.microsoft.com/office/powerpoint/2010/main" val="879899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260647"/>
            <a:ext cx="11593288" cy="25975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l="6193" r="73753"/>
          <a:stretch/>
        </p:blipFill>
        <p:spPr>
          <a:xfrm>
            <a:off x="190188" y="3290247"/>
            <a:ext cx="3672408" cy="32403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C87232A-C3E5-862D-02C6-0703C531304A}"/>
                  </a:ext>
                </a:extLst>
              </p:cNvPr>
              <p:cNvSpPr txBox="1"/>
              <p:nvPr/>
            </p:nvSpPr>
            <p:spPr>
              <a:xfrm>
                <a:off x="4008535" y="3465777"/>
                <a:ext cx="40556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=20+64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α</m:t>
                          </m:r>
                        </m:e>
                      </m:func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C87232A-C3E5-862D-02C6-0703C5313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535" y="3465777"/>
                <a:ext cx="405565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965A5F-5B71-CD19-D4C7-4B8277F4BCF7}"/>
                  </a:ext>
                </a:extLst>
              </p:cNvPr>
              <p:cNvSpPr txBox="1"/>
              <p:nvPr/>
            </p:nvSpPr>
            <p:spPr>
              <a:xfrm>
                <a:off x="4619837" y="5750130"/>
                <a:ext cx="19442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=64.8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𝑁</m:t>
                      </m:r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B965A5F-5B71-CD19-D4C7-4B8277F4B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837" y="5750130"/>
                <a:ext cx="194421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2E8D3AF-87C7-F07E-8BCB-9471467E440A}"/>
                  </a:ext>
                </a:extLst>
              </p:cNvPr>
              <p:cNvSpPr/>
              <p:nvPr/>
            </p:nvSpPr>
            <p:spPr>
              <a:xfrm>
                <a:off x="9653120" y="4346100"/>
                <a:ext cx="205950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4.8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(5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2E8D3AF-87C7-F07E-8BCB-9471467E44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3120" y="4346100"/>
                <a:ext cx="205950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36CD197-F720-AEEC-F173-B6AFEEB97479}"/>
                  </a:ext>
                </a:extLst>
              </p:cNvPr>
              <p:cNvSpPr txBox="1"/>
              <p:nvPr/>
            </p:nvSpPr>
            <p:spPr>
              <a:xfrm>
                <a:off x="9696400" y="5157192"/>
                <a:ext cx="1898466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𝟑𝟐𝟒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𝑾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36CD197-F720-AEEC-F173-B6AFEEB97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400" y="5157192"/>
                <a:ext cx="1898466" cy="5959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57ECC3A-388E-8F36-4217-BFCFFD25F626}"/>
                  </a:ext>
                </a:extLst>
              </p:cNvPr>
              <p:cNvSpPr txBox="1"/>
              <p:nvPr/>
            </p:nvSpPr>
            <p:spPr>
              <a:xfrm>
                <a:off x="8615077" y="3460703"/>
                <a:ext cx="261974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Power </a:t>
                </a:r>
                <a14:m>
                  <m:oMath xmlns:m="http://schemas.openxmlformats.org/officeDocument/2006/math"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b>
                      <m:sSub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𝑣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57ECC3A-388E-8F36-4217-BFCFFD25F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5077" y="3460703"/>
                <a:ext cx="2619749" cy="584775"/>
              </a:xfrm>
              <a:prstGeom prst="rect">
                <a:avLst/>
              </a:prstGeom>
              <a:blipFill>
                <a:blip r:embed="rId8"/>
                <a:stretch>
                  <a:fillRect l="-5814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18C8388-AB03-375C-08A0-7D316DD48CA5}"/>
              </a:ext>
            </a:extLst>
          </p:cNvPr>
          <p:cNvCxnSpPr>
            <a:cxnSpLocks/>
          </p:cNvCxnSpPr>
          <p:nvPr/>
        </p:nvCxnSpPr>
        <p:spPr>
          <a:xfrm>
            <a:off x="8256240" y="3356992"/>
            <a:ext cx="0" cy="30963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31B637-661B-C0D0-634C-54E9FA2FDD6F}"/>
                  </a:ext>
                </a:extLst>
              </p:cNvPr>
              <p:cNvSpPr txBox="1"/>
              <p:nvPr/>
            </p:nvSpPr>
            <p:spPr>
              <a:xfrm>
                <a:off x="4520124" y="4322273"/>
                <a:ext cx="3151751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=20+64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31B637-661B-C0D0-634C-54E9FA2FDD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124" y="4322273"/>
                <a:ext cx="3151751" cy="101431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17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40199</TotalTime>
  <Words>324</Words>
  <Application>Microsoft Office PowerPoint</Application>
  <PresentationFormat>Widescreen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1505</cp:revision>
  <dcterms:created xsi:type="dcterms:W3CDTF">2013-02-28T07:36:55Z</dcterms:created>
  <dcterms:modified xsi:type="dcterms:W3CDTF">2025-05-13T07:00:31Z</dcterms:modified>
</cp:coreProperties>
</file>