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6" r:id="rId5"/>
    <p:sldId id="26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B245404-5C5C-4F90-A0BB-873B6731C990}" v="15" dt="2025-04-14T11:34:21.34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85" autoAdjust="0"/>
    <p:restoredTop sz="94660"/>
  </p:normalViewPr>
  <p:slideViewPr>
    <p:cSldViewPr snapToGrid="0">
      <p:cViewPr varScale="1">
        <p:scale>
          <a:sx n="71" d="100"/>
          <a:sy n="71" d="100"/>
        </p:scale>
        <p:origin x="66" y="4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5B245404-5C5C-4F90-A0BB-873B6731C990}"/>
    <pc:docChg chg="undo custSel addSld delSld modSld">
      <pc:chgData name="Stewart Gale" userId="3647ddd2-6040-41ae-a96d-232c23482af8" providerId="ADAL" clId="{5B245404-5C5C-4F90-A0BB-873B6731C990}" dt="2025-04-14T11:34:21.343" v="58"/>
      <pc:docMkLst>
        <pc:docMk/>
      </pc:docMkLst>
      <pc:sldChg chg="addSp delSp modSp mod">
        <pc:chgData name="Stewart Gale" userId="3647ddd2-6040-41ae-a96d-232c23482af8" providerId="ADAL" clId="{5B245404-5C5C-4F90-A0BB-873B6731C990}" dt="2025-04-14T11:31:53.830" v="11"/>
        <pc:sldMkLst>
          <pc:docMk/>
          <pc:sldMk cId="475124519" sldId="257"/>
        </pc:sldMkLst>
        <pc:spChg chg="add del mod">
          <ac:chgData name="Stewart Gale" userId="3647ddd2-6040-41ae-a96d-232c23482af8" providerId="ADAL" clId="{5B245404-5C5C-4F90-A0BB-873B6731C990}" dt="2025-04-14T11:31:52.194" v="10" actId="478"/>
          <ac:spMkLst>
            <pc:docMk/>
            <pc:sldMk cId="475124519" sldId="257"/>
            <ac:spMk id="3" creationId="{FCC2D2DB-F3DB-977E-DE75-CA5883287BAD}"/>
          </ac:spMkLst>
        </pc:spChg>
        <pc:picChg chg="add del mod">
          <ac:chgData name="Stewart Gale" userId="3647ddd2-6040-41ae-a96d-232c23482af8" providerId="ADAL" clId="{5B245404-5C5C-4F90-A0BB-873B6731C990}" dt="2025-04-14T11:31:52.194" v="10" actId="478"/>
          <ac:picMkLst>
            <pc:docMk/>
            <pc:sldMk cId="475124519" sldId="257"/>
            <ac:picMk id="2" creationId="{7312DC2C-C6C2-89A7-B1C2-B1744D485C5C}"/>
          </ac:picMkLst>
        </pc:picChg>
        <pc:picChg chg="add">
          <ac:chgData name="Stewart Gale" userId="3647ddd2-6040-41ae-a96d-232c23482af8" providerId="ADAL" clId="{5B245404-5C5C-4F90-A0BB-873B6731C990}" dt="2025-04-14T11:31:53.830" v="11"/>
          <ac:picMkLst>
            <pc:docMk/>
            <pc:sldMk cId="475124519" sldId="257"/>
            <ac:picMk id="4" creationId="{D686A234-3A60-4852-3E1A-8CB9B2751EED}"/>
          </ac:picMkLst>
        </pc:picChg>
        <pc:picChg chg="del">
          <ac:chgData name="Stewart Gale" userId="3647ddd2-6040-41ae-a96d-232c23482af8" providerId="ADAL" clId="{5B245404-5C5C-4F90-A0BB-873B6731C990}" dt="2025-04-14T11:31:52.194" v="10" actId="478"/>
          <ac:picMkLst>
            <pc:docMk/>
            <pc:sldMk cId="475124519" sldId="257"/>
            <ac:picMk id="5" creationId="{63E2D486-DA3B-4AE0-99F8-DB209AF4DF19}"/>
          </ac:picMkLst>
        </pc:picChg>
      </pc:sldChg>
      <pc:sldChg chg="del">
        <pc:chgData name="Stewart Gale" userId="3647ddd2-6040-41ae-a96d-232c23482af8" providerId="ADAL" clId="{5B245404-5C5C-4F90-A0BB-873B6731C990}" dt="2025-04-14T11:32:01.235" v="13" actId="47"/>
        <pc:sldMkLst>
          <pc:docMk/>
          <pc:sldMk cId="855664163" sldId="258"/>
        </pc:sldMkLst>
      </pc:sldChg>
      <pc:sldChg chg="delSp del mod">
        <pc:chgData name="Stewart Gale" userId="3647ddd2-6040-41ae-a96d-232c23482af8" providerId="ADAL" clId="{5B245404-5C5C-4F90-A0BB-873B6731C990}" dt="2025-04-14T11:32:37.698" v="23" actId="47"/>
        <pc:sldMkLst>
          <pc:docMk/>
          <pc:sldMk cId="1421255526" sldId="260"/>
        </pc:sldMkLst>
        <pc:picChg chg="del">
          <ac:chgData name="Stewart Gale" userId="3647ddd2-6040-41ae-a96d-232c23482af8" providerId="ADAL" clId="{5B245404-5C5C-4F90-A0BB-873B6731C990}" dt="2025-04-14T11:32:35.993" v="22" actId="478"/>
          <ac:picMkLst>
            <pc:docMk/>
            <pc:sldMk cId="1421255526" sldId="260"/>
            <ac:picMk id="5" creationId="{1C6B2D6C-6D3E-4D45-9B1A-E221009F2D1F}"/>
          </ac:picMkLst>
        </pc:picChg>
      </pc:sldChg>
      <pc:sldChg chg="del">
        <pc:chgData name="Stewart Gale" userId="3647ddd2-6040-41ae-a96d-232c23482af8" providerId="ADAL" clId="{5B245404-5C5C-4F90-A0BB-873B6731C990}" dt="2025-04-14T11:33:01.561" v="32" actId="47"/>
        <pc:sldMkLst>
          <pc:docMk/>
          <pc:sldMk cId="1063544060" sldId="261"/>
        </pc:sldMkLst>
      </pc:sldChg>
      <pc:sldChg chg="delSp del mod">
        <pc:chgData name="Stewart Gale" userId="3647ddd2-6040-41ae-a96d-232c23482af8" providerId="ADAL" clId="{5B245404-5C5C-4F90-A0BB-873B6731C990}" dt="2025-04-14T11:33:22.534" v="39" actId="47"/>
        <pc:sldMkLst>
          <pc:docMk/>
          <pc:sldMk cId="1787952602" sldId="262"/>
        </pc:sldMkLst>
        <pc:picChg chg="del">
          <ac:chgData name="Stewart Gale" userId="3647ddd2-6040-41ae-a96d-232c23482af8" providerId="ADAL" clId="{5B245404-5C5C-4F90-A0BB-873B6731C990}" dt="2025-04-14T11:33:10.714" v="34" actId="21"/>
          <ac:picMkLst>
            <pc:docMk/>
            <pc:sldMk cId="1787952602" sldId="262"/>
            <ac:picMk id="5" creationId="{76CEB88E-B800-4A89-B08C-F4B66B4A7C9E}"/>
          </ac:picMkLst>
        </pc:picChg>
      </pc:sldChg>
      <pc:sldChg chg="delSp del mod">
        <pc:chgData name="Stewart Gale" userId="3647ddd2-6040-41ae-a96d-232c23482af8" providerId="ADAL" clId="{5B245404-5C5C-4F90-A0BB-873B6731C990}" dt="2025-04-14T11:33:27.966" v="41" actId="47"/>
        <pc:sldMkLst>
          <pc:docMk/>
          <pc:sldMk cId="3617901591" sldId="263"/>
        </pc:sldMkLst>
        <pc:picChg chg="del">
          <ac:chgData name="Stewart Gale" userId="3647ddd2-6040-41ae-a96d-232c23482af8" providerId="ADAL" clId="{5B245404-5C5C-4F90-A0BB-873B6731C990}" dt="2025-04-14T11:33:24.875" v="40" actId="478"/>
          <ac:picMkLst>
            <pc:docMk/>
            <pc:sldMk cId="3617901591" sldId="263"/>
            <ac:picMk id="5" creationId="{0912F541-8FAC-4478-B13E-50198F80C750}"/>
          </ac:picMkLst>
        </pc:picChg>
      </pc:sldChg>
      <pc:sldChg chg="del">
        <pc:chgData name="Stewart Gale" userId="3647ddd2-6040-41ae-a96d-232c23482af8" providerId="ADAL" clId="{5B245404-5C5C-4F90-A0BB-873B6731C990}" dt="2025-04-14T11:33:29.026" v="42" actId="47"/>
        <pc:sldMkLst>
          <pc:docMk/>
          <pc:sldMk cId="833106312" sldId="264"/>
        </pc:sldMkLst>
      </pc:sldChg>
      <pc:sldChg chg="delSp modSp del mod">
        <pc:chgData name="Stewart Gale" userId="3647ddd2-6040-41ae-a96d-232c23482af8" providerId="ADAL" clId="{5B245404-5C5C-4F90-A0BB-873B6731C990}" dt="2025-04-14T11:33:59.859" v="56" actId="47"/>
        <pc:sldMkLst>
          <pc:docMk/>
          <pc:sldMk cId="120344721" sldId="265"/>
        </pc:sldMkLst>
        <pc:picChg chg="del mod modCrop">
          <ac:chgData name="Stewart Gale" userId="3647ddd2-6040-41ae-a96d-232c23482af8" providerId="ADAL" clId="{5B245404-5C5C-4F90-A0BB-873B6731C990}" dt="2025-04-14T11:33:38.092" v="44" actId="21"/>
          <ac:picMkLst>
            <pc:docMk/>
            <pc:sldMk cId="120344721" sldId="265"/>
            <ac:picMk id="5" creationId="{A006423D-1E0E-45DA-BCE9-1016EB5F2585}"/>
          </ac:picMkLst>
        </pc:picChg>
      </pc:sldChg>
      <pc:sldChg chg="addSp delSp modSp add mod modAnim">
        <pc:chgData name="Stewart Gale" userId="3647ddd2-6040-41ae-a96d-232c23482af8" providerId="ADAL" clId="{5B245404-5C5C-4F90-A0BB-873B6731C990}" dt="2025-04-14T11:33:00.574" v="31"/>
        <pc:sldMkLst>
          <pc:docMk/>
          <pc:sldMk cId="1855241868" sldId="266"/>
        </pc:sldMkLst>
        <pc:picChg chg="add mod">
          <ac:chgData name="Stewart Gale" userId="3647ddd2-6040-41ae-a96d-232c23482af8" providerId="ADAL" clId="{5B245404-5C5C-4F90-A0BB-873B6731C990}" dt="2025-04-14T11:32:30.875" v="20" actId="14100"/>
          <ac:picMkLst>
            <pc:docMk/>
            <pc:sldMk cId="1855241868" sldId="266"/>
            <ac:picMk id="2" creationId="{0B4FDBDB-9954-A6EE-748E-24CE7740999C}"/>
          </ac:picMkLst>
        </pc:picChg>
        <pc:picChg chg="add del mod">
          <ac:chgData name="Stewart Gale" userId="3647ddd2-6040-41ae-a96d-232c23482af8" providerId="ADAL" clId="{5B245404-5C5C-4F90-A0BB-873B6731C990}" dt="2025-04-14T11:32:45.576" v="26" actId="478"/>
          <ac:picMkLst>
            <pc:docMk/>
            <pc:sldMk cId="1855241868" sldId="266"/>
            <ac:picMk id="3" creationId="{5A80808B-82B6-68EA-5B63-0DB4B877ADC6}"/>
          </ac:picMkLst>
        </pc:picChg>
        <pc:picChg chg="add mod">
          <ac:chgData name="Stewart Gale" userId="3647ddd2-6040-41ae-a96d-232c23482af8" providerId="ADAL" clId="{5B245404-5C5C-4F90-A0BB-873B6731C990}" dt="2025-04-14T11:32:58.539" v="30" actId="14100"/>
          <ac:picMkLst>
            <pc:docMk/>
            <pc:sldMk cId="1855241868" sldId="266"/>
            <ac:picMk id="4" creationId="{E16661E0-21CA-953F-7B76-1756135018BF}"/>
          </ac:picMkLst>
        </pc:picChg>
      </pc:sldChg>
      <pc:sldChg chg="delSp modSp add del mod">
        <pc:chgData name="Stewart Gale" userId="3647ddd2-6040-41ae-a96d-232c23482af8" providerId="ADAL" clId="{5B245404-5C5C-4F90-A0BB-873B6731C990}" dt="2025-04-14T11:32:00.687" v="12" actId="47"/>
        <pc:sldMkLst>
          <pc:docMk/>
          <pc:sldMk cId="2827070565" sldId="266"/>
        </pc:sldMkLst>
        <pc:picChg chg="del mod modCrop">
          <ac:chgData name="Stewart Gale" userId="3647ddd2-6040-41ae-a96d-232c23482af8" providerId="ADAL" clId="{5B245404-5C5C-4F90-A0BB-873B6731C990}" dt="2025-04-14T11:31:16.314" v="2" actId="21"/>
          <ac:picMkLst>
            <pc:docMk/>
            <pc:sldMk cId="2827070565" sldId="266"/>
            <ac:picMk id="5" creationId="{7312DC2C-C6C2-89A7-B1C2-B1744D485C5C}"/>
          </ac:picMkLst>
        </pc:picChg>
      </pc:sldChg>
      <pc:sldChg chg="addSp modSp add mod modAnim">
        <pc:chgData name="Stewart Gale" userId="3647ddd2-6040-41ae-a96d-232c23482af8" providerId="ADAL" clId="{5B245404-5C5C-4F90-A0BB-873B6731C990}" dt="2025-04-14T11:34:21.343" v="58"/>
        <pc:sldMkLst>
          <pc:docMk/>
          <pc:sldMk cId="1948416325" sldId="267"/>
        </pc:sldMkLst>
        <pc:picChg chg="add mod">
          <ac:chgData name="Stewart Gale" userId="3647ddd2-6040-41ae-a96d-232c23482af8" providerId="ADAL" clId="{5B245404-5C5C-4F90-A0BB-873B6731C990}" dt="2025-04-14T11:33:56.396" v="54" actId="14100"/>
          <ac:picMkLst>
            <pc:docMk/>
            <pc:sldMk cId="1948416325" sldId="267"/>
            <ac:picMk id="2" creationId="{98767F9B-D95C-5A85-2988-1DA3FDD43452}"/>
          </ac:picMkLst>
        </pc:picChg>
        <pc:picChg chg="add mod">
          <ac:chgData name="Stewart Gale" userId="3647ddd2-6040-41ae-a96d-232c23482af8" providerId="ADAL" clId="{5B245404-5C5C-4F90-A0BB-873B6731C990}" dt="2025-04-14T11:33:42.970" v="48" actId="1076"/>
          <ac:picMkLst>
            <pc:docMk/>
            <pc:sldMk cId="1948416325" sldId="267"/>
            <ac:picMk id="5" creationId="{76CEB88E-B800-4A89-B08C-F4B66B4A7C9E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BF61E4-AD04-4F65-A650-5DAC32BAC1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58E2894-2756-49C1-801A-701498FD3DB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C34259-38F0-468B-99FA-46A4D4B81F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B19DB-3BFA-4ADC-A92F-BBACC1816D78}" type="datetimeFigureOut">
              <a:rPr lang="en-GB" smtClean="0"/>
              <a:t>14/04/2025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576FC7-A611-459E-BB16-F25D56114A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E96E80-0DE2-4C41-AB41-0A8BF6A1B0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F889B-7DE9-4B86-A55D-031CDB1C82F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23429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35CD0-E9C4-4507-B7AD-4FB5863F8E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6BCC44-E7BC-4DDB-9A6D-BB29F2095D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15A4DE-11F9-4B03-B181-6F8468D502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B19DB-3BFA-4ADC-A92F-BBACC1816D78}" type="datetimeFigureOut">
              <a:rPr lang="en-GB" smtClean="0"/>
              <a:t>14/04/2025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22B738-BA5D-42D3-9767-CB4B449DC1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0A9D25-DA79-4352-8675-2E8714F127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F889B-7DE9-4B86-A55D-031CDB1C82F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3232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13BD3A-0A51-43C9-AC6A-5C228AB715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7328AF-9224-4DDF-B5F7-2337215EE5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9BE803-A9B2-4663-B69E-080296537F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B19DB-3BFA-4ADC-A92F-BBACC1816D78}" type="datetimeFigureOut">
              <a:rPr lang="en-GB" smtClean="0"/>
              <a:t>14/04/2025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E99CCB-0F17-42DB-991E-51A3C5580C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83E143-BFEF-482A-A032-FD9410D743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F889B-7DE9-4B86-A55D-031CDB1C82F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38762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81BE4B-002D-4F35-8895-DC39D0AE1F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E8B729-3E19-4A20-8DAD-0B0C5949E8F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0E70634-555E-4A74-BE7C-2785FF38B81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DBFE438-D1FF-45AC-9088-34A74C6692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B19DB-3BFA-4ADC-A92F-BBACC1816D78}" type="datetimeFigureOut">
              <a:rPr lang="en-GB" smtClean="0"/>
              <a:t>14/04/2025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307B856-F7E2-4DD0-8DE1-8DC980DF9A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905E42C-E1C7-4A9C-89FC-080922C749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F889B-7DE9-4B86-A55D-031CDB1C82F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29485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9EB9F1-3937-4E90-893F-B048F28986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35F15D6-4880-46DA-ADDB-1FDEB7B96A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D8AD014-B7BA-479F-B7E6-6007EFC3FC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A5DECC7-6B5B-4264-B0A5-AB90C52A277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964E2BF-D231-4F87-95ED-DA61D261D45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BC1CD8C-F0A1-462C-93D7-5B36155724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B19DB-3BFA-4ADC-A92F-BBACC1816D78}" type="datetimeFigureOut">
              <a:rPr lang="en-GB" smtClean="0"/>
              <a:t>14/04/2025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29D6AB2-851D-4EFB-959A-BC62AAB833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2141A37-3D7E-44C4-8878-A611BF807A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F889B-7DE9-4B86-A55D-031CDB1C82F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4675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E4CDC-095C-47DC-BBAB-D004120B87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753E4DD-7DF3-4A57-8A32-5BFCF55CC1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B19DB-3BFA-4ADC-A92F-BBACC1816D78}" type="datetimeFigureOut">
              <a:rPr lang="en-GB" smtClean="0"/>
              <a:t>14/04/2025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A899EA6-A021-4FB2-9EC1-F1F6215694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531EA0A-E668-470C-B23D-736C53BAE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F889B-7DE9-4B86-A55D-031CDB1C82F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2559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92A873E-EC70-4211-83E9-350E6839FB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B19DB-3BFA-4ADC-A92F-BBACC1816D78}" type="datetimeFigureOut">
              <a:rPr lang="en-GB" smtClean="0"/>
              <a:t>14/04/2025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619630F-6391-46CE-9C6F-2B7ADD75CB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158069E-0563-4833-82A5-1E060270BC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F889B-7DE9-4B86-A55D-031CDB1C82F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00682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6D85F6-E1E8-40B2-B968-42462331DD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E6BFBD-727E-4ACB-8BB9-6BF01A78B8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B02516-B39C-4DC1-841D-6C3CD2740C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A68401F-9F90-4C87-B087-48647F5C52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B19DB-3BFA-4ADC-A92F-BBACC1816D78}" type="datetimeFigureOut">
              <a:rPr lang="en-GB" smtClean="0"/>
              <a:t>14/04/2025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7ADBB19-D811-49CB-A7BB-D61C64B699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682D26E-75C0-4764-90AB-012ECB6973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F889B-7DE9-4B86-A55D-031CDB1C82F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9839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7A7BFF-C6E0-4B3C-B6C0-F02B71C557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65B89E9-0406-450D-9A2D-EEBDE2E77B5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DBFFAA-C4CC-44EC-9F16-4361CC23978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4DF4DAE-6A84-409E-8624-F359640EE3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B19DB-3BFA-4ADC-A92F-BBACC1816D78}" type="datetimeFigureOut">
              <a:rPr lang="en-GB" smtClean="0"/>
              <a:t>14/04/2025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DECB7F7-0806-428A-B5A5-6D69F559C6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455E60F-16E7-45AD-BDB8-4B93CA71AC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F889B-7DE9-4B86-A55D-031CDB1C82F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0167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1AD7ED-8ECE-4C1C-894C-136477F4F6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37FCAA8-5A2E-4D38-BFCA-21C22BF1815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B9305B-7F49-4B7D-8500-824759C4FA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B19DB-3BFA-4ADC-A92F-BBACC1816D78}" type="datetimeFigureOut">
              <a:rPr lang="en-GB" smtClean="0"/>
              <a:t>14/04/2025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A2C22A-9119-4D56-8487-5D07CA0ACE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BED947-0518-451A-A6B6-CF8CD871FF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F889B-7DE9-4B86-A55D-031CDB1C82F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53842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35C956E-DAA2-4FC7-8DEF-35E15689F47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FDB9264-49C9-475B-9F5D-28B04B0534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80AFFE-8C5F-4A63-887D-4DEF4A2FF5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B19DB-3BFA-4ADC-A92F-BBACC1816D78}" type="datetimeFigureOut">
              <a:rPr lang="en-GB" smtClean="0"/>
              <a:t>14/04/2025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8BDC8F-775A-4860-8386-D49CDB2FCB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4DF64C-670F-49BE-A840-2C0EF7E5CD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F889B-7DE9-4B86-A55D-031CDB1C82F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48342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09ABB6C-63A1-4990-8B4C-7F99ECF5ED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8C9B33-2383-488D-B42D-5CD6494B6F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907F86-EA57-447B-BAF5-725B1F5097A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3B19DB-3BFA-4ADC-A92F-BBACC1816D78}" type="datetimeFigureOut">
              <a:rPr lang="en-GB" smtClean="0"/>
              <a:t>14/04/2025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5A2C77-C40B-4141-B8C2-F7EFC049AE1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56AA0E-F26C-4C25-973E-0D1310F660D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0F889B-7DE9-4B86-A55D-031CDB1C82F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3706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B5AE91B-87CC-440E-BC32-C891FEFE671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185" t="10416" r="11343" b="10521"/>
          <a:stretch/>
        </p:blipFill>
        <p:spPr>
          <a:xfrm>
            <a:off x="185737" y="0"/>
            <a:ext cx="11915776" cy="6842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05903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686A234-3A60-4852-3E1A-8CB9B2751E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73" y="0"/>
            <a:ext cx="1213805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51245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B6AA7F1-04BD-49B5-908D-ABE927AA67FC}"/>
              </a:ext>
            </a:extLst>
          </p:cNvPr>
          <p:cNvSpPr txBox="1"/>
          <p:nvPr/>
        </p:nvSpPr>
        <p:spPr>
          <a:xfrm>
            <a:off x="2588184" y="2260931"/>
            <a:ext cx="7622381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b="1" dirty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23837363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44DA5E-8379-C93A-75CA-A63B271BC6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0EEBD13-5E01-7369-A2B5-04932AFE036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185" t="10416" r="11343" b="10521"/>
          <a:stretch/>
        </p:blipFill>
        <p:spPr>
          <a:xfrm>
            <a:off x="185737" y="0"/>
            <a:ext cx="11915776" cy="684241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0B4FDBDB-9954-A6EE-748E-24CE7740999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8750" t="20123" r="34168" b="5358"/>
          <a:stretch/>
        </p:blipFill>
        <p:spPr>
          <a:xfrm>
            <a:off x="252442" y="0"/>
            <a:ext cx="5710792" cy="687668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16661E0-21CA-953F-7B76-1756135018B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9623" t="20122" r="33349" b="7648"/>
          <a:stretch/>
        </p:blipFill>
        <p:spPr>
          <a:xfrm>
            <a:off x="6344700" y="15590"/>
            <a:ext cx="5847300" cy="6826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52418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397513-BD3B-21A5-EAC7-E99BA08BBA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448EDDF-6962-F755-90C4-8FF1270423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73" y="0"/>
            <a:ext cx="12138053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6CEB88E-B800-4A89-B08C-F4B66B4A7C9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9349" t="14151" r="33514" b="6749"/>
          <a:stretch/>
        </p:blipFill>
        <p:spPr>
          <a:xfrm>
            <a:off x="134636" y="0"/>
            <a:ext cx="5531278" cy="68580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98767F9B-D95C-5A85-2988-1DA3FDD4345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1196" t="16932" r="32695" b="6094"/>
          <a:stretch/>
        </p:blipFill>
        <p:spPr>
          <a:xfrm>
            <a:off x="6737389" y="92593"/>
            <a:ext cx="5319975" cy="6672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8416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1</Words>
  <Application>Microsoft Office PowerPoint</Application>
  <PresentationFormat>Widescreen</PresentationFormat>
  <Paragraphs>1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</cp:revision>
  <dcterms:created xsi:type="dcterms:W3CDTF">2022-01-31T10:59:45Z</dcterms:created>
  <dcterms:modified xsi:type="dcterms:W3CDTF">2025-04-14T11:34:22Z</dcterms:modified>
</cp:coreProperties>
</file>