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56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6977D4-3B00-4E11-BC72-E6EDD8E0CB08}" v="7" dt="2023-11-06T11:27:34.47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2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776977D4-3B00-4E11-BC72-E6EDD8E0CB08}"/>
    <pc:docChg chg="modSld">
      <pc:chgData name="Stewart Gale" userId="3647ddd2-6040-41ae-a96d-232c23482af8" providerId="ADAL" clId="{776977D4-3B00-4E11-BC72-E6EDD8E0CB08}" dt="2023-11-06T11:27:34.474" v="6" actId="14100"/>
      <pc:docMkLst>
        <pc:docMk/>
      </pc:docMkLst>
      <pc:sldChg chg="modSp">
        <pc:chgData name="Stewart Gale" userId="3647ddd2-6040-41ae-a96d-232c23482af8" providerId="ADAL" clId="{776977D4-3B00-4E11-BC72-E6EDD8E0CB08}" dt="2023-11-06T11:27:34.474" v="6" actId="14100"/>
        <pc:sldMkLst>
          <pc:docMk/>
          <pc:sldMk cId="1619022151" sldId="257"/>
        </pc:sldMkLst>
        <pc:picChg chg="mod">
          <ac:chgData name="Stewart Gale" userId="3647ddd2-6040-41ae-a96d-232c23482af8" providerId="ADAL" clId="{776977D4-3B00-4E11-BC72-E6EDD8E0CB08}" dt="2023-11-06T11:27:34.474" v="6" actId="14100"/>
          <ac:picMkLst>
            <pc:docMk/>
            <pc:sldMk cId="1619022151" sldId="257"/>
            <ac:picMk id="1028" creationId="{00000000-0000-0000-0000-000000000000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06/11/2023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59888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06/11/2023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01017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06/11/2023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29271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06/11/2023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62270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06/11/2023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92539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06/11/2023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08262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06/11/2023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93711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06/11/2023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75526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06/11/2023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7602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06/11/2023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4167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06/11/2023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11111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00C6A6-8B3A-4849-9439-21BF38705DC1}" type="datetimeFigureOut">
              <a:rPr lang="en-GB" smtClean="0"/>
              <a:t>06/11/2023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6171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535083" y="4862571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/>
              <a:t>Worst answered question?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40377" y="5785901"/>
            <a:ext cx="89444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/>
              <a:t>Most common wrong answer?</a:t>
            </a:r>
          </a:p>
        </p:txBody>
      </p:sp>
      <p:pic>
        <p:nvPicPr>
          <p:cNvPr id="1026" name="Picture 2" descr="https://images.diagnosticquestions.com/uploads/questions/8cd009cc-a95c-4fa1-adae-032818f9af0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2624" y="194599"/>
            <a:ext cx="5873923" cy="4405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images.diagnosticquestions.com/uploads/questions/10bc6808-41ae-4ff3-a072-1b9cbbcbab8b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75" t="5017" r="6376" b="20135"/>
          <a:stretch/>
        </p:blipFill>
        <p:spPr bwMode="auto">
          <a:xfrm>
            <a:off x="94212" y="266005"/>
            <a:ext cx="5935286" cy="4334035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90221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64772" y="2049027"/>
            <a:ext cx="1075016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37494275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584176" y="5405669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/>
              <a:t>Worst answered question?</a:t>
            </a:r>
          </a:p>
        </p:txBody>
      </p:sp>
      <p:pic>
        <p:nvPicPr>
          <p:cNvPr id="4" name="Picture 2" descr="https://images.diagnosticquestions.com/uploads/questions/8cd009cc-a95c-4fa1-adae-032818f9af0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826" y="396675"/>
            <a:ext cx="5954090" cy="4465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130826" y="396675"/>
            <a:ext cx="5954090" cy="4462521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" name="Picture 4" descr="https://images.diagnosticquestions.com/uploads/questions/10bc6808-41ae-4ff3-a072-1b9cbbcbab8b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1411" y="453754"/>
            <a:ext cx="5714019" cy="4405442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0311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7272190" y="3252455"/>
            <a:ext cx="4230587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0" i="0" dirty="0">
                <a:solidFill>
                  <a:srgbClr val="1C1C1C"/>
                </a:solidFill>
                <a:effectLst/>
              </a:rPr>
              <a:t>They do not know how to do substitution.</a:t>
            </a:r>
            <a:endParaRPr lang="en-GB" sz="4000" dirty="0"/>
          </a:p>
        </p:txBody>
      </p:sp>
      <p:sp>
        <p:nvSpPr>
          <p:cNvPr id="2" name="Rectangle 1"/>
          <p:cNvSpPr/>
          <p:nvPr/>
        </p:nvSpPr>
        <p:spPr>
          <a:xfrm>
            <a:off x="8741993" y="1612484"/>
            <a:ext cx="129098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800" b="1" dirty="0">
                <a:solidFill>
                  <a:srgbClr val="1C1C1C"/>
                </a:solidFill>
                <a:latin typeface="robotolight"/>
              </a:rPr>
              <a:t>D</a:t>
            </a:r>
          </a:p>
        </p:txBody>
      </p:sp>
      <p:pic>
        <p:nvPicPr>
          <p:cNvPr id="4" name="Picture 2" descr="https://images.diagnosticquestions.com/uploads/questions/8cd009cc-a95c-4fa1-adae-032818f9af0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913" y="197170"/>
            <a:ext cx="6409455" cy="48070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67651" t="48269" r="7193" b="35989"/>
          <a:stretch/>
        </p:blipFill>
        <p:spPr>
          <a:xfrm>
            <a:off x="945996" y="4744019"/>
            <a:ext cx="5067287" cy="2113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284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97472" y="1316634"/>
            <a:ext cx="210843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9600" b="1" dirty="0">
                <a:solidFill>
                  <a:srgbClr val="1C1C1C"/>
                </a:solidFill>
                <a:latin typeface="robotolight"/>
              </a:rPr>
              <a:t>A</a:t>
            </a:r>
            <a:endParaRPr lang="en-US" sz="9600" b="1" i="0" dirty="0">
              <a:solidFill>
                <a:srgbClr val="1C1C1C"/>
              </a:solidFill>
              <a:effectLst/>
              <a:latin typeface="robotolight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7517589" y="2942535"/>
            <a:ext cx="386819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4000" dirty="0">
                <a:solidFill>
                  <a:srgbClr val="1C1C1C"/>
                </a:solidFill>
              </a:rPr>
              <a:t>They multiplied the two equation together.</a:t>
            </a:r>
            <a:endParaRPr lang="en-GB" sz="4000" dirty="0">
              <a:solidFill>
                <a:prstClr val="black"/>
              </a:solidFill>
            </a:endParaRPr>
          </a:p>
        </p:txBody>
      </p:sp>
      <p:pic>
        <p:nvPicPr>
          <p:cNvPr id="4" name="Picture 4" descr="https://images.diagnosticquestions.com/uploads/questions/10bc6808-41ae-4ff3-a072-1b9cbbcbab8b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086"/>
          <a:stretch/>
        </p:blipFill>
        <p:spPr bwMode="auto">
          <a:xfrm>
            <a:off x="247579" y="270043"/>
            <a:ext cx="6870128" cy="4656633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12837" t="77237" r="62251" b="6579"/>
          <a:stretch/>
        </p:blipFill>
        <p:spPr>
          <a:xfrm>
            <a:off x="1106221" y="4595745"/>
            <a:ext cx="5117242" cy="2216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539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</TotalTime>
  <Words>32</Words>
  <Application>Microsoft Office PowerPoint</Application>
  <PresentationFormat>Widescreen</PresentationFormat>
  <Paragraphs>8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robotolight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13</cp:revision>
  <dcterms:created xsi:type="dcterms:W3CDTF">2019-10-28T12:08:02Z</dcterms:created>
  <dcterms:modified xsi:type="dcterms:W3CDTF">2023-11-06T11:27:44Z</dcterms:modified>
</cp:coreProperties>
</file>