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53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80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4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02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3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80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68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76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0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65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98E12-632D-4582-98CA-22C49FAB7DF4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1260F-1A97-43A2-91C9-22C380C80D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57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50f659c3-cf40-40d7-9312-71d021ada6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3" y="246517"/>
            <a:ext cx="5566611" cy="422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165eff1-5093-4e16-8491-00da0909825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4" b="3251"/>
          <a:stretch/>
        </p:blipFill>
        <p:spPr bwMode="auto">
          <a:xfrm>
            <a:off x="6198564" y="246516"/>
            <a:ext cx="5724731" cy="41749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3426" y="466112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53426" y="582411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44765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8642" y="2033337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8339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50f659c3-cf40-40d7-9312-71d021ada6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3" y="246516"/>
            <a:ext cx="5567439" cy="422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165eff1-5093-4e16-8491-00da0909825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4" b="3251"/>
          <a:stretch/>
        </p:blipFill>
        <p:spPr bwMode="auto">
          <a:xfrm>
            <a:off x="6198564" y="246516"/>
            <a:ext cx="5724731" cy="41749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3426" y="466112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53426" y="582411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459063" y="246516"/>
            <a:ext cx="5566611" cy="41749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87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50f659c3-cf40-40d7-9312-71d021ada6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53" y="270579"/>
            <a:ext cx="6374260" cy="484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85" t="48027" r="61988" b="36074"/>
          <a:stretch/>
        </p:blipFill>
        <p:spPr>
          <a:xfrm>
            <a:off x="1041858" y="4776187"/>
            <a:ext cx="4895850" cy="20818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just used the first letter.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5803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9165eff1-5093-4e16-8491-00da0909825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4" b="3251"/>
          <a:stretch/>
        </p:blipFill>
        <p:spPr bwMode="auto">
          <a:xfrm>
            <a:off x="339185" y="330737"/>
            <a:ext cx="6635356" cy="43976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59" t="47917" r="35015" b="36732"/>
          <a:stretch/>
        </p:blipFill>
        <p:spPr>
          <a:xfrm>
            <a:off x="1068668" y="4728411"/>
            <a:ext cx="5010150" cy="20569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29070" y="134310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59827" y="3090013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This option does not state it should be </a:t>
            </a:r>
          </a:p>
          <a:p>
            <a:pPr algn="ctr"/>
            <a:r>
              <a:rPr lang="en-GB" sz="4400" dirty="0" smtClean="0"/>
              <a:t>in the middle.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59934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2020-01-23T17:37:13Z</dcterms:created>
  <dcterms:modified xsi:type="dcterms:W3CDTF">2020-01-23T17:46:03Z</dcterms:modified>
</cp:coreProperties>
</file>