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57" r:id="rId10"/>
    <p:sldId id="262" r:id="rId11"/>
    <p:sldId id="264" r:id="rId12"/>
    <p:sldId id="256" r:id="rId13"/>
    <p:sldId id="263" r:id="rId14"/>
    <p:sldId id="265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A0FF03-1C4B-4BBD-A5D3-6DA1B2B30C98}" v="1" dt="2021-10-31T16:24:14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2A0FF03-1C4B-4BBD-A5D3-6DA1B2B30C98}"/>
    <pc:docChg chg="custSel addSld modSld sldOrd">
      <pc:chgData name="Stewart Gale" userId="3647ddd2-6040-41ae-a96d-232c23482af8" providerId="ADAL" clId="{D2A0FF03-1C4B-4BBD-A5D3-6DA1B2B30C98}" dt="2021-10-31T16:25:38.476" v="39" actId="1076"/>
      <pc:docMkLst>
        <pc:docMk/>
      </pc:docMkLst>
      <pc:sldChg chg="delSp modSp mod">
        <pc:chgData name="Stewart Gale" userId="3647ddd2-6040-41ae-a96d-232c23482af8" providerId="ADAL" clId="{D2A0FF03-1C4B-4BBD-A5D3-6DA1B2B30C98}" dt="2021-10-31T16:25:38.476" v="39" actId="1076"/>
        <pc:sldMkLst>
          <pc:docMk/>
          <pc:sldMk cId="3933374725" sldId="257"/>
        </pc:sldMkLst>
        <pc:spChg chg="mod">
          <ac:chgData name="Stewart Gale" userId="3647ddd2-6040-41ae-a96d-232c23482af8" providerId="ADAL" clId="{D2A0FF03-1C4B-4BBD-A5D3-6DA1B2B30C98}" dt="2021-10-31T16:25:23.920" v="37" actId="404"/>
          <ac:spMkLst>
            <pc:docMk/>
            <pc:sldMk cId="3933374725" sldId="257"/>
            <ac:spMk id="2" creationId="{00000000-0000-0000-0000-000000000000}"/>
          </ac:spMkLst>
        </pc:spChg>
        <pc:spChg chg="mod">
          <ac:chgData name="Stewart Gale" userId="3647ddd2-6040-41ae-a96d-232c23482af8" providerId="ADAL" clId="{D2A0FF03-1C4B-4BBD-A5D3-6DA1B2B30C98}" dt="2021-10-31T16:25:38.476" v="39" actId="1076"/>
          <ac:spMkLst>
            <pc:docMk/>
            <pc:sldMk cId="3933374725" sldId="257"/>
            <ac:spMk id="3" creationId="{00000000-0000-0000-0000-000000000000}"/>
          </ac:spMkLst>
        </pc:spChg>
        <pc:spChg chg="del">
          <ac:chgData name="Stewart Gale" userId="3647ddd2-6040-41ae-a96d-232c23482af8" providerId="ADAL" clId="{D2A0FF03-1C4B-4BBD-A5D3-6DA1B2B30C98}" dt="2021-10-31T16:24:38.267" v="11" actId="478"/>
          <ac:spMkLst>
            <pc:docMk/>
            <pc:sldMk cId="3933374725" sldId="257"/>
            <ac:spMk id="7" creationId="{00000000-0000-0000-0000-000000000000}"/>
          </ac:spMkLst>
        </pc:spChg>
      </pc:sldChg>
      <pc:sldChg chg="delSp modSp add mod ord">
        <pc:chgData name="Stewart Gale" userId="3647ddd2-6040-41ae-a96d-232c23482af8" providerId="ADAL" clId="{D2A0FF03-1C4B-4BBD-A5D3-6DA1B2B30C98}" dt="2021-10-31T16:24:28.026" v="10" actId="1076"/>
        <pc:sldMkLst>
          <pc:docMk/>
          <pc:sldMk cId="2779932549" sldId="276"/>
        </pc:sldMkLst>
        <pc:spChg chg="del">
          <ac:chgData name="Stewart Gale" userId="3647ddd2-6040-41ae-a96d-232c23482af8" providerId="ADAL" clId="{D2A0FF03-1C4B-4BBD-A5D3-6DA1B2B30C98}" dt="2021-10-31T16:24:18.241" v="3" actId="478"/>
          <ac:spMkLst>
            <pc:docMk/>
            <pc:sldMk cId="2779932549" sldId="276"/>
            <ac:spMk id="2" creationId="{00000000-0000-0000-0000-000000000000}"/>
          </ac:spMkLst>
        </pc:spChg>
        <pc:spChg chg="del">
          <ac:chgData name="Stewart Gale" userId="3647ddd2-6040-41ae-a96d-232c23482af8" providerId="ADAL" clId="{D2A0FF03-1C4B-4BBD-A5D3-6DA1B2B30C98}" dt="2021-10-31T16:24:18.241" v="3" actId="478"/>
          <ac:spMkLst>
            <pc:docMk/>
            <pc:sldMk cId="2779932549" sldId="276"/>
            <ac:spMk id="3" creationId="{00000000-0000-0000-0000-000000000000}"/>
          </ac:spMkLst>
        </pc:spChg>
        <pc:spChg chg="mod">
          <ac:chgData name="Stewart Gale" userId="3647ddd2-6040-41ae-a96d-232c23482af8" providerId="ADAL" clId="{D2A0FF03-1C4B-4BBD-A5D3-6DA1B2B30C98}" dt="2021-10-31T16:24:28.026" v="10" actId="1076"/>
          <ac:spMkLst>
            <pc:docMk/>
            <pc:sldMk cId="2779932549" sldId="276"/>
            <ac:spMk id="7" creationId="{00000000-0000-0000-0000-000000000000}"/>
          </ac:spMkLst>
        </pc:spChg>
      </pc:sldChg>
    </pc:docChg>
  </pc:docChgLst>
  <pc:docChgLst>
    <pc:chgData name="Stewart Gale" userId="3647ddd2-6040-41ae-a96d-232c23482af8" providerId="ADAL" clId="{3945AADB-EF51-4330-AA0F-54AE09BBB38E}"/>
    <pc:docChg chg="modSld">
      <pc:chgData name="Stewart Gale" userId="3647ddd2-6040-41ae-a96d-232c23482af8" providerId="ADAL" clId="{3945AADB-EF51-4330-AA0F-54AE09BBB38E}" dt="2021-01-27T06:55:26.098" v="6" actId="14100"/>
      <pc:docMkLst>
        <pc:docMk/>
      </pc:docMkLst>
      <pc:sldChg chg="modSp mod">
        <pc:chgData name="Stewart Gale" userId="3647ddd2-6040-41ae-a96d-232c23482af8" providerId="ADAL" clId="{3945AADB-EF51-4330-AA0F-54AE09BBB38E}" dt="2021-01-27T06:55:26.098" v="6" actId="14100"/>
        <pc:sldMkLst>
          <pc:docMk/>
          <pc:sldMk cId="3933374725" sldId="257"/>
        </pc:sldMkLst>
        <pc:spChg chg="mod">
          <ac:chgData name="Stewart Gale" userId="3647ddd2-6040-41ae-a96d-232c23482af8" providerId="ADAL" clId="{3945AADB-EF51-4330-AA0F-54AE09BBB38E}" dt="2021-01-27T06:55:26.098" v="6" actId="14100"/>
          <ac:spMkLst>
            <pc:docMk/>
            <pc:sldMk cId="3933374725" sldId="25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DD051-7F0B-4D29-8C18-91DC2DD8C70D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98097-158C-40C7-9A72-E0EA9C4C28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719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76FE3-CA7B-449B-A89A-B0EE0C6B48E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604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98097-158C-40C7-9A72-E0EA9C4C28B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360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98097-158C-40C7-9A72-E0EA9C4C28B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878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98097-158C-40C7-9A72-E0EA9C4C28B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99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177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258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351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358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662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97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295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35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87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002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1526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97FF3-7841-47CD-AF82-56BADD776837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032DC-BE56-42C6-8AE7-B604CFD514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096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05542" y="1267270"/>
            <a:ext cx="1077685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11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LO: Reverse Percentages</a:t>
            </a:r>
            <a:endParaRPr lang="en-GB" sz="115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932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10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19" y="3293704"/>
            <a:ext cx="2436179" cy="338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882300" y="268684"/>
            <a:ext cx="103191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10% off </a:t>
            </a:r>
            <a:r>
              <a:rPr lang="en-US" sz="6600" dirty="0">
                <a:solidFill>
                  <a:srgbClr val="000000"/>
                </a:solidFill>
                <a:latin typeface="Calibri" panose="020F0502020204030204" pitchFamily="34" charset="0"/>
              </a:rPr>
              <a:t>Original Price</a:t>
            </a:r>
          </a:p>
          <a:p>
            <a:pPr lvl="0" algn="ctr" fontAlgn="b"/>
            <a:r>
              <a:rPr lang="en-US" sz="6600" dirty="0">
                <a:solidFill>
                  <a:srgbClr val="000000"/>
                </a:solidFill>
                <a:latin typeface="Calibri" panose="020F0502020204030204" pitchFamily="34" charset="0"/>
              </a:rPr>
              <a:t>Sale Price </a:t>
            </a:r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£45</a:t>
            </a:r>
            <a:endParaRPr lang="en-US" sz="6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algn="ctr" fontAlgn="b"/>
            <a:r>
              <a:rPr lang="en-US" sz="6600" dirty="0">
                <a:solidFill>
                  <a:srgbClr val="000000"/>
                </a:solidFill>
                <a:latin typeface="Calibri" panose="020F0502020204030204" pitchFamily="34" charset="0"/>
              </a:rPr>
              <a:t>What was the original price?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6316" y="3603021"/>
            <a:ext cx="35097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rgbClr val="002060"/>
                </a:solidFill>
              </a:rPr>
              <a:t>£50</a:t>
            </a:r>
            <a:endParaRPr lang="en-GB" sz="13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2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05653" y="4070924"/>
            <a:ext cx="4433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45 ÷ 0.90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4885" y="5300879"/>
            <a:ext cx="2995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 = </a:t>
            </a:r>
            <a:r>
              <a:rPr lang="en-GB" sz="7200" b="1" dirty="0">
                <a:solidFill>
                  <a:srgbClr val="00B050"/>
                </a:solidFill>
              </a:rPr>
              <a:t>£50</a:t>
            </a:r>
          </a:p>
        </p:txBody>
      </p:sp>
      <p:sp>
        <p:nvSpPr>
          <p:cNvPr id="8" name="Rectangle 7"/>
          <p:cNvSpPr/>
          <p:nvPr/>
        </p:nvSpPr>
        <p:spPr>
          <a:xfrm>
            <a:off x="985714" y="56412"/>
            <a:ext cx="103191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10% off 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Original Price</a:t>
            </a:r>
          </a:p>
          <a:p>
            <a:pPr lvl="0" algn="ctr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Sale Price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£45</a:t>
            </a:r>
            <a:endParaRPr lang="en-US" sz="6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algn="ctr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What was the original price?</a:t>
            </a:r>
          </a:p>
        </p:txBody>
      </p:sp>
      <p:cxnSp>
        <p:nvCxnSpPr>
          <p:cNvPr id="3" name="Straight Connector 2"/>
          <p:cNvCxnSpPr>
            <a:stCxn id="8" idx="2"/>
          </p:cNvCxnSpPr>
          <p:nvPr/>
        </p:nvCxnSpPr>
        <p:spPr>
          <a:xfrm>
            <a:off x="6145264" y="2918734"/>
            <a:ext cx="21493" cy="36943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00100" y="3033164"/>
            <a:ext cx="4822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Method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73329" y="3961919"/>
            <a:ext cx="44330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£45 = 90%</a:t>
            </a:r>
          </a:p>
          <a:p>
            <a:pPr algn="ctr"/>
            <a:r>
              <a:rPr lang="en-GB" sz="5400" dirty="0"/>
              <a:t>£0.5 = 1%</a:t>
            </a:r>
          </a:p>
          <a:p>
            <a:pPr algn="ctr"/>
            <a:r>
              <a:rPr lang="en-GB" sz="5400" b="1" dirty="0">
                <a:solidFill>
                  <a:srgbClr val="00B050"/>
                </a:solidFill>
              </a:rPr>
              <a:t>£50 </a:t>
            </a:r>
            <a:r>
              <a:rPr lang="en-GB" sz="5400" dirty="0"/>
              <a:t>= 100%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78664" y="3016492"/>
            <a:ext cx="4822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Method 2</a:t>
            </a:r>
          </a:p>
        </p:txBody>
      </p:sp>
    </p:spTree>
    <p:extLst>
      <p:ext uri="{BB962C8B-B14F-4D97-AF65-F5344CB8AC3E}">
        <p14:creationId xmlns:p14="http://schemas.microsoft.com/office/powerpoint/2010/main" val="208353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Image result for pajer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6" t="21292" r="4851" b="20531"/>
          <a:stretch/>
        </p:blipFill>
        <p:spPr bwMode="auto">
          <a:xfrm>
            <a:off x="734782" y="810986"/>
            <a:ext cx="3995059" cy="194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8" descr="Image result for pajer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6" t="21292" r="4851" b="20531"/>
          <a:stretch/>
        </p:blipFill>
        <p:spPr bwMode="auto">
          <a:xfrm>
            <a:off x="7206341" y="876299"/>
            <a:ext cx="3995059" cy="194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876298" y="3042747"/>
            <a:ext cx="3853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2015</a:t>
            </a:r>
          </a:p>
          <a:p>
            <a:pPr algn="ctr"/>
            <a:r>
              <a:rPr lang="en-GB" sz="4800" dirty="0"/>
              <a:t>Original Price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47857" y="3178818"/>
            <a:ext cx="38535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2019</a:t>
            </a:r>
          </a:p>
          <a:p>
            <a:pPr algn="ctr"/>
            <a:r>
              <a:rPr lang="en-GB" sz="4800" dirty="0"/>
              <a:t>Current Price</a:t>
            </a:r>
          </a:p>
          <a:p>
            <a:pPr algn="ctr"/>
            <a:r>
              <a:rPr lang="en-GB" sz="4800" b="1" dirty="0"/>
              <a:t>40,000dhs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52279" y="3178818"/>
            <a:ext cx="2773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Depreciates</a:t>
            </a:r>
          </a:p>
          <a:p>
            <a:pPr algn="ctr"/>
            <a:r>
              <a:rPr lang="en-GB" sz="4000" b="1" dirty="0"/>
              <a:t>by 20%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67833" y="4532059"/>
            <a:ext cx="28119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800" b="1" dirty="0">
                <a:solidFill>
                  <a:prstClr val="black"/>
                </a:solidFill>
              </a:rPr>
              <a:t>50,000dhs</a:t>
            </a:r>
          </a:p>
        </p:txBody>
      </p:sp>
    </p:spTree>
    <p:extLst>
      <p:ext uri="{BB962C8B-B14F-4D97-AF65-F5344CB8AC3E}">
        <p14:creationId xmlns:p14="http://schemas.microsoft.com/office/powerpoint/2010/main" val="267985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7" y="4988053"/>
            <a:ext cx="3535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Original Price</a:t>
            </a:r>
          </a:p>
        </p:txBody>
      </p:sp>
      <p:pic>
        <p:nvPicPr>
          <p:cNvPr id="1034" name="Picture 10" descr="Image result for black acoustic guitar paul mccartne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36" b="29758"/>
          <a:stretch/>
        </p:blipFill>
        <p:spPr bwMode="auto">
          <a:xfrm rot="5400000">
            <a:off x="7741325" y="1775251"/>
            <a:ext cx="4084419" cy="19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paul mccartney playing guita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4" r="25668"/>
          <a:stretch/>
        </p:blipFill>
        <p:spPr bwMode="auto">
          <a:xfrm>
            <a:off x="4691742" y="772883"/>
            <a:ext cx="2579915" cy="412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acoustic guita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65539" y="1746285"/>
            <a:ext cx="3797376" cy="185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109852" y="4963462"/>
            <a:ext cx="32873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Current Price </a:t>
            </a:r>
            <a:r>
              <a:rPr lang="en-GB" sz="4400" b="1" dirty="0"/>
              <a:t>£900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1742" y="5095774"/>
            <a:ext cx="26125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Increase by 80%</a:t>
            </a:r>
          </a:p>
        </p:txBody>
      </p:sp>
      <p:sp>
        <p:nvSpPr>
          <p:cNvPr id="2" name="Rectangle 1"/>
          <p:cNvSpPr/>
          <p:nvPr/>
        </p:nvSpPr>
        <p:spPr>
          <a:xfrm>
            <a:off x="1601225" y="5612064"/>
            <a:ext cx="13260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b="1" dirty="0">
                <a:solidFill>
                  <a:prstClr val="black"/>
                </a:solidFill>
              </a:rPr>
              <a:t>£500</a:t>
            </a:r>
          </a:p>
        </p:txBody>
      </p:sp>
    </p:spTree>
    <p:extLst>
      <p:ext uri="{BB962C8B-B14F-4D97-AF65-F5344CB8AC3E}">
        <p14:creationId xmlns:p14="http://schemas.microsoft.com/office/powerpoint/2010/main" val="1440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128" y="1072244"/>
            <a:ext cx="4403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Original Price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227" y="4642757"/>
            <a:ext cx="8436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8000"/>
                </a:solidFill>
              </a:rPr>
              <a:t>New Price  </a:t>
            </a:r>
            <a:r>
              <a:rPr lang="en-GB" sz="6000" b="1" dirty="0"/>
              <a:t>132 </a:t>
            </a:r>
            <a:r>
              <a:rPr lang="en-GB" sz="6000" b="1" dirty="0" err="1"/>
              <a:t>dhs</a:t>
            </a:r>
            <a:r>
              <a:rPr lang="en-GB" sz="60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228" y="2813957"/>
            <a:ext cx="929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Percentage Increase  </a:t>
            </a:r>
            <a:r>
              <a:rPr lang="en-GB" sz="6000" b="1" dirty="0"/>
              <a:t>10% </a:t>
            </a:r>
          </a:p>
        </p:txBody>
      </p:sp>
      <p:sp>
        <p:nvSpPr>
          <p:cNvPr id="7" name="Rectangle 6"/>
          <p:cNvSpPr/>
          <p:nvPr/>
        </p:nvSpPr>
        <p:spPr>
          <a:xfrm>
            <a:off x="5084846" y="1072244"/>
            <a:ext cx="645401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132 ÷ 1.1 = </a:t>
            </a:r>
            <a:r>
              <a:rPr lang="en-GB" sz="6000" b="1" dirty="0"/>
              <a:t>120 </a:t>
            </a:r>
            <a:r>
              <a:rPr lang="en-GB" sz="6000" b="1" dirty="0" err="1"/>
              <a:t>dhs</a:t>
            </a:r>
            <a:endParaRPr lang="en-GB" sz="6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867" y="4138501"/>
            <a:ext cx="2178504" cy="24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8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128" y="1072244"/>
            <a:ext cx="4403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Original Price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227" y="4642757"/>
            <a:ext cx="8436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8000"/>
                </a:solidFill>
              </a:rPr>
              <a:t>New Price  </a:t>
            </a:r>
            <a:r>
              <a:rPr lang="en-GB" sz="6000" b="1" dirty="0"/>
              <a:t>58.80 </a:t>
            </a:r>
            <a:r>
              <a:rPr lang="en-GB" sz="6000" b="1" dirty="0" err="1"/>
              <a:t>dhs</a:t>
            </a:r>
            <a:r>
              <a:rPr lang="en-GB" sz="60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228" y="2813957"/>
            <a:ext cx="929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Percentage Increase  </a:t>
            </a:r>
            <a:r>
              <a:rPr lang="en-GB" sz="6000" b="1" dirty="0"/>
              <a:t>5% </a:t>
            </a:r>
          </a:p>
        </p:txBody>
      </p:sp>
      <p:sp>
        <p:nvSpPr>
          <p:cNvPr id="7" name="Rectangle 6"/>
          <p:cNvSpPr/>
          <p:nvPr/>
        </p:nvSpPr>
        <p:spPr>
          <a:xfrm>
            <a:off x="5084846" y="1072244"/>
            <a:ext cx="64620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58.8 ÷ 1.05 = </a:t>
            </a:r>
            <a:r>
              <a:rPr lang="en-GB" sz="6000" b="1" dirty="0"/>
              <a:t>56 </a:t>
            </a:r>
            <a:r>
              <a:rPr lang="en-GB" sz="6000" b="1" dirty="0" err="1"/>
              <a:t>dhs</a:t>
            </a:r>
            <a:endParaRPr lang="en-GB" sz="6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867" y="4138501"/>
            <a:ext cx="2178504" cy="24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9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128" y="1072244"/>
            <a:ext cx="4403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C000"/>
                </a:solidFill>
              </a:rPr>
              <a:t>Original Price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227" y="4642757"/>
            <a:ext cx="8436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8000"/>
                </a:solidFill>
              </a:rPr>
              <a:t>New Price  </a:t>
            </a:r>
            <a:r>
              <a:rPr lang="en-GB" sz="6000" b="1" dirty="0"/>
              <a:t>39.90 </a:t>
            </a:r>
            <a:r>
              <a:rPr lang="en-GB" sz="6000" b="1" dirty="0" err="1"/>
              <a:t>dhs</a:t>
            </a:r>
            <a:r>
              <a:rPr lang="en-GB" sz="60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228" y="2813957"/>
            <a:ext cx="929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Percentage Decrease  </a:t>
            </a:r>
            <a:r>
              <a:rPr lang="en-GB" sz="6000" b="1" dirty="0"/>
              <a:t>5% </a:t>
            </a:r>
          </a:p>
        </p:txBody>
      </p:sp>
      <p:sp>
        <p:nvSpPr>
          <p:cNvPr id="7" name="Rectangle 6"/>
          <p:cNvSpPr/>
          <p:nvPr/>
        </p:nvSpPr>
        <p:spPr>
          <a:xfrm>
            <a:off x="5084846" y="1072244"/>
            <a:ext cx="68515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39.90 ÷ 0.95 = </a:t>
            </a:r>
            <a:r>
              <a:rPr lang="en-GB" sz="6000" b="1" dirty="0"/>
              <a:t>42 </a:t>
            </a:r>
            <a:r>
              <a:rPr lang="en-GB" sz="6000" b="1" dirty="0" err="1"/>
              <a:t>dhs</a:t>
            </a:r>
            <a:endParaRPr lang="en-GB" sz="6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867" y="4138501"/>
            <a:ext cx="2178504" cy="24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1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128" y="1072244"/>
            <a:ext cx="4403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Original Price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227" y="4642757"/>
            <a:ext cx="8436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8000"/>
                </a:solidFill>
              </a:rPr>
              <a:t>New Price  </a:t>
            </a:r>
            <a:r>
              <a:rPr lang="en-GB" sz="6000" b="1" dirty="0"/>
              <a:t>7.80 </a:t>
            </a:r>
            <a:r>
              <a:rPr lang="en-GB" sz="6000" b="1" dirty="0" err="1"/>
              <a:t>dhs</a:t>
            </a:r>
            <a:r>
              <a:rPr lang="en-GB" sz="6000" b="1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228" y="2813957"/>
            <a:ext cx="929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Percentage Decrease  </a:t>
            </a:r>
            <a:r>
              <a:rPr lang="en-GB" sz="6000" b="1" dirty="0"/>
              <a:t>35% </a:t>
            </a:r>
          </a:p>
        </p:txBody>
      </p:sp>
      <p:sp>
        <p:nvSpPr>
          <p:cNvPr id="7" name="Rectangle 6"/>
          <p:cNvSpPr/>
          <p:nvPr/>
        </p:nvSpPr>
        <p:spPr>
          <a:xfrm>
            <a:off x="5084846" y="1072244"/>
            <a:ext cx="6072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7.8 ÷ 0.65 = </a:t>
            </a:r>
            <a:r>
              <a:rPr lang="en-GB" sz="6000" b="1" dirty="0"/>
              <a:t>12 </a:t>
            </a:r>
            <a:r>
              <a:rPr lang="en-GB" sz="6000" b="1" dirty="0" err="1"/>
              <a:t>dhs</a:t>
            </a:r>
            <a:endParaRPr lang="en-GB" sz="6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867" y="4138501"/>
            <a:ext cx="2178504" cy="24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96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5296" y="244516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1.1</a:t>
            </a:r>
            <a:endParaRPr lang="en-GB" sz="8000" baseline="30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59792" y="244516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0.10</a:t>
            </a:r>
            <a:endParaRPr lang="en-GB" sz="8000" baseline="30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59792" y="4101346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0.9</a:t>
            </a:r>
            <a:endParaRPr lang="en-GB" sz="8000" baseline="30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95296" y="4101346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1.9</a:t>
            </a:r>
            <a:endParaRPr lang="en-GB" sz="8000" baseline="300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260648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haroni" pitchFamily="2" charset="-79"/>
                <a:cs typeface="Aharoni" pitchFamily="2" charset="-79"/>
              </a:rPr>
              <a:t>What multiplier would you use to....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71194" y="566389"/>
            <a:ext cx="7628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Aharoni" pitchFamily="2" charset="-79"/>
              </a:rPr>
              <a:t>INCREASE by 10%</a:t>
            </a:r>
          </a:p>
        </p:txBody>
      </p:sp>
    </p:spTree>
    <p:extLst>
      <p:ext uri="{BB962C8B-B14F-4D97-AF65-F5344CB8AC3E}">
        <p14:creationId xmlns:p14="http://schemas.microsoft.com/office/powerpoint/2010/main" val="230714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15472" y="2469049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1.2</a:t>
            </a:r>
            <a:endParaRPr lang="en-GB" sz="7200" baseline="30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78968" y="2469049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0.2</a:t>
            </a:r>
            <a:endParaRPr lang="en-GB" sz="7200" baseline="30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43464" y="4197241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1.02</a:t>
            </a:r>
            <a:endParaRPr lang="en-GB" sz="7200" baseline="30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78968" y="4197241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0.02</a:t>
            </a:r>
            <a:endParaRPr lang="en-GB" sz="7200" baseline="300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260648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haroni" pitchFamily="2" charset="-79"/>
                <a:cs typeface="Aharoni" pitchFamily="2" charset="-79"/>
              </a:rPr>
              <a:t>What multiplier would you use to....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37657" y="550486"/>
            <a:ext cx="78181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Aharoni" pitchFamily="2" charset="-79"/>
              </a:rPr>
              <a:t>INCREASE by 20%</a:t>
            </a:r>
          </a:p>
        </p:txBody>
      </p:sp>
    </p:spTree>
    <p:extLst>
      <p:ext uri="{BB962C8B-B14F-4D97-AF65-F5344CB8AC3E}">
        <p14:creationId xmlns:p14="http://schemas.microsoft.com/office/powerpoint/2010/main" val="162906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8319" y="410009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1.65</a:t>
            </a:r>
          </a:p>
        </p:txBody>
      </p:sp>
      <p:sp>
        <p:nvSpPr>
          <p:cNvPr id="5" name="Rectangle 4"/>
          <p:cNvSpPr/>
          <p:nvPr/>
        </p:nvSpPr>
        <p:spPr>
          <a:xfrm>
            <a:off x="2018319" y="244391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16.5</a:t>
            </a:r>
          </a:p>
        </p:txBody>
      </p:sp>
      <p:sp>
        <p:nvSpPr>
          <p:cNvPr id="6" name="Rectangle 5"/>
          <p:cNvSpPr/>
          <p:nvPr/>
        </p:nvSpPr>
        <p:spPr>
          <a:xfrm>
            <a:off x="6482815" y="410009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0.65</a:t>
            </a:r>
          </a:p>
        </p:txBody>
      </p:sp>
      <p:sp>
        <p:nvSpPr>
          <p:cNvPr id="7" name="Rectangle 6"/>
          <p:cNvSpPr/>
          <p:nvPr/>
        </p:nvSpPr>
        <p:spPr>
          <a:xfrm>
            <a:off x="6482815" y="244391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0.165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0" y="260648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haroni" pitchFamily="2" charset="-79"/>
                <a:cs typeface="Aharoni" pitchFamily="2" charset="-79"/>
              </a:rPr>
              <a:t>What multiplier would you use to....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40142" y="614591"/>
            <a:ext cx="7788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Aharoni" pitchFamily="2" charset="-79"/>
              </a:rPr>
              <a:t>INCREASE by 65%</a:t>
            </a:r>
          </a:p>
        </p:txBody>
      </p:sp>
    </p:spTree>
    <p:extLst>
      <p:ext uri="{BB962C8B-B14F-4D97-AF65-F5344CB8AC3E}">
        <p14:creationId xmlns:p14="http://schemas.microsoft.com/office/powerpoint/2010/main" val="347887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71151" y="4146139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1.02</a:t>
            </a:r>
          </a:p>
        </p:txBody>
      </p:sp>
      <p:sp>
        <p:nvSpPr>
          <p:cNvPr id="5" name="Rectangle 4"/>
          <p:cNvSpPr/>
          <p:nvPr/>
        </p:nvSpPr>
        <p:spPr>
          <a:xfrm>
            <a:off x="2106655" y="2489955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0.02</a:t>
            </a:r>
          </a:p>
        </p:txBody>
      </p:sp>
      <p:sp>
        <p:nvSpPr>
          <p:cNvPr id="6" name="Rectangle 5"/>
          <p:cNvSpPr/>
          <p:nvPr/>
        </p:nvSpPr>
        <p:spPr>
          <a:xfrm>
            <a:off x="6571151" y="2489955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106655" y="4146139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>
                <a:solidFill>
                  <a:schemeClr val="tx1"/>
                </a:solidFill>
              </a:rPr>
              <a:t>0.2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0" y="260648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haroni" pitchFamily="2" charset="-79"/>
                <a:cs typeface="Aharoni" pitchFamily="2" charset="-79"/>
              </a:rPr>
              <a:t>What multiplier would you use to....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14928" y="614591"/>
            <a:ext cx="8388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Aharoni" pitchFamily="2" charset="-79"/>
              </a:rPr>
              <a:t>INCREASE by 2%</a:t>
            </a:r>
          </a:p>
        </p:txBody>
      </p:sp>
    </p:spTree>
    <p:extLst>
      <p:ext uri="{BB962C8B-B14F-4D97-AF65-F5344CB8AC3E}">
        <p14:creationId xmlns:p14="http://schemas.microsoft.com/office/powerpoint/2010/main" val="167265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54349" y="2537793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0.8</a:t>
            </a:r>
            <a:endParaRPr lang="en-GB" sz="8000" baseline="30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44282" y="2537793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1.2</a:t>
            </a:r>
            <a:endParaRPr lang="en-GB" sz="8000" baseline="30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54349" y="4265985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0.02</a:t>
            </a:r>
            <a:endParaRPr lang="en-GB" sz="8000" baseline="30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44282" y="4265985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0.20</a:t>
            </a:r>
            <a:endParaRPr lang="en-GB" sz="8000" baseline="300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260648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haroni" pitchFamily="2" charset="-79"/>
                <a:cs typeface="Aharoni" pitchFamily="2" charset="-79"/>
              </a:rPr>
              <a:t>What multiplier would you use to....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05371" y="674927"/>
            <a:ext cx="82237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Aharoni" pitchFamily="2" charset="-79"/>
              </a:rPr>
              <a:t>DECREASE by 20%</a:t>
            </a:r>
          </a:p>
        </p:txBody>
      </p:sp>
    </p:spTree>
    <p:extLst>
      <p:ext uri="{BB962C8B-B14F-4D97-AF65-F5344CB8AC3E}">
        <p14:creationId xmlns:p14="http://schemas.microsoft.com/office/powerpoint/2010/main" val="42096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3768" y="4242211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0.85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3768" y="2586027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0.15</a:t>
            </a:r>
          </a:p>
        </p:txBody>
      </p:sp>
      <p:sp>
        <p:nvSpPr>
          <p:cNvPr id="6" name="Rectangle 5"/>
          <p:cNvSpPr/>
          <p:nvPr/>
        </p:nvSpPr>
        <p:spPr>
          <a:xfrm>
            <a:off x="6748264" y="4242211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0.75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8264" y="2586027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1.15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0" y="260648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haroni" pitchFamily="2" charset="-79"/>
                <a:cs typeface="Aharoni" pitchFamily="2" charset="-79"/>
              </a:rPr>
              <a:t>What multiplier would you use to....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98571" y="653017"/>
            <a:ext cx="8388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Aharoni" pitchFamily="2" charset="-79"/>
              </a:rPr>
              <a:t>DECREASE by 15%</a:t>
            </a:r>
          </a:p>
        </p:txBody>
      </p:sp>
    </p:spTree>
    <p:extLst>
      <p:ext uri="{BB962C8B-B14F-4D97-AF65-F5344CB8AC3E}">
        <p14:creationId xmlns:p14="http://schemas.microsoft.com/office/powerpoint/2010/main" val="238724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8819" y="2607196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0.95</a:t>
            </a:r>
            <a:endParaRPr lang="en-GB" sz="7200" baseline="30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73315" y="2607196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0.05</a:t>
            </a:r>
            <a:endParaRPr lang="en-GB" sz="7200" baseline="30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73315" y="426338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1.05</a:t>
            </a:r>
            <a:endParaRPr lang="en-GB" sz="7200" baseline="30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08819" y="426338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0.095</a:t>
            </a:r>
            <a:endParaRPr lang="en-GB" sz="7200" baseline="300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260648"/>
            <a:ext cx="882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haroni" pitchFamily="2" charset="-79"/>
                <a:cs typeface="Aharoni" pitchFamily="2" charset="-79"/>
              </a:rPr>
              <a:t>What multiplier would you use to....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0064" y="692697"/>
            <a:ext cx="7956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Aharoni" pitchFamily="2" charset="-79"/>
              </a:rPr>
              <a:t>DECREASE by 5%</a:t>
            </a:r>
          </a:p>
        </p:txBody>
      </p:sp>
    </p:spTree>
    <p:extLst>
      <p:ext uri="{BB962C8B-B14F-4D97-AF65-F5344CB8AC3E}">
        <p14:creationId xmlns:p14="http://schemas.microsoft.com/office/powerpoint/2010/main" val="234571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7572" y="217714"/>
            <a:ext cx="105972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Reverse percentages is when you </a:t>
            </a:r>
          </a:p>
          <a:p>
            <a:pPr algn="ctr"/>
            <a:r>
              <a:rPr lang="en-GB" sz="6000" dirty="0"/>
              <a:t>what to </a:t>
            </a:r>
            <a:r>
              <a:rPr lang="en-GB" sz="6000" b="1" dirty="0"/>
              <a:t>find the original price </a:t>
            </a:r>
          </a:p>
          <a:p>
            <a:pPr algn="ctr"/>
            <a:r>
              <a:rPr lang="en-GB" sz="6000" dirty="0"/>
              <a:t>after it has been </a:t>
            </a:r>
          </a:p>
          <a:p>
            <a:pPr algn="ctr"/>
            <a:r>
              <a:rPr lang="en-GB" sz="6000" dirty="0"/>
              <a:t>increased or decreased.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51904" y="4435929"/>
            <a:ext cx="89779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There are two methods </a:t>
            </a:r>
          </a:p>
          <a:p>
            <a:pPr algn="ctr"/>
            <a:r>
              <a:rPr lang="en-GB" sz="6000" dirty="0"/>
              <a:t>you could chose from. </a:t>
            </a:r>
          </a:p>
        </p:txBody>
      </p:sp>
    </p:spTree>
    <p:extLst>
      <p:ext uri="{BB962C8B-B14F-4D97-AF65-F5344CB8AC3E}">
        <p14:creationId xmlns:p14="http://schemas.microsoft.com/office/powerpoint/2010/main" val="3933374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287</Words>
  <Application>Microsoft Office PowerPoint</Application>
  <PresentationFormat>Widescreen</PresentationFormat>
  <Paragraphs>95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Aharoni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24</cp:revision>
  <dcterms:created xsi:type="dcterms:W3CDTF">2015-10-28T11:11:46Z</dcterms:created>
  <dcterms:modified xsi:type="dcterms:W3CDTF">2021-10-31T16:25:44Z</dcterms:modified>
</cp:coreProperties>
</file>